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 M.SIVAKUMAR</a:t>
            </a:r>
            <a:endParaRPr lang="en-US" sz="2400" dirty="0">
              <a:cs typeface="Calibri"/>
            </a:endParaRPr>
          </a:p>
          <a:p>
            <a:r>
              <a:rPr lang="en-US" sz="2400" dirty="0"/>
              <a:t>DEPARTMENT: </a:t>
            </a:r>
            <a:r>
              <a:rPr lang="en-IN" sz="2400" dirty="0"/>
              <a:t>B.SC COMPUTER SCIENCE </a:t>
            </a:r>
            <a:endParaRPr lang="en-US" sz="2400" dirty="0"/>
          </a:p>
          <a:p>
            <a:r>
              <a:rPr lang="en-US" sz="2400" dirty="0"/>
              <a:t>COLLEGE: </a:t>
            </a:r>
            <a:r>
              <a:rPr lang="en-IN" sz="2400" dirty="0"/>
              <a:t>ST.CHARLES COLLEGE OF ARTS AND SCIENCE </a:t>
            </a:r>
          </a:p>
          <a:p>
            <a:r>
              <a:rPr lang="en-IN" sz="2400" dirty="0"/>
              <a:t>UNIVERSITY: 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24F4B-C533-2340-D0DA-083DD4694C85}"/>
              </a:ext>
            </a:extLst>
          </p:cNvPr>
          <p:cNvSpPr>
            <a:spLocks noGrp="1"/>
          </p:cNvSpPr>
          <p:nvPr>
            <p:ph type="title"/>
          </p:nvPr>
        </p:nvSpPr>
        <p:spPr/>
        <p:txBody>
          <a:bodyPr/>
          <a:lstStyle/>
          <a:p>
            <a:r>
              <a:rPr lang="en-IN"/>
              <a:t>GitHub Link :</a:t>
            </a:r>
            <a:endParaRPr lang="en-US"/>
          </a:p>
        </p:txBody>
      </p:sp>
      <p:sp>
        <p:nvSpPr>
          <p:cNvPr id="4" name="TextBox 3">
            <a:extLst>
              <a:ext uri="{FF2B5EF4-FFF2-40B4-BE49-F238E27FC236}">
                <a16:creationId xmlns:a16="http://schemas.microsoft.com/office/drawing/2014/main" id="{A8CF8965-FF14-C16B-76FF-7048A5F6812E}"/>
              </a:ext>
            </a:extLst>
          </p:cNvPr>
          <p:cNvSpPr txBox="1"/>
          <p:nvPr/>
        </p:nvSpPr>
        <p:spPr>
          <a:xfrm>
            <a:off x="3050038" y="3250446"/>
            <a:ext cx="6100074" cy="369332"/>
          </a:xfrm>
          <a:prstGeom prst="rect">
            <a:avLst/>
          </a:prstGeom>
          <a:noFill/>
        </p:spPr>
        <p:txBody>
          <a:bodyPr wrap="square">
            <a:spAutoFit/>
          </a:bodyPr>
          <a:lstStyle/>
          <a:p>
            <a:r>
              <a:rPr lang="en-US"/>
              <a:t>https://github.com/sivakumarmani2006-web</a:t>
            </a:r>
          </a:p>
        </p:txBody>
      </p:sp>
    </p:spTree>
    <p:extLst>
      <p:ext uri="{BB962C8B-B14F-4D97-AF65-F5344CB8AC3E}">
        <p14:creationId xmlns:p14="http://schemas.microsoft.com/office/powerpoint/2010/main" val="3157536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Sivakumar M</cp:lastModifiedBy>
  <cp:revision>25</cp:revision>
  <dcterms:created xsi:type="dcterms:W3CDTF">2024-03-29T15:07:22Z</dcterms:created>
  <dcterms:modified xsi:type="dcterms:W3CDTF">2025-09-15T06:17:15Z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