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0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4" r:id="rId13"/>
    <p:sldId id="2146847065" r:id="rId14"/>
    <p:sldId id="2146847066" r:id="rId15"/>
    <p:sldId id="2146847062" r:id="rId16"/>
    <p:sldId id="2146847061" r:id="rId17"/>
    <p:sldId id="2146847055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vakumarmanimela/Secure-Data-Hiding-in-Image-Using-Steganography.gi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0045" y="4163578"/>
            <a:ext cx="8140406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Manimela Sivakumar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Manimela Sivakumar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Narayana Engineering College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				Gudur, 524101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				Computer Science and Engineering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EF043C-E418-E06F-F36B-91CDE50AC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F2811-080F-6C9A-3CEF-CF98C5390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0D9FD3-B8CE-3998-AA9C-8C361B891075}"/>
              </a:ext>
            </a:extLst>
          </p:cNvPr>
          <p:cNvSpPr txBox="1"/>
          <p:nvPr/>
        </p:nvSpPr>
        <p:spPr>
          <a:xfrm>
            <a:off x="4127667" y="6049092"/>
            <a:ext cx="270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Figure 4: Decryption Code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171C9E1-A697-6AF8-64BD-19B889A5C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5044" y="1303972"/>
            <a:ext cx="8308622" cy="4673600"/>
          </a:xfrm>
        </p:spPr>
      </p:pic>
    </p:spTree>
    <p:extLst>
      <p:ext uri="{BB962C8B-B14F-4D97-AF65-F5344CB8AC3E}">
        <p14:creationId xmlns:p14="http://schemas.microsoft.com/office/powerpoint/2010/main" val="1649670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60468-014B-0A03-7237-B39E9F9A0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7DD7F-9669-2645-1553-51596C1C6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F21A9D-2DAD-C25E-A33D-8FC635A14538}"/>
              </a:ext>
            </a:extLst>
          </p:cNvPr>
          <p:cNvSpPr txBox="1"/>
          <p:nvPr/>
        </p:nvSpPr>
        <p:spPr>
          <a:xfrm>
            <a:off x="4046716" y="6049092"/>
            <a:ext cx="2862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Figure 5: Decryption Output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A804C2-9D2B-2CD0-F840-9BD4ACD02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032" y="967304"/>
            <a:ext cx="9733936" cy="515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183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project provides a </a:t>
            </a:r>
            <a:r>
              <a:rPr lang="en-US" b="1" dirty="0"/>
              <a:t>secure, efficient, and user-friendly</a:t>
            </a:r>
            <a:r>
              <a:rPr lang="en-US" dirty="0"/>
              <a:t> solution for hiding sensitive data within images using </a:t>
            </a:r>
            <a:r>
              <a:rPr lang="en-US" b="1" dirty="0"/>
              <a:t>steganography and cryptographic hashing</a:t>
            </a:r>
            <a:r>
              <a:rPr lang="en-US" dirty="0"/>
              <a:t>. </a:t>
            </a:r>
          </a:p>
          <a:p>
            <a:r>
              <a:rPr lang="en-US" dirty="0"/>
              <a:t>By integrating </a:t>
            </a:r>
            <a:r>
              <a:rPr lang="en-US" b="1" dirty="0"/>
              <a:t>SHA-256 password protection</a:t>
            </a:r>
            <a:r>
              <a:rPr lang="en-US" dirty="0"/>
              <a:t> and </a:t>
            </a:r>
            <a:r>
              <a:rPr lang="en-US" b="1" dirty="0"/>
              <a:t>randomized salting</a:t>
            </a:r>
            <a:r>
              <a:rPr lang="en-US" dirty="0"/>
              <a:t>, it ensures enhanced security while maintaining simplicity for users. </a:t>
            </a:r>
          </a:p>
          <a:p>
            <a:r>
              <a:rPr lang="en-US" dirty="0"/>
              <a:t>The </a:t>
            </a:r>
            <a:r>
              <a:rPr lang="en-US" b="1" dirty="0"/>
              <a:t>cross-platform compatibility</a:t>
            </a:r>
            <a:r>
              <a:rPr lang="en-US" dirty="0"/>
              <a:t> and </a:t>
            </a:r>
            <a:r>
              <a:rPr lang="en-US" b="1" dirty="0"/>
              <a:t>intuitive GUI</a:t>
            </a:r>
            <a:r>
              <a:rPr lang="en-US" dirty="0"/>
              <a:t> make it accessible to both technical and non-technical users. </a:t>
            </a:r>
          </a:p>
          <a:p>
            <a:r>
              <a:rPr lang="en-US" dirty="0"/>
              <a:t>This system can be a </a:t>
            </a:r>
            <a:r>
              <a:rPr lang="en-US" b="1" dirty="0"/>
              <a:t>valuable tool for secure communication</a:t>
            </a:r>
            <a:r>
              <a:rPr lang="en-US" dirty="0"/>
              <a:t>, especially in scenarios where traditional encryption methods may be complex or impractical.</a:t>
            </a:r>
          </a:p>
          <a:p>
            <a:r>
              <a:rPr lang="en-US" b="1" dirty="0"/>
              <a:t>Secure Message Encryption</a:t>
            </a:r>
            <a:r>
              <a:rPr lang="en-US" dirty="0"/>
              <a:t> – This project provides a simple yet effective way to securely encrypt messages within images using steganography and password protection. </a:t>
            </a:r>
          </a:p>
          <a:p>
            <a:r>
              <a:rPr lang="en-US" b="1" dirty="0"/>
              <a:t>Efficient Processing</a:t>
            </a:r>
            <a:r>
              <a:rPr lang="en-US" dirty="0"/>
              <a:t> – The use of OpenCV and NumPy enables fast and efficient message embedding and extraction without significant image distortion.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https://github.com/sivakumarmanimela/Secure-Data-Hiding-in-Image-Using-Steganography.git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Enhanced Security</a:t>
            </a:r>
            <a:r>
              <a:rPr lang="en-US" dirty="0"/>
              <a:t> – Implementing advanced encryption techniques like AES or RSA alongside steganography to strengthen security.</a:t>
            </a:r>
          </a:p>
          <a:p>
            <a:r>
              <a:rPr lang="en-US" b="1" dirty="0"/>
              <a:t>Support for Multiple File Types</a:t>
            </a:r>
            <a:r>
              <a:rPr lang="en-US" dirty="0"/>
              <a:t> – Extending the system to hide and extract other file formats (e.g., PDFs, audio, and videos) within images.</a:t>
            </a:r>
          </a:p>
          <a:p>
            <a:r>
              <a:rPr lang="en-US" b="1" dirty="0"/>
              <a:t>AI-Based Steganalysis Prevention</a:t>
            </a:r>
            <a:r>
              <a:rPr lang="en-US" dirty="0"/>
              <a:t> – Using AI to analyze image distortions and enhance the invisibility of hidden messages against steganalysis attacks.</a:t>
            </a:r>
          </a:p>
          <a:p>
            <a:r>
              <a:rPr lang="en-US" b="1" dirty="0"/>
              <a:t>Cloud Integration</a:t>
            </a:r>
            <a:r>
              <a:rPr lang="en-US" dirty="0"/>
              <a:t> – Allowing users to encrypt and store steganographic images securely on cloud platforms for remote access.</a:t>
            </a:r>
          </a:p>
          <a:p>
            <a:r>
              <a:rPr lang="en-US" b="1" dirty="0"/>
              <a:t>Mobile Application Development</a:t>
            </a:r>
            <a:r>
              <a:rPr lang="en-US" dirty="0"/>
              <a:t> – Creating an Android/iOS version of the system for wider accessibility and on-the-go secure communication.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854173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cs typeface="Arial" panose="020B0604020202020204" pitchFamily="34" charset="0"/>
              </a:rPr>
              <a:t>Data security</a:t>
            </a:r>
            <a:r>
              <a:rPr lang="en-US" dirty="0">
                <a:cs typeface="Arial" panose="020B0604020202020204" pitchFamily="34" charset="0"/>
              </a:rPr>
              <a:t> is a critical concern in the digital era, especially when transmitting confidential information. Traditional encryption methods can be complex and require external storage for encrypted files. This project implements a </a:t>
            </a:r>
            <a:r>
              <a:rPr lang="en-US" b="1" dirty="0">
                <a:cs typeface="Arial" panose="020B0604020202020204" pitchFamily="34" charset="0"/>
              </a:rPr>
              <a:t>steganography-based secure data hiding system</a:t>
            </a:r>
            <a:r>
              <a:rPr lang="en-US" dirty="0">
                <a:cs typeface="Arial" panose="020B0604020202020204" pitchFamily="34" charset="0"/>
              </a:rPr>
              <a:t>, allowing users to </a:t>
            </a:r>
            <a:r>
              <a:rPr lang="en-US" b="1" dirty="0">
                <a:cs typeface="Arial" panose="020B0604020202020204" pitchFamily="34" charset="0"/>
              </a:rPr>
              <a:t>embed secret messages inside images</a:t>
            </a:r>
            <a:r>
              <a:rPr lang="en-US" dirty="0">
                <a:cs typeface="Arial" panose="020B0604020202020204" pitchFamily="34" charset="0"/>
              </a:rPr>
              <a:t> while ensuring security through </a:t>
            </a:r>
            <a:r>
              <a:rPr lang="en-US" b="1" dirty="0">
                <a:cs typeface="Arial" panose="020B0604020202020204" pitchFamily="34" charset="0"/>
              </a:rPr>
              <a:t>password-based authentication</a:t>
            </a:r>
            <a:r>
              <a:rPr lang="en-US" dirty="0">
                <a:cs typeface="Arial" panose="020B0604020202020204" pitchFamily="34" charset="0"/>
              </a:rPr>
              <a:t>. The decryption process verifies the password, ensuring that only authorized users can access the hidden message.</a:t>
            </a:r>
          </a:p>
          <a:p>
            <a:pPr marL="0" indent="0">
              <a:buNone/>
            </a:pPr>
            <a:r>
              <a:rPr lang="en-US" b="1" dirty="0">
                <a:cs typeface="Arial" panose="020B0604020202020204" pitchFamily="34" charset="0"/>
              </a:rPr>
              <a:t>Challenges Addressed:</a:t>
            </a:r>
          </a:p>
          <a:p>
            <a:pPr marL="0" indent="0">
              <a:buNone/>
            </a:pPr>
            <a:r>
              <a:rPr lang="en-US" dirty="0">
                <a:cs typeface="Arial" panose="020B0604020202020204" pitchFamily="34" charset="0"/>
              </a:rPr>
              <a:t>	✔ Difficulty in securely sharing sensitive messages.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	✔ Risk of unauthorized access to hidden data.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	✔ Lack of a user-friendly encryption method for non-technical users.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647013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b="1" dirty="0">
                <a:cs typeface="Arial" panose="020B0604020202020204" pitchFamily="34" charset="0"/>
              </a:rPr>
              <a:t>Programming Language:</a:t>
            </a:r>
            <a:endParaRPr lang="en-IN" dirty="0"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b="1" dirty="0">
                <a:cs typeface="Arial" panose="020B0604020202020204" pitchFamily="34" charset="0"/>
              </a:rPr>
              <a:t>Python</a:t>
            </a:r>
            <a:r>
              <a:rPr lang="en-IN" dirty="0">
                <a:cs typeface="Arial" panose="020B0604020202020204" pitchFamily="34" charset="0"/>
              </a:rPr>
              <a:t> – Used for building encryption and decryption logic.</a:t>
            </a:r>
          </a:p>
          <a:p>
            <a:pPr marL="0" indent="0">
              <a:buNone/>
            </a:pPr>
            <a:r>
              <a:rPr lang="en-IN" b="1" dirty="0">
                <a:cs typeface="Arial" panose="020B0604020202020204" pitchFamily="34" charset="0"/>
              </a:rPr>
              <a:t>Libraries &amp; Frameworks:</a:t>
            </a:r>
            <a:endParaRPr lang="en-IN" dirty="0"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b="1" dirty="0">
                <a:cs typeface="Arial" panose="020B0604020202020204" pitchFamily="34" charset="0"/>
              </a:rPr>
              <a:t>OpenCV (cv2)</a:t>
            </a:r>
            <a:r>
              <a:rPr lang="en-IN" dirty="0">
                <a:cs typeface="Arial" panose="020B0604020202020204" pitchFamily="34" charset="0"/>
              </a:rPr>
              <a:t> – Handles image processing and manipulation.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1" dirty="0" err="1">
                <a:cs typeface="Arial" panose="020B0604020202020204" pitchFamily="34" charset="0"/>
              </a:rPr>
              <a:t>Tkinter</a:t>
            </a:r>
            <a:r>
              <a:rPr lang="en-IN" dirty="0">
                <a:cs typeface="Arial" panose="020B0604020202020204" pitchFamily="34" charset="0"/>
              </a:rPr>
              <a:t> – Creates a user-friendly GUI for encryption and decryption.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1" dirty="0" err="1">
                <a:cs typeface="Arial" panose="020B0604020202020204" pitchFamily="34" charset="0"/>
              </a:rPr>
              <a:t>Hashlib</a:t>
            </a:r>
            <a:r>
              <a:rPr lang="en-IN" dirty="0">
                <a:cs typeface="Arial" panose="020B0604020202020204" pitchFamily="34" charset="0"/>
              </a:rPr>
              <a:t> – Provides SHA-256 hashing for password security.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1" dirty="0">
                <a:cs typeface="Arial" panose="020B0604020202020204" pitchFamily="34" charset="0"/>
              </a:rPr>
              <a:t>Random &amp; String Modules</a:t>
            </a:r>
            <a:r>
              <a:rPr lang="en-IN" dirty="0">
                <a:cs typeface="Arial" panose="020B0604020202020204" pitchFamily="34" charset="0"/>
              </a:rPr>
              <a:t> – Used for generating salts to enhance security.</a:t>
            </a:r>
          </a:p>
          <a:p>
            <a:pPr marL="0" indent="0">
              <a:buNone/>
            </a:pPr>
            <a:r>
              <a:rPr lang="en-IN" b="1" dirty="0">
                <a:cs typeface="Arial" panose="020B0604020202020204" pitchFamily="34" charset="0"/>
              </a:rPr>
              <a:t>Platforms:</a:t>
            </a:r>
            <a:endParaRPr lang="en-IN" dirty="0"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cs typeface="Arial" panose="020B0604020202020204" pitchFamily="34" charset="0"/>
              </a:rPr>
              <a:t>Runs on </a:t>
            </a:r>
            <a:r>
              <a:rPr lang="en-IN" b="1" dirty="0">
                <a:cs typeface="Arial" panose="020B0604020202020204" pitchFamily="34" charset="0"/>
              </a:rPr>
              <a:t>Windows, Linux, and macOS</a:t>
            </a:r>
            <a:r>
              <a:rPr lang="en-IN" dirty="0">
                <a:cs typeface="Arial" panose="020B0604020202020204" pitchFamily="34" charset="0"/>
              </a:rPr>
              <a:t> with Python installed.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302026"/>
            <a:ext cx="11029615" cy="467332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b="1" dirty="0">
              <a:solidFill>
                <a:srgbClr val="0F0F0F"/>
              </a:solidFill>
              <a:cs typeface="Arial" panose="020B0604020202020204" pitchFamily="34" charset="0"/>
            </a:endParaRPr>
          </a:p>
          <a:p>
            <a:r>
              <a:rPr lang="en-IN" b="1" dirty="0">
                <a:cs typeface="Arial" panose="020B0604020202020204" pitchFamily="34" charset="0"/>
              </a:rPr>
              <a:t>Dual-Layer Security:</a:t>
            </a:r>
            <a:r>
              <a:rPr lang="en-IN" dirty="0">
                <a:cs typeface="Arial" panose="020B0604020202020204" pitchFamily="34" charset="0"/>
              </a:rPr>
              <a:t> Combines steganography with SHA-256 password protection, ensuring only authorized access.</a:t>
            </a:r>
          </a:p>
          <a:p>
            <a:r>
              <a:rPr lang="en-IN" b="1" dirty="0">
                <a:cs typeface="Arial" panose="020B0604020202020204" pitchFamily="34" charset="0"/>
              </a:rPr>
              <a:t>No Extra Storage Needed:</a:t>
            </a:r>
            <a:r>
              <a:rPr lang="en-IN" dirty="0">
                <a:cs typeface="Arial" panose="020B0604020202020204" pitchFamily="34" charset="0"/>
              </a:rPr>
              <a:t> Secret messages are embedded directly into images, eliminating the need for separate encrypted files.</a:t>
            </a:r>
          </a:p>
          <a:p>
            <a:r>
              <a:rPr lang="en-IN" b="1" dirty="0">
                <a:cs typeface="Arial" panose="020B0604020202020204" pitchFamily="34" charset="0"/>
              </a:rPr>
              <a:t>User-Friendly Interface:</a:t>
            </a:r>
            <a:r>
              <a:rPr lang="en-IN" dirty="0">
                <a:cs typeface="Arial" panose="020B0604020202020204" pitchFamily="34" charset="0"/>
              </a:rPr>
              <a:t> A simple and intuitive GUI built with </a:t>
            </a:r>
            <a:r>
              <a:rPr lang="en-IN" dirty="0" err="1">
                <a:cs typeface="Arial" panose="020B0604020202020204" pitchFamily="34" charset="0"/>
              </a:rPr>
              <a:t>Tkinter</a:t>
            </a:r>
            <a:r>
              <a:rPr lang="en-IN" dirty="0">
                <a:cs typeface="Arial" panose="020B0604020202020204" pitchFamily="34" charset="0"/>
              </a:rPr>
              <a:t> makes encryption and decryption accessible to non-technical users.</a:t>
            </a:r>
          </a:p>
          <a:p>
            <a:r>
              <a:rPr lang="en-IN" b="1" dirty="0">
                <a:cs typeface="Arial" panose="020B0604020202020204" pitchFamily="34" charset="0"/>
              </a:rPr>
              <a:t>Cross-Platform Compatibility:</a:t>
            </a:r>
            <a:r>
              <a:rPr lang="en-IN" dirty="0">
                <a:cs typeface="Arial" panose="020B0604020202020204" pitchFamily="34" charset="0"/>
              </a:rPr>
              <a:t> Runs seamlessly on Windows, Linux, and macOS without requiring complex installations.</a:t>
            </a:r>
          </a:p>
          <a:p>
            <a:r>
              <a:rPr lang="en-IN" b="1" dirty="0">
                <a:cs typeface="Arial" panose="020B0604020202020204" pitchFamily="34" charset="0"/>
              </a:rPr>
              <a:t>Randomized Security Mechanism:</a:t>
            </a:r>
            <a:r>
              <a:rPr lang="en-IN" dirty="0">
                <a:cs typeface="Arial" panose="020B0604020202020204" pitchFamily="34" charset="0"/>
              </a:rPr>
              <a:t> Uses a unique salt for each encryption, making brute-force attacks extremely difficult.</a:t>
            </a:r>
          </a:p>
          <a:p>
            <a:r>
              <a:rPr lang="en-IN" b="1" dirty="0">
                <a:cs typeface="Arial" panose="020B0604020202020204" pitchFamily="34" charset="0"/>
              </a:rPr>
              <a:t>Clipboard Integration:</a:t>
            </a:r>
            <a:r>
              <a:rPr lang="en-IN" dirty="0">
                <a:cs typeface="Arial" panose="020B0604020202020204" pitchFamily="34" charset="0"/>
              </a:rPr>
              <a:t> Automatically copies the decrypted message to the clipboard for easy retrieval.</a:t>
            </a:r>
          </a:p>
          <a:p>
            <a:pPr marL="0" indent="0">
              <a:buNone/>
            </a:pPr>
            <a:endParaRPr lang="en-IN" b="1" dirty="0">
              <a:solidFill>
                <a:srgbClr val="0F0F0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702156"/>
            <a:ext cx="11029615" cy="4673324"/>
          </a:xfrm>
        </p:spPr>
        <p:txBody>
          <a:bodyPr>
            <a:normAutofit/>
          </a:bodyPr>
          <a:lstStyle/>
          <a:p>
            <a:r>
              <a:rPr lang="en-US" b="1" dirty="0">
                <a:cs typeface="Arial" panose="020B0604020202020204" pitchFamily="34" charset="0"/>
              </a:rPr>
              <a:t>Individuals &amp; General Users</a:t>
            </a:r>
            <a:r>
              <a:rPr lang="en-US" dirty="0">
                <a:cs typeface="Arial" panose="020B0604020202020204" pitchFamily="34" charset="0"/>
              </a:rPr>
              <a:t> – Anyone looking for a simple and secure way to hide private messages in images.</a:t>
            </a:r>
          </a:p>
          <a:p>
            <a:r>
              <a:rPr lang="en-US" b="1" dirty="0">
                <a:cs typeface="Arial" panose="020B0604020202020204" pitchFamily="34" charset="0"/>
              </a:rPr>
              <a:t>Cybersecurity Enthusiasts</a:t>
            </a:r>
            <a:r>
              <a:rPr lang="en-US" dirty="0">
                <a:cs typeface="Arial" panose="020B0604020202020204" pitchFamily="34" charset="0"/>
              </a:rPr>
              <a:t> – Users interested in learning about steganography and secure data transmission.</a:t>
            </a:r>
          </a:p>
          <a:p>
            <a:r>
              <a:rPr lang="en-US" b="1" dirty="0">
                <a:cs typeface="Arial" panose="020B0604020202020204" pitchFamily="34" charset="0"/>
              </a:rPr>
              <a:t>Journalists &amp; Activists</a:t>
            </a:r>
            <a:r>
              <a:rPr lang="en-US" dirty="0">
                <a:cs typeface="Arial" panose="020B0604020202020204" pitchFamily="34" charset="0"/>
              </a:rPr>
              <a:t> – People who need to communicate confidentially without raising suspicion.</a:t>
            </a:r>
          </a:p>
          <a:p>
            <a:r>
              <a:rPr lang="en-US" b="1" dirty="0">
                <a:cs typeface="Arial" panose="020B0604020202020204" pitchFamily="34" charset="0"/>
              </a:rPr>
              <a:t>Corporate Professionals</a:t>
            </a:r>
            <a:r>
              <a:rPr lang="en-US" dirty="0">
                <a:cs typeface="Arial" panose="020B0604020202020204" pitchFamily="34" charset="0"/>
              </a:rPr>
              <a:t> – Businesses requiring secure internal communication without external encryption tools.</a:t>
            </a:r>
          </a:p>
          <a:p>
            <a:r>
              <a:rPr lang="en-US" b="1" dirty="0">
                <a:cs typeface="Arial" panose="020B0604020202020204" pitchFamily="34" charset="0"/>
              </a:rPr>
              <a:t>Students &amp; Researchers</a:t>
            </a:r>
            <a:r>
              <a:rPr lang="en-US" dirty="0">
                <a:cs typeface="Arial" panose="020B0604020202020204" pitchFamily="34" charset="0"/>
              </a:rPr>
              <a:t> – Those exploring cryptography, steganography, and data security in academic projects.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8AF4F7-DD7F-AB4B-4F51-A9E8903F7134}"/>
              </a:ext>
            </a:extLst>
          </p:cNvPr>
          <p:cNvSpPr txBox="1"/>
          <p:nvPr/>
        </p:nvSpPr>
        <p:spPr>
          <a:xfrm>
            <a:off x="4414601" y="6049092"/>
            <a:ext cx="2126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Figure 1: Main Page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F5B8B5-2409-C139-48AD-10A32ACE7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375" y="1424555"/>
            <a:ext cx="8347587" cy="454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055DC8-3A50-533F-0FFD-AAE33644B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3ABDD-4477-404F-9FD2-6151761E5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C3A619-32FA-C93C-83FC-EAB2EB7B3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7895" y="1370576"/>
            <a:ext cx="8308622" cy="46736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E51EC8-7DBB-17D1-F013-917A3D83375F}"/>
              </a:ext>
            </a:extLst>
          </p:cNvPr>
          <p:cNvSpPr txBox="1"/>
          <p:nvPr/>
        </p:nvSpPr>
        <p:spPr>
          <a:xfrm>
            <a:off x="4136480" y="6049092"/>
            <a:ext cx="2682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Figure 2: Encryption 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896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B05C47-289E-3277-4372-7B36006C2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93BD5-F8E8-DBB8-34F1-3B6365BD4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1A0D2B-E191-60CB-0ABE-C84C9E89D5F4}"/>
              </a:ext>
            </a:extLst>
          </p:cNvPr>
          <p:cNvSpPr txBox="1"/>
          <p:nvPr/>
        </p:nvSpPr>
        <p:spPr>
          <a:xfrm>
            <a:off x="4055529" y="6049092"/>
            <a:ext cx="284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Figure 3: Encryption Output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56DCDCB-3C47-16B7-447F-380382A171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177" y="1301750"/>
            <a:ext cx="9905646" cy="4673600"/>
          </a:xfrm>
        </p:spPr>
      </p:pic>
    </p:spTree>
    <p:extLst>
      <p:ext uri="{BB962C8B-B14F-4D97-AF65-F5344CB8AC3E}">
        <p14:creationId xmlns:p14="http://schemas.microsoft.com/office/powerpoint/2010/main" val="4718807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70</TotalTime>
  <Words>714</Words>
  <Application>Microsoft Office PowerPoint</Application>
  <PresentationFormat>Widescreen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PROJECT TITLE</vt:lpstr>
      <vt:lpstr>OUTLINE</vt:lpstr>
      <vt:lpstr>Problem Statement</vt:lpstr>
      <vt:lpstr>Technology  used</vt:lpstr>
      <vt:lpstr>Wow factors</vt:lpstr>
      <vt:lpstr>End users</vt:lpstr>
      <vt:lpstr>Results</vt:lpstr>
      <vt:lpstr>PowerPoint Presentation</vt:lpstr>
      <vt:lpstr>PowerPoint Presentation</vt:lpstr>
      <vt:lpstr>PowerPoint Presentation</vt:lpstr>
      <vt:lpstr>PowerPoint Presentation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SIVAKUMAR MANIMELA</cp:lastModifiedBy>
  <cp:revision>26</cp:revision>
  <dcterms:created xsi:type="dcterms:W3CDTF">2021-05-26T16:50:10Z</dcterms:created>
  <dcterms:modified xsi:type="dcterms:W3CDTF">2025-02-26T13:27:04Z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