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0743-4E1E-36BA-7CB7-81C5C02001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2B901-DE17-0BAE-37CA-F80B0495D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5A3519-EBE5-FB47-4A55-1094A580F14E}"/>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3C8000CE-4AA5-BB86-5426-BA6A67299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84364-2D9E-58F1-0815-269F2E97B40E}"/>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62211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9F2-8F33-A366-C20C-4379DE2F72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085E5B-CFC5-5419-F739-D31C6A6A5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6ADEC-8EE3-BA84-EE9F-672D6A0FA7A8}"/>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3280FEA8-E752-9DB1-D74B-98A09BD86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1F8EE-B36E-14A2-C872-40C27CB9538D}"/>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90859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EC3CA-2E7C-E05D-A800-2D509918E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818E63-3329-64B7-168A-348238F20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0124D-9A63-D7BA-D883-7AE29B207259}"/>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1DB80002-18B8-4BC0-A9E8-2EB46FA20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AEC88-21F8-895C-D13F-74710DFB5B16}"/>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16412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0A34-6C79-79D5-B725-F3ED9C285D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43B71-96E1-446A-840C-24B179B99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C7A90-12BD-2BB5-326C-AB67913B195B}"/>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E20A632F-1C35-BE19-4D5C-0229A176A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92CB7-5C27-3216-35DE-5436476FFA6F}"/>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212631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6992-9CB4-0168-7948-8292BA72D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E2A7EC-3A9F-04AF-9141-5857F93FB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E56FA-A11D-35E5-3896-10C0DB4B5359}"/>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568BAF98-CB41-AACF-3D66-C74D6656C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0F644-DAB7-6B68-50C8-526B38852643}"/>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229911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08B-BF2E-ACD2-97C1-F3DC512F0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02030-6662-D701-C9D2-77BC8A297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1170F9-C9DD-B896-9A30-5F0B2974B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381D9E-36EB-6427-3860-F9CCD4624947}"/>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6" name="Footer Placeholder 5">
            <a:extLst>
              <a:ext uri="{FF2B5EF4-FFF2-40B4-BE49-F238E27FC236}">
                <a16:creationId xmlns:a16="http://schemas.microsoft.com/office/drawing/2014/main" id="{76CF1BE9-5976-80CD-5F9C-04FAE8158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2E13C-F330-C3CC-E083-D099A24F27BA}"/>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15145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3C57-A207-0008-293D-F58273A351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5173A-DBC9-CA17-575C-CF7D678D6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BDEF7-E56C-BBDB-4BEC-DE28E2238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5F49B-0387-8318-6A3B-EF16C5374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2B3DD-E147-A9A2-F32C-88FF5FFF1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305B20-4723-A7F2-26AE-9ACF8F65E88D}"/>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8" name="Footer Placeholder 7">
            <a:extLst>
              <a:ext uri="{FF2B5EF4-FFF2-40B4-BE49-F238E27FC236}">
                <a16:creationId xmlns:a16="http://schemas.microsoft.com/office/drawing/2014/main" id="{9A1F9969-9990-7766-7386-C92123DE08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CEEEFF-B7E2-9ADE-9729-BB10DEFC25F4}"/>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229320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20E6-CCC4-3CCD-22BD-8C726D3262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84FAD0-E80E-DB05-C2BF-FCBA92BE857B}"/>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4" name="Footer Placeholder 3">
            <a:extLst>
              <a:ext uri="{FF2B5EF4-FFF2-40B4-BE49-F238E27FC236}">
                <a16:creationId xmlns:a16="http://schemas.microsoft.com/office/drawing/2014/main" id="{ADB09799-1590-A6E7-29BA-3BF0043C90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367CD1-DF98-D7CB-BDCD-A90E0562AF19}"/>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410165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D9EA4-D7D8-6066-4283-B68A4476D7C0}"/>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3" name="Footer Placeholder 2">
            <a:extLst>
              <a:ext uri="{FF2B5EF4-FFF2-40B4-BE49-F238E27FC236}">
                <a16:creationId xmlns:a16="http://schemas.microsoft.com/office/drawing/2014/main" id="{400C5BF8-CB46-CD66-BFBC-0D4BCF03C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000A09-595A-2266-AC21-5F7670833671}"/>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42042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66DB-DC36-5350-1A72-9B9A13D01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729B73-A36D-F1F4-E9A6-941B12323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14EFF2-FB17-7988-A18E-99D61D2FF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B4BDE-B8A0-6BE3-F649-8BBB79FCF322}"/>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6" name="Footer Placeholder 5">
            <a:extLst>
              <a:ext uri="{FF2B5EF4-FFF2-40B4-BE49-F238E27FC236}">
                <a16:creationId xmlns:a16="http://schemas.microsoft.com/office/drawing/2014/main" id="{A2D7A3DF-10DC-DB6A-4BDA-72F987BCC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AFA5F-02A6-4A5E-540C-863A5D2262F6}"/>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78005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C1F1-24F7-8360-0692-556D9341E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68A5AD-E645-6E96-0EE8-3C0021B36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F81F8A-38DD-84F9-9CEF-7EE1B00A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D70FE-4F61-AD00-25BA-22C904A0DCCD}"/>
              </a:ext>
            </a:extLst>
          </p:cNvPr>
          <p:cNvSpPr>
            <a:spLocks noGrp="1"/>
          </p:cNvSpPr>
          <p:nvPr>
            <p:ph type="dt" sz="half" idx="10"/>
          </p:nvPr>
        </p:nvSpPr>
        <p:spPr/>
        <p:txBody>
          <a:bodyPr/>
          <a:lstStyle/>
          <a:p>
            <a:fld id="{A8A1A190-0261-4B6D-9294-55FA0C584E7E}" type="datetimeFigureOut">
              <a:rPr lang="en-IN" smtClean="0"/>
              <a:t>23-05-2023</a:t>
            </a:fld>
            <a:endParaRPr lang="en-IN"/>
          </a:p>
        </p:txBody>
      </p:sp>
      <p:sp>
        <p:nvSpPr>
          <p:cNvPr id="6" name="Footer Placeholder 5">
            <a:extLst>
              <a:ext uri="{FF2B5EF4-FFF2-40B4-BE49-F238E27FC236}">
                <a16:creationId xmlns:a16="http://schemas.microsoft.com/office/drawing/2014/main" id="{747EB100-2F51-5A21-057F-B9337B69A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370721-00D7-CBE4-F772-0C75909A76C8}"/>
              </a:ext>
            </a:extLst>
          </p:cNvPr>
          <p:cNvSpPr>
            <a:spLocks noGrp="1"/>
          </p:cNvSpPr>
          <p:nvPr>
            <p:ph type="sldNum" sz="quarter" idx="12"/>
          </p:nvPr>
        </p:nvSpPr>
        <p:spPr/>
        <p:txBody>
          <a:bodyPr/>
          <a:lstStyle/>
          <a:p>
            <a:fld id="{85D55755-E48B-4C50-8D81-47F485E6FEF0}" type="slidenum">
              <a:rPr lang="en-IN" smtClean="0"/>
              <a:t>‹#›</a:t>
            </a:fld>
            <a:endParaRPr lang="en-IN"/>
          </a:p>
        </p:txBody>
      </p:sp>
    </p:spTree>
    <p:extLst>
      <p:ext uri="{BB962C8B-B14F-4D97-AF65-F5344CB8AC3E}">
        <p14:creationId xmlns:p14="http://schemas.microsoft.com/office/powerpoint/2010/main" val="88624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BA1F6-AB88-759D-6664-1C26EAD35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C1BB2-4D87-3EF9-7D83-94F7706E4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D9FC7-443F-39D5-5CD0-FCC27E8FB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1A190-0261-4B6D-9294-55FA0C584E7E}" type="datetimeFigureOut">
              <a:rPr lang="en-IN" smtClean="0"/>
              <a:t>23-05-2023</a:t>
            </a:fld>
            <a:endParaRPr lang="en-IN"/>
          </a:p>
        </p:txBody>
      </p:sp>
      <p:sp>
        <p:nvSpPr>
          <p:cNvPr id="5" name="Footer Placeholder 4">
            <a:extLst>
              <a:ext uri="{FF2B5EF4-FFF2-40B4-BE49-F238E27FC236}">
                <a16:creationId xmlns:a16="http://schemas.microsoft.com/office/drawing/2014/main" id="{7782D2BB-0BD8-1630-C467-9D1B10EC3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A9C9E-2487-08B4-662C-FD799C4C8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55755-E48B-4C50-8D81-47F485E6FEF0}" type="slidenum">
              <a:rPr lang="en-IN" smtClean="0"/>
              <a:t>‹#›</a:t>
            </a:fld>
            <a:endParaRPr lang="en-IN"/>
          </a:p>
        </p:txBody>
      </p:sp>
    </p:spTree>
    <p:extLst>
      <p:ext uri="{BB962C8B-B14F-4D97-AF65-F5344CB8AC3E}">
        <p14:creationId xmlns:p14="http://schemas.microsoft.com/office/powerpoint/2010/main" val="146971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azor.syncfusion.com/documentation/file-manager/file-system-provi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azor.syncfusion.com/documentation/file-manager/end-user-capabilities#details-view" TargetMode="External"/><Relationship Id="rId2" Type="http://schemas.openxmlformats.org/officeDocument/2006/relationships/hyperlink" Target="https://blazor.syncfusion.com/documentation/file-manager/end-user-capabilities#large-icons-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azor.syncfusion.com/documentation/file-manager/end-user-capabilities#file-oper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yncfusionExamples/blazor-filemanager-pass-jwt-tok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lp.syncfusion.com/cr/blazor/Syncfusion.Blazor.FileManager.SfFileManager-1.html#propert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A43D-41F0-535F-01ED-7AA7259203D8}"/>
              </a:ext>
            </a:extLst>
          </p:cNvPr>
          <p:cNvSpPr>
            <a:spLocks noGrp="1"/>
          </p:cNvSpPr>
          <p:nvPr>
            <p:ph type="ctrTitle"/>
          </p:nvPr>
        </p:nvSpPr>
        <p:spPr>
          <a:xfrm>
            <a:off x="1524000" y="1122363"/>
            <a:ext cx="9144000" cy="858837"/>
          </a:xfrm>
        </p:spPr>
        <p:txBody>
          <a:bodyPr>
            <a:normAutofit fontScale="90000"/>
          </a:bodyPr>
          <a:lstStyle/>
          <a:p>
            <a:r>
              <a:rPr lang="en-US" dirty="0">
                <a:solidFill>
                  <a:schemeClr val="accent1"/>
                </a:solidFill>
              </a:rPr>
              <a:t>File Manager Component</a:t>
            </a:r>
            <a:endParaRPr lang="en-IN" dirty="0">
              <a:solidFill>
                <a:schemeClr val="accent1"/>
              </a:solidFill>
            </a:endParaRPr>
          </a:p>
        </p:txBody>
      </p:sp>
      <p:sp>
        <p:nvSpPr>
          <p:cNvPr id="3" name="Subtitle 2">
            <a:extLst>
              <a:ext uri="{FF2B5EF4-FFF2-40B4-BE49-F238E27FC236}">
                <a16:creationId xmlns:a16="http://schemas.microsoft.com/office/drawing/2014/main" id="{17167B53-8F18-87FF-A533-0F5E861E08F5}"/>
              </a:ext>
            </a:extLst>
          </p:cNvPr>
          <p:cNvSpPr>
            <a:spLocks noGrp="1"/>
          </p:cNvSpPr>
          <p:nvPr>
            <p:ph type="subTitle" idx="1"/>
          </p:nvPr>
        </p:nvSpPr>
        <p:spPr>
          <a:xfrm>
            <a:off x="1523999" y="2438400"/>
            <a:ext cx="10182225" cy="3657600"/>
          </a:xfrm>
        </p:spPr>
        <p:txBody>
          <a:bodyPr>
            <a:normAutofit/>
          </a:bodyPr>
          <a:lstStyle/>
          <a:p>
            <a:pPr marL="342900" indent="-342900" algn="l">
              <a:buFont typeface="Arial" panose="020B0604020202020204" pitchFamily="34" charset="0"/>
              <a:buChar char="•"/>
            </a:pPr>
            <a:r>
              <a:rPr lang="en-US" sz="2400" b="0" i="0" dirty="0">
                <a:solidFill>
                  <a:schemeClr val="accent1">
                    <a:lumMod val="50000"/>
                  </a:schemeClr>
                </a:solidFill>
                <a:effectLst/>
                <a:latin typeface="Söhne"/>
              </a:rPr>
              <a:t>The Syncfusion File Manager component is designed to facilitate file management operations within an application.</a:t>
            </a:r>
          </a:p>
          <a:p>
            <a:pPr marL="342900" indent="-342900" algn="l">
              <a:buFont typeface="Arial" panose="020B0604020202020204" pitchFamily="34" charset="0"/>
              <a:buChar char="•"/>
            </a:pPr>
            <a:endParaRPr lang="en-US" sz="2400" b="0" i="0" dirty="0">
              <a:solidFill>
                <a:schemeClr val="accent1">
                  <a:lumMod val="50000"/>
                </a:schemeClr>
              </a:solidFill>
              <a:effectLst/>
              <a:latin typeface="Söhne"/>
            </a:endParaRPr>
          </a:p>
          <a:p>
            <a:pPr marL="342900" indent="-342900" algn="l">
              <a:buFont typeface="Arial" panose="020B0604020202020204" pitchFamily="34" charset="0"/>
              <a:buChar char="•"/>
            </a:pPr>
            <a:r>
              <a:rPr lang="en-US" sz="2400" b="0" i="0" dirty="0">
                <a:solidFill>
                  <a:schemeClr val="accent1">
                    <a:lumMod val="50000"/>
                  </a:schemeClr>
                </a:solidFill>
                <a:effectLst/>
                <a:latin typeface="Söhne"/>
              </a:rPr>
              <a:t>The File Manager component offers a user-friendly interface for browsing, uploading, downloading, deleting, and organizing files and folders. </a:t>
            </a:r>
          </a:p>
          <a:p>
            <a:pPr marL="342900" indent="-342900" algn="l">
              <a:buFont typeface="Arial" panose="020B0604020202020204" pitchFamily="34" charset="0"/>
              <a:buChar char="•"/>
            </a:pPr>
            <a:endParaRPr lang="en-US" sz="2400" dirty="0">
              <a:solidFill>
                <a:schemeClr val="accent1">
                  <a:lumMod val="50000"/>
                </a:schemeClr>
              </a:solidFill>
              <a:latin typeface="Söhne"/>
            </a:endParaRPr>
          </a:p>
          <a:p>
            <a:pPr marL="342900" indent="-342900" algn="l">
              <a:buFont typeface="Arial" panose="020B0604020202020204" pitchFamily="34" charset="0"/>
              <a:buChar char="•"/>
            </a:pPr>
            <a:r>
              <a:rPr lang="en-US" sz="2400" b="0" i="0" dirty="0">
                <a:solidFill>
                  <a:schemeClr val="accent1">
                    <a:lumMod val="50000"/>
                  </a:schemeClr>
                </a:solidFill>
                <a:effectLst/>
                <a:latin typeface="Söhne"/>
              </a:rPr>
              <a:t>It provides developers with a ready-to-use solution for incorporating file management functionality into their applications, saving them time and effort in building this feature from scratch.</a:t>
            </a:r>
          </a:p>
          <a:p>
            <a:endParaRPr lang="en-IN" sz="1600" dirty="0"/>
          </a:p>
          <a:p>
            <a:endParaRPr lang="en-IN" dirty="0"/>
          </a:p>
        </p:txBody>
      </p:sp>
    </p:spTree>
    <p:extLst>
      <p:ext uri="{BB962C8B-B14F-4D97-AF65-F5344CB8AC3E}">
        <p14:creationId xmlns:p14="http://schemas.microsoft.com/office/powerpoint/2010/main" val="119151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0921-AA7E-DE1F-4257-145A741C0F84}"/>
              </a:ext>
            </a:extLst>
          </p:cNvPr>
          <p:cNvSpPr>
            <a:spLocks noGrp="1"/>
          </p:cNvSpPr>
          <p:nvPr>
            <p:ph type="title"/>
          </p:nvPr>
        </p:nvSpPr>
        <p:spPr/>
        <p:txBody>
          <a:bodyPr/>
          <a:lstStyle/>
          <a:p>
            <a:r>
              <a:rPr lang="en-US" dirty="0">
                <a:solidFill>
                  <a:schemeClr val="accent1"/>
                </a:solidFill>
              </a:rPr>
              <a:t>Key Features</a:t>
            </a:r>
            <a:endParaRPr lang="en-IN" dirty="0">
              <a:solidFill>
                <a:schemeClr val="accent1"/>
              </a:solidFill>
            </a:endParaRPr>
          </a:p>
        </p:txBody>
      </p:sp>
      <p:sp>
        <p:nvSpPr>
          <p:cNvPr id="3" name="Content Placeholder 2">
            <a:extLst>
              <a:ext uri="{FF2B5EF4-FFF2-40B4-BE49-F238E27FC236}">
                <a16:creationId xmlns:a16="http://schemas.microsoft.com/office/drawing/2014/main" id="{A274DA87-BD79-88E4-68EB-9335382A4DF6}"/>
              </a:ext>
            </a:extLst>
          </p:cNvPr>
          <p:cNvSpPr>
            <a:spLocks noGrp="1"/>
          </p:cNvSpPr>
          <p:nvPr>
            <p:ph idx="1"/>
          </p:nvPr>
        </p:nvSpPr>
        <p:spPr>
          <a:xfrm flipH="1">
            <a:off x="838200" y="1725929"/>
            <a:ext cx="10334620" cy="4284346"/>
          </a:xfrm>
        </p:spPr>
        <p:txBody>
          <a:bodyPr>
            <a:normAutofit fontScale="62500" lnSpcReduction="20000"/>
          </a:bodyPr>
          <a:lstStyle/>
          <a:p>
            <a:pPr algn="l">
              <a:buFont typeface="+mj-lt"/>
              <a:buAutoNum type="arabicPeriod"/>
            </a:pPr>
            <a:r>
              <a:rPr lang="en-US" sz="3400" b="1" i="0" dirty="0">
                <a:solidFill>
                  <a:schemeClr val="accent1">
                    <a:lumMod val="75000"/>
                  </a:schemeClr>
                </a:solidFill>
                <a:effectLst/>
                <a:latin typeface="Söhne"/>
              </a:rPr>
              <a:t>File and folder navigation: </a:t>
            </a:r>
            <a:r>
              <a:rPr lang="en-US" sz="3400" b="0" i="0" dirty="0">
                <a:solidFill>
                  <a:schemeClr val="accent1">
                    <a:lumMod val="75000"/>
                  </a:schemeClr>
                </a:solidFill>
                <a:effectLst/>
                <a:latin typeface="Söhne"/>
              </a:rPr>
              <a:t>Users can navigate through directories and view files and folders in a hierarchical structure.</a:t>
            </a:r>
          </a:p>
          <a:p>
            <a:pPr algn="l">
              <a:buFont typeface="+mj-lt"/>
              <a:buAutoNum type="arabicPeriod"/>
            </a:pPr>
            <a:r>
              <a:rPr lang="en-US" sz="3400" b="1" i="0" dirty="0">
                <a:solidFill>
                  <a:schemeClr val="accent1">
                    <a:lumMod val="75000"/>
                  </a:schemeClr>
                </a:solidFill>
                <a:effectLst/>
                <a:latin typeface="Söhne"/>
              </a:rPr>
              <a:t>File operations: </a:t>
            </a:r>
            <a:r>
              <a:rPr lang="en-US" sz="3400" b="0" i="0" dirty="0">
                <a:solidFill>
                  <a:schemeClr val="accent1">
                    <a:lumMod val="75000"/>
                  </a:schemeClr>
                </a:solidFill>
                <a:effectLst/>
                <a:latin typeface="Söhne"/>
              </a:rPr>
              <a:t>Users can perform various operations on files, such as uploading, downloading, renaming, moving, copying, and deleting.</a:t>
            </a:r>
          </a:p>
          <a:p>
            <a:pPr algn="l">
              <a:buFont typeface="+mj-lt"/>
              <a:buAutoNum type="arabicPeriod"/>
            </a:pPr>
            <a:r>
              <a:rPr lang="en-US" sz="3400" b="1" i="0" dirty="0">
                <a:solidFill>
                  <a:schemeClr val="accent1">
                    <a:lumMod val="75000"/>
                  </a:schemeClr>
                </a:solidFill>
                <a:effectLst/>
                <a:latin typeface="Söhne"/>
              </a:rPr>
              <a:t>File previews: </a:t>
            </a:r>
            <a:r>
              <a:rPr lang="en-US" sz="3400" b="0" i="0" dirty="0">
                <a:solidFill>
                  <a:schemeClr val="accent1">
                    <a:lumMod val="75000"/>
                  </a:schemeClr>
                </a:solidFill>
                <a:effectLst/>
                <a:latin typeface="Söhne"/>
              </a:rPr>
              <a:t>The component support previewing images also,  by using other component integration you can preview documents, videos, and other supported file types.</a:t>
            </a:r>
          </a:p>
          <a:p>
            <a:pPr algn="l">
              <a:buFont typeface="+mj-lt"/>
              <a:buAutoNum type="arabicPeriod"/>
            </a:pPr>
            <a:r>
              <a:rPr lang="en-US" sz="3400" b="1" i="0" dirty="0">
                <a:solidFill>
                  <a:schemeClr val="accent1">
                    <a:lumMod val="75000"/>
                  </a:schemeClr>
                </a:solidFill>
                <a:effectLst/>
                <a:latin typeface="Söhne"/>
              </a:rPr>
              <a:t>File searching: </a:t>
            </a:r>
            <a:r>
              <a:rPr lang="en-US" sz="3400" b="0" i="0" dirty="0">
                <a:solidFill>
                  <a:schemeClr val="accent1">
                    <a:lumMod val="75000"/>
                  </a:schemeClr>
                </a:solidFill>
                <a:effectLst/>
                <a:latin typeface="Söhne"/>
              </a:rPr>
              <a:t>Users can search for files based on file names or other criteria within the file system.</a:t>
            </a:r>
          </a:p>
          <a:p>
            <a:pPr algn="l">
              <a:buFont typeface="+mj-lt"/>
              <a:buAutoNum type="arabicPeriod"/>
            </a:pPr>
            <a:r>
              <a:rPr lang="en-US" sz="3400" b="1" i="0" dirty="0">
                <a:solidFill>
                  <a:schemeClr val="accent1">
                    <a:lumMod val="75000"/>
                  </a:schemeClr>
                </a:solidFill>
                <a:effectLst/>
                <a:latin typeface="Söhne"/>
              </a:rPr>
              <a:t>File sorting and filtering</a:t>
            </a:r>
            <a:r>
              <a:rPr lang="en-US" sz="3400" b="0" i="0" dirty="0">
                <a:solidFill>
                  <a:schemeClr val="accent1">
                    <a:lumMod val="75000"/>
                  </a:schemeClr>
                </a:solidFill>
                <a:effectLst/>
                <a:latin typeface="Söhne"/>
              </a:rPr>
              <a:t>: Users can sort and filter files and folders based on different attributes like name, size, date, etc.</a:t>
            </a:r>
          </a:p>
          <a:p>
            <a:pPr algn="l">
              <a:buFont typeface="+mj-lt"/>
              <a:buAutoNum type="arabicPeriod"/>
            </a:pPr>
            <a:r>
              <a:rPr lang="en-US" sz="3400" b="1" i="0" dirty="0">
                <a:solidFill>
                  <a:schemeClr val="accent1">
                    <a:lumMod val="75000"/>
                  </a:schemeClr>
                </a:solidFill>
                <a:effectLst/>
                <a:latin typeface="Söhne"/>
              </a:rPr>
              <a:t>Access control: </a:t>
            </a:r>
            <a:r>
              <a:rPr lang="en-US" sz="3400" b="0" i="0" dirty="0">
                <a:solidFill>
                  <a:schemeClr val="accent1">
                    <a:lumMod val="75000"/>
                  </a:schemeClr>
                </a:solidFill>
                <a:effectLst/>
                <a:latin typeface="Söhne"/>
              </a:rPr>
              <a:t>The component may provide options to control user access permissions to files and folders, ensuring secure file management.</a:t>
            </a:r>
          </a:p>
          <a:p>
            <a:pPr algn="l">
              <a:buFont typeface="+mj-lt"/>
              <a:buAutoNum type="arabicPeriod"/>
            </a:pPr>
            <a:r>
              <a:rPr lang="en-US" sz="3400" b="1" i="0" dirty="0">
                <a:solidFill>
                  <a:schemeClr val="accent1">
                    <a:lumMod val="75000"/>
                  </a:schemeClr>
                </a:solidFill>
                <a:effectLst/>
                <a:latin typeface="Söhne"/>
              </a:rPr>
              <a:t>Customization: </a:t>
            </a:r>
            <a:r>
              <a:rPr lang="en-US" sz="3400" b="0" i="0" dirty="0">
                <a:solidFill>
                  <a:schemeClr val="accent1">
                    <a:lumMod val="75000"/>
                  </a:schemeClr>
                </a:solidFill>
                <a:effectLst/>
                <a:latin typeface="Söhne"/>
              </a:rPr>
              <a:t>Developers can often customize the appearance and behavior of the File Manager component to match the application's design and requirements.</a:t>
            </a:r>
          </a:p>
          <a:p>
            <a:endParaRPr lang="en-IN" dirty="0"/>
          </a:p>
        </p:txBody>
      </p:sp>
    </p:spTree>
    <p:extLst>
      <p:ext uri="{BB962C8B-B14F-4D97-AF65-F5344CB8AC3E}">
        <p14:creationId xmlns:p14="http://schemas.microsoft.com/office/powerpoint/2010/main" val="228040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68D6-FF33-CEBE-EF4C-B1D909D43EB6}"/>
              </a:ext>
            </a:extLst>
          </p:cNvPr>
          <p:cNvSpPr>
            <a:spLocks noGrp="1"/>
          </p:cNvSpPr>
          <p:nvPr>
            <p:ph type="title"/>
          </p:nvPr>
        </p:nvSpPr>
        <p:spPr/>
        <p:txBody>
          <a:bodyPr/>
          <a:lstStyle/>
          <a:p>
            <a:r>
              <a:rPr lang="en-IN" dirty="0">
                <a:solidFill>
                  <a:schemeClr val="accent1"/>
                </a:solidFill>
              </a:rPr>
              <a:t>File Service provider</a:t>
            </a:r>
          </a:p>
        </p:txBody>
      </p:sp>
      <p:sp>
        <p:nvSpPr>
          <p:cNvPr id="3" name="Content Placeholder 2">
            <a:extLst>
              <a:ext uri="{FF2B5EF4-FFF2-40B4-BE49-F238E27FC236}">
                <a16:creationId xmlns:a16="http://schemas.microsoft.com/office/drawing/2014/main" id="{C313265E-F4BA-7D05-A77B-0D561DC79F9F}"/>
              </a:ext>
            </a:extLst>
          </p:cNvPr>
          <p:cNvSpPr>
            <a:spLocks noGrp="1"/>
          </p:cNvSpPr>
          <p:nvPr>
            <p:ph idx="1"/>
          </p:nvPr>
        </p:nvSpPr>
        <p:spPr/>
        <p:txBody>
          <a:bodyPr/>
          <a:lstStyle/>
          <a:p>
            <a:r>
              <a:rPr lang="en-US" dirty="0">
                <a:solidFill>
                  <a:schemeClr val="accent1">
                    <a:lumMod val="50000"/>
                  </a:schemeClr>
                </a:solidFill>
              </a:rPr>
              <a:t>To demonstrate the File Manager connectivity with back end, we have provided some of the general File Service providers. You can find them in the below link.</a:t>
            </a:r>
          </a:p>
          <a:p>
            <a:r>
              <a:rPr lang="en-IN" dirty="0">
                <a:hlinkClick r:id="rId2"/>
              </a:rPr>
              <a:t>https://blazor.syncfusion.com/documentation/file-manager/file-system-provider</a:t>
            </a:r>
            <a:endParaRPr lang="en-US" dirty="0"/>
          </a:p>
          <a:p>
            <a:endParaRPr lang="en-IN" dirty="0"/>
          </a:p>
        </p:txBody>
      </p:sp>
    </p:spTree>
    <p:extLst>
      <p:ext uri="{BB962C8B-B14F-4D97-AF65-F5344CB8AC3E}">
        <p14:creationId xmlns:p14="http://schemas.microsoft.com/office/powerpoint/2010/main" val="943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36B6-A996-CCFD-C90A-9DD1BBA01AA7}"/>
              </a:ext>
            </a:extLst>
          </p:cNvPr>
          <p:cNvSpPr>
            <a:spLocks noGrp="1"/>
          </p:cNvSpPr>
          <p:nvPr>
            <p:ph type="title"/>
          </p:nvPr>
        </p:nvSpPr>
        <p:spPr/>
        <p:txBody>
          <a:bodyPr/>
          <a:lstStyle/>
          <a:p>
            <a:r>
              <a:rPr lang="en-US" dirty="0">
                <a:solidFill>
                  <a:schemeClr val="accent1"/>
                </a:solidFill>
              </a:rPr>
              <a:t>File Manager Views</a:t>
            </a:r>
            <a:endParaRPr lang="en-IN" dirty="0">
              <a:solidFill>
                <a:schemeClr val="accent1"/>
              </a:solidFill>
            </a:endParaRPr>
          </a:p>
        </p:txBody>
      </p:sp>
      <p:sp>
        <p:nvSpPr>
          <p:cNvPr id="3" name="Content Placeholder 2">
            <a:extLst>
              <a:ext uri="{FF2B5EF4-FFF2-40B4-BE49-F238E27FC236}">
                <a16:creationId xmlns:a16="http://schemas.microsoft.com/office/drawing/2014/main" id="{D0FB97CA-E011-FF10-278E-D7B1CD373F57}"/>
              </a:ext>
            </a:extLst>
          </p:cNvPr>
          <p:cNvSpPr>
            <a:spLocks noGrp="1"/>
          </p:cNvSpPr>
          <p:nvPr>
            <p:ph idx="1"/>
          </p:nvPr>
        </p:nvSpPr>
        <p:spPr/>
        <p:txBody>
          <a:bodyPr/>
          <a:lstStyle/>
          <a:p>
            <a:pPr marL="514350" indent="-514350">
              <a:buFont typeface="+mj-lt"/>
              <a:buAutoNum type="arabicPeriod"/>
            </a:pPr>
            <a:r>
              <a:rPr lang="en-US" dirty="0">
                <a:solidFill>
                  <a:schemeClr val="accent1">
                    <a:lumMod val="50000"/>
                  </a:schemeClr>
                </a:solidFill>
              </a:rPr>
              <a:t>Large Icons View  - </a:t>
            </a:r>
            <a:r>
              <a:rPr lang="en-US" dirty="0">
                <a:hlinkClick r:id="rId2"/>
              </a:rPr>
              <a:t>https://blazor.syncfusion.com/documentation/file-manager/end-user-capabilities#large-icons-view</a:t>
            </a:r>
            <a:endParaRPr lang="en-US" dirty="0"/>
          </a:p>
          <a:p>
            <a:pPr marL="514350" indent="-514350">
              <a:buFont typeface="+mj-lt"/>
              <a:buAutoNum type="arabicPeriod"/>
            </a:pPr>
            <a:r>
              <a:rPr lang="en-US" dirty="0">
                <a:solidFill>
                  <a:schemeClr val="accent1">
                    <a:lumMod val="50000"/>
                  </a:schemeClr>
                </a:solidFill>
              </a:rPr>
              <a:t>Details View - </a:t>
            </a:r>
            <a:r>
              <a:rPr lang="en-US" dirty="0">
                <a:hlinkClick r:id="rId3"/>
              </a:rPr>
              <a:t>https://blazor.syncfusion.com/documentation/file-manager/end-user-capabilities#details-view</a:t>
            </a: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425078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5833-4C0E-F5C3-50A9-7D0B2AAB6E0A}"/>
              </a:ext>
            </a:extLst>
          </p:cNvPr>
          <p:cNvSpPr>
            <a:spLocks noGrp="1"/>
          </p:cNvSpPr>
          <p:nvPr>
            <p:ph type="title"/>
          </p:nvPr>
        </p:nvSpPr>
        <p:spPr/>
        <p:txBody>
          <a:bodyPr/>
          <a:lstStyle/>
          <a:p>
            <a:r>
              <a:rPr lang="en-US" dirty="0">
                <a:solidFill>
                  <a:schemeClr val="accent1"/>
                </a:solidFill>
              </a:rPr>
              <a:t>File Operations</a:t>
            </a:r>
            <a:endParaRPr lang="en-IN" dirty="0">
              <a:solidFill>
                <a:schemeClr val="accent1"/>
              </a:solidFill>
            </a:endParaRPr>
          </a:p>
        </p:txBody>
      </p:sp>
      <p:sp>
        <p:nvSpPr>
          <p:cNvPr id="3" name="Content Placeholder 2">
            <a:extLst>
              <a:ext uri="{FF2B5EF4-FFF2-40B4-BE49-F238E27FC236}">
                <a16:creationId xmlns:a16="http://schemas.microsoft.com/office/drawing/2014/main" id="{FE25CB87-252A-4EFC-00D5-F00AB6B1D4F3}"/>
              </a:ext>
            </a:extLst>
          </p:cNvPr>
          <p:cNvSpPr>
            <a:spLocks noGrp="1"/>
          </p:cNvSpPr>
          <p:nvPr>
            <p:ph idx="1"/>
          </p:nvPr>
        </p:nvSpPr>
        <p:spPr/>
        <p:txBody>
          <a:bodyPr/>
          <a:lstStyle/>
          <a:p>
            <a:r>
              <a:rPr lang="en-US" dirty="0">
                <a:solidFill>
                  <a:schemeClr val="accent1">
                    <a:lumMod val="50000"/>
                  </a:schemeClr>
                </a:solidFill>
              </a:rPr>
              <a:t>Supports all basic file operations like creating a new folder, uploading and downloading of files in the file system, and deleting and renaming of existing files and folders are available in the file manager component. Additionally, previewing of image files is also provided in the file manager component.</a:t>
            </a:r>
          </a:p>
          <a:p>
            <a:r>
              <a:rPr lang="en-IN" dirty="0">
                <a:hlinkClick r:id="rId2"/>
              </a:rPr>
              <a:t>https://blazor.syncfusion.com/documentation/file-manager/end-user-capabilities#file-operations</a:t>
            </a:r>
            <a:endParaRPr lang="en-IN" dirty="0"/>
          </a:p>
          <a:p>
            <a:endParaRPr lang="en-IN" dirty="0"/>
          </a:p>
        </p:txBody>
      </p:sp>
    </p:spTree>
    <p:extLst>
      <p:ext uri="{BB962C8B-B14F-4D97-AF65-F5344CB8AC3E}">
        <p14:creationId xmlns:p14="http://schemas.microsoft.com/office/powerpoint/2010/main" val="256276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BB43-0002-4303-CFE4-DA70421E21D2}"/>
              </a:ext>
            </a:extLst>
          </p:cNvPr>
          <p:cNvSpPr>
            <a:spLocks noGrp="1"/>
          </p:cNvSpPr>
          <p:nvPr>
            <p:ph type="title"/>
          </p:nvPr>
        </p:nvSpPr>
        <p:spPr/>
        <p:txBody>
          <a:bodyPr/>
          <a:lstStyle/>
          <a:p>
            <a:r>
              <a:rPr lang="en-US" dirty="0">
                <a:solidFill>
                  <a:schemeClr val="accent1"/>
                </a:solidFill>
              </a:rPr>
              <a:t>JWT token support</a:t>
            </a:r>
            <a:endParaRPr lang="en-IN" dirty="0">
              <a:solidFill>
                <a:schemeClr val="accent1"/>
              </a:solidFill>
            </a:endParaRPr>
          </a:p>
        </p:txBody>
      </p:sp>
      <p:sp>
        <p:nvSpPr>
          <p:cNvPr id="3" name="Content Placeholder 2">
            <a:extLst>
              <a:ext uri="{FF2B5EF4-FFF2-40B4-BE49-F238E27FC236}">
                <a16:creationId xmlns:a16="http://schemas.microsoft.com/office/drawing/2014/main" id="{7343FBF7-B2D6-1FF1-5E8A-6AF09E476E2D}"/>
              </a:ext>
            </a:extLst>
          </p:cNvPr>
          <p:cNvSpPr>
            <a:spLocks noGrp="1"/>
          </p:cNvSpPr>
          <p:nvPr>
            <p:ph idx="1"/>
          </p:nvPr>
        </p:nvSpPr>
        <p:spPr/>
        <p:txBody>
          <a:bodyPr/>
          <a:lstStyle/>
          <a:p>
            <a:r>
              <a:rPr lang="en-US" dirty="0">
                <a:solidFill>
                  <a:schemeClr val="accent1">
                    <a:lumMod val="50000"/>
                  </a:schemeClr>
                </a:solidFill>
              </a:rPr>
              <a:t>Blazor FileManager component support to send JWT token from client to server.</a:t>
            </a:r>
          </a:p>
          <a:p>
            <a:endParaRPr lang="en-US" dirty="0"/>
          </a:p>
          <a:p>
            <a:r>
              <a:rPr lang="en-IN" dirty="0">
                <a:hlinkClick r:id="rId2"/>
              </a:rPr>
              <a:t>https://github.com/SyncfusionExamples/blazor-filemanager-pass-jwt-token</a:t>
            </a:r>
            <a:endParaRPr lang="en-US" dirty="0"/>
          </a:p>
          <a:p>
            <a:endParaRPr lang="en-IN" dirty="0"/>
          </a:p>
        </p:txBody>
      </p:sp>
    </p:spTree>
    <p:extLst>
      <p:ext uri="{BB962C8B-B14F-4D97-AF65-F5344CB8AC3E}">
        <p14:creationId xmlns:p14="http://schemas.microsoft.com/office/powerpoint/2010/main" val="326815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FCA7-59AC-5ECE-9FC4-B6B621A456AA}"/>
              </a:ext>
            </a:extLst>
          </p:cNvPr>
          <p:cNvSpPr>
            <a:spLocks noGrp="1"/>
          </p:cNvSpPr>
          <p:nvPr>
            <p:ph type="title"/>
          </p:nvPr>
        </p:nvSpPr>
        <p:spPr/>
        <p:txBody>
          <a:bodyPr/>
          <a:lstStyle/>
          <a:p>
            <a:r>
              <a:rPr lang="en-US" dirty="0">
                <a:solidFill>
                  <a:schemeClr val="accent1"/>
                </a:solidFill>
              </a:rPr>
              <a:t>Network Shared Folder support</a:t>
            </a:r>
            <a:endParaRPr lang="en-IN" dirty="0">
              <a:solidFill>
                <a:schemeClr val="accent1"/>
              </a:solidFill>
            </a:endParaRPr>
          </a:p>
        </p:txBody>
      </p:sp>
      <p:sp>
        <p:nvSpPr>
          <p:cNvPr id="3" name="Content Placeholder 2">
            <a:extLst>
              <a:ext uri="{FF2B5EF4-FFF2-40B4-BE49-F238E27FC236}">
                <a16:creationId xmlns:a16="http://schemas.microsoft.com/office/drawing/2014/main" id="{4612B6B7-2201-D6FD-1B94-C5D8991BEA21}"/>
              </a:ext>
            </a:extLst>
          </p:cNvPr>
          <p:cNvSpPr>
            <a:spLocks noGrp="1"/>
          </p:cNvSpPr>
          <p:nvPr>
            <p:ph idx="1"/>
          </p:nvPr>
        </p:nvSpPr>
        <p:spPr/>
        <p:txBody>
          <a:bodyPr>
            <a:normAutofit/>
          </a:bodyPr>
          <a:lstStyle/>
          <a:p>
            <a:r>
              <a:rPr lang="en-US" dirty="0">
                <a:solidFill>
                  <a:schemeClr val="accent1">
                    <a:lumMod val="50000"/>
                  </a:schemeClr>
                </a:solidFill>
                <a:effectLst/>
                <a:latin typeface="Calibri" panose="020F0502020204030204" pitchFamily="34" charset="0"/>
                <a:ea typeface="Calibri" panose="020F0502020204030204" pitchFamily="34" charset="0"/>
              </a:rPr>
              <a:t>By using this support, you can specify any network shared drive or folder on the device to be rendered inside the File Manager component.</a:t>
            </a:r>
          </a:p>
          <a:p>
            <a:r>
              <a:rPr lang="en-US" dirty="0">
                <a:solidFill>
                  <a:schemeClr val="accent1">
                    <a:lumMod val="50000"/>
                  </a:schemeClr>
                </a:solidFill>
                <a:latin typeface="Calibri" panose="020F0502020204030204" pitchFamily="34" charset="0"/>
                <a:ea typeface="Calibri" panose="020F0502020204030204" pitchFamily="34" charset="0"/>
              </a:rPr>
              <a:t>W</a:t>
            </a:r>
            <a:r>
              <a:rPr lang="en-US" dirty="0">
                <a:solidFill>
                  <a:schemeClr val="accent1">
                    <a:lumMod val="50000"/>
                  </a:schemeClr>
                </a:solidFill>
                <a:effectLst/>
                <a:latin typeface="Calibri" panose="020F0502020204030204" pitchFamily="34" charset="0"/>
                <a:ea typeface="Calibri" panose="020F0502020204030204" pitchFamily="34" charset="0"/>
              </a:rPr>
              <a:t>e have “</a:t>
            </a:r>
            <a:r>
              <a:rPr lang="en-US" b="1" dirty="0">
                <a:solidFill>
                  <a:schemeClr val="accent1">
                    <a:lumMod val="50000"/>
                  </a:schemeClr>
                </a:solidFill>
                <a:effectLst/>
                <a:latin typeface="Calibri" panose="020F0502020204030204" pitchFamily="34" charset="0"/>
                <a:ea typeface="Calibri" panose="020F0502020204030204" pitchFamily="34" charset="0"/>
              </a:rPr>
              <a:t>FTP service provider</a:t>
            </a:r>
            <a:r>
              <a:rPr lang="en-US" dirty="0">
                <a:solidFill>
                  <a:schemeClr val="accent1">
                    <a:lumMod val="50000"/>
                  </a:schemeClr>
                </a:solidFill>
                <a:effectLst/>
                <a:latin typeface="Calibri" panose="020F0502020204030204" pitchFamily="34" charset="0"/>
                <a:ea typeface="Calibri" panose="020F0502020204030204" pitchFamily="34" charset="0"/>
              </a:rPr>
              <a:t>” for remote shared drive access. </a:t>
            </a:r>
            <a:endParaRPr lang="en-IN" dirty="0">
              <a:solidFill>
                <a:schemeClr val="accent1">
                  <a:lumMod val="50000"/>
                </a:schemeClr>
              </a:solidFill>
            </a:endParaRPr>
          </a:p>
        </p:txBody>
      </p:sp>
    </p:spTree>
    <p:extLst>
      <p:ext uri="{BB962C8B-B14F-4D97-AF65-F5344CB8AC3E}">
        <p14:creationId xmlns:p14="http://schemas.microsoft.com/office/powerpoint/2010/main" val="207546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35B6-4294-BBD2-FBF3-99B5B6168DA0}"/>
              </a:ext>
            </a:extLst>
          </p:cNvPr>
          <p:cNvSpPr>
            <a:spLocks noGrp="1"/>
          </p:cNvSpPr>
          <p:nvPr>
            <p:ph type="title"/>
          </p:nvPr>
        </p:nvSpPr>
        <p:spPr/>
        <p:txBody>
          <a:bodyPr/>
          <a:lstStyle/>
          <a:p>
            <a:r>
              <a:rPr lang="en-US" dirty="0">
                <a:solidFill>
                  <a:schemeClr val="accent1"/>
                </a:solidFill>
              </a:rPr>
              <a:t>API Properties</a:t>
            </a:r>
            <a:endParaRPr lang="en-IN" dirty="0">
              <a:solidFill>
                <a:schemeClr val="accent1"/>
              </a:solidFill>
            </a:endParaRPr>
          </a:p>
        </p:txBody>
      </p:sp>
      <p:sp>
        <p:nvSpPr>
          <p:cNvPr id="3" name="Content Placeholder 2">
            <a:extLst>
              <a:ext uri="{FF2B5EF4-FFF2-40B4-BE49-F238E27FC236}">
                <a16:creationId xmlns:a16="http://schemas.microsoft.com/office/drawing/2014/main" id="{2F5B6888-3AA4-705E-FEF7-1D9D661CB8D9}"/>
              </a:ext>
            </a:extLst>
          </p:cNvPr>
          <p:cNvSpPr>
            <a:spLocks noGrp="1"/>
          </p:cNvSpPr>
          <p:nvPr>
            <p:ph idx="1"/>
          </p:nvPr>
        </p:nvSpPr>
        <p:spPr/>
        <p:txBody>
          <a:bodyPr/>
          <a:lstStyle/>
          <a:p>
            <a:r>
              <a:rPr lang="en-IN" dirty="0">
                <a:hlinkClick r:id="rId2"/>
              </a:rPr>
              <a:t>https://help.syncfusion.com/cr/blazor/Syncfusion.Blazor.FileManager.SfFileManager-1.html#properties</a:t>
            </a:r>
            <a:endParaRPr lang="en-IN" dirty="0"/>
          </a:p>
          <a:p>
            <a:endParaRPr lang="en-IN" dirty="0"/>
          </a:p>
        </p:txBody>
      </p:sp>
    </p:spTree>
    <p:extLst>
      <p:ext uri="{BB962C8B-B14F-4D97-AF65-F5344CB8AC3E}">
        <p14:creationId xmlns:p14="http://schemas.microsoft.com/office/powerpoint/2010/main" val="210326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487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File Manager Component</vt:lpstr>
      <vt:lpstr>Key Features</vt:lpstr>
      <vt:lpstr>File Service provider</vt:lpstr>
      <vt:lpstr>File Manager Views</vt:lpstr>
      <vt:lpstr>File Operations</vt:lpstr>
      <vt:lpstr>JWT token support</vt:lpstr>
      <vt:lpstr>Network Shared Folder support</vt:lpstr>
      <vt:lpstr>API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Manager Component</dc:title>
  <dc:creator>Indhumathy Loganathan</dc:creator>
  <cp:lastModifiedBy>Indhumathy Loganathan</cp:lastModifiedBy>
  <cp:revision>1</cp:revision>
  <dcterms:created xsi:type="dcterms:W3CDTF">2023-05-23T09:12:55Z</dcterms:created>
  <dcterms:modified xsi:type="dcterms:W3CDTF">2023-05-23T09:50:40Z</dcterms:modified>
</cp:coreProperties>
</file>