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5" r:id="rId7"/>
    <p:sldId id="266" r:id="rId8"/>
    <p:sldId id="260" r:id="rId9"/>
    <p:sldId id="262" r:id="rId10"/>
    <p:sldId id="261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B0D0E6-39EF-844E-9593-7BE87B882297}">
          <p14:sldIdLst>
            <p14:sldId id="256"/>
            <p14:sldId id="257"/>
            <p14:sldId id="258"/>
            <p14:sldId id="259"/>
            <p14:sldId id="267"/>
            <p14:sldId id="265"/>
            <p14:sldId id="266"/>
            <p14:sldId id="260"/>
            <p14:sldId id="262"/>
            <p14:sldId id="261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jenkins" TargetMode="External"/><Relationship Id="rId2" Type="http://schemas.openxmlformats.org/officeDocument/2006/relationships/hyperlink" Target="https://jenkins.io/downloa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5B73-E471-5B48-9256-A7CE7477CB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WORKOOPOLIS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4809D-6C5F-634E-B96A-04BF75AA7E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Continuous Integration with Jenkins</a:t>
            </a:r>
          </a:p>
        </p:txBody>
      </p:sp>
    </p:spTree>
    <p:extLst>
      <p:ext uri="{BB962C8B-B14F-4D97-AF65-F5344CB8AC3E}">
        <p14:creationId xmlns:p14="http://schemas.microsoft.com/office/powerpoint/2010/main" val="2671047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3EF67-F6D4-3240-84AF-24982383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Pipeline as a Code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74C2B-ADA5-9940-9460-6BBB18183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pipeline {</a:t>
            </a:r>
          </a:p>
          <a:p>
            <a:r>
              <a:rPr lang="en-IN" dirty="0"/>
              <a:t>    agent { label 'master' }</a:t>
            </a:r>
          </a:p>
          <a:p>
            <a:r>
              <a:rPr lang="en-IN" dirty="0"/>
              <a:t>    stages {</a:t>
            </a:r>
          </a:p>
          <a:p>
            <a:r>
              <a:rPr lang="en-IN" dirty="0"/>
              <a:t>        stage('build') {</a:t>
            </a:r>
          </a:p>
          <a:p>
            <a:r>
              <a:rPr lang="en-IN" dirty="0"/>
              <a:t>            steps {</a:t>
            </a:r>
          </a:p>
          <a:p>
            <a:r>
              <a:rPr lang="en-IN" dirty="0"/>
              <a:t>                echo "Hello World!"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93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9AF3-5C78-7A4B-9079-05D842BB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09E77-4736-B54C-AD54-E699634E7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Build the pipeline of jobs using Jenkins</a:t>
            </a:r>
          </a:p>
          <a:p>
            <a:r>
              <a:rPr lang="en-IN" dirty="0"/>
              <a:t>Create a pipeline script to deploy an application over the </a:t>
            </a:r>
            <a:r>
              <a:rPr lang="en-IN"/>
              <a:t>tomcat server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78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DEC5-2D1A-624C-AE64-051F0AE7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with Jenkins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794A5-9BA5-684D-9431-63A07ADAC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Jenkins Management</a:t>
            </a:r>
          </a:p>
          <a:p>
            <a:r>
              <a:rPr lang="en-IN" dirty="0"/>
              <a:t>Introduction to Jenkins (With Architecture)</a:t>
            </a:r>
          </a:p>
          <a:p>
            <a:r>
              <a:rPr lang="en-IN" dirty="0"/>
              <a:t>Building Delivery Pipeline</a:t>
            </a:r>
          </a:p>
          <a:p>
            <a:r>
              <a:rPr lang="en-IN" dirty="0"/>
              <a:t>Pipeline as a Code</a:t>
            </a:r>
          </a:p>
          <a:p>
            <a:r>
              <a:rPr lang="en-IN" dirty="0"/>
              <a:t>Implementation of Jenkins in the Project</a:t>
            </a:r>
          </a:p>
        </p:txBody>
      </p:sp>
    </p:spTree>
    <p:extLst>
      <p:ext uri="{BB962C8B-B14F-4D97-AF65-F5344CB8AC3E}">
        <p14:creationId xmlns:p14="http://schemas.microsoft.com/office/powerpoint/2010/main" val="108994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0633-ADF1-D14C-A6E5-51503426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Jenkins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CB8B2-F617-CB43-99BC-BA931664F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Jenkins is an open source continues integration tool written in Java. The project was forked from </a:t>
            </a:r>
            <a:r>
              <a:rPr lang="en-US" dirty="0" err="1"/>
              <a:t>Husdon</a:t>
            </a:r>
            <a:r>
              <a:rPr lang="en-US" dirty="0"/>
              <a:t>.</a:t>
            </a:r>
          </a:p>
          <a:p>
            <a:r>
              <a:rPr lang="en-US" dirty="0"/>
              <a:t>Jenkins build and test our software </a:t>
            </a:r>
            <a:r>
              <a:rPr lang="en-US" dirty="0" err="1"/>
              <a:t>continuesly</a:t>
            </a:r>
            <a:r>
              <a:rPr lang="en-US" dirty="0"/>
              <a:t> and monitor the execution of jobs.</a:t>
            </a:r>
          </a:p>
          <a:p>
            <a:r>
              <a:rPr lang="en-US" dirty="0" err="1"/>
              <a:t>Contineous</a:t>
            </a:r>
            <a:r>
              <a:rPr lang="en-US" dirty="0"/>
              <a:t> integration is a development practice in which developer are required to commit changes to source code in shared repository several times a day.</a:t>
            </a:r>
          </a:p>
          <a:p>
            <a:r>
              <a:rPr lang="en-US" dirty="0"/>
              <a:t>Everyone can see what is happening.</a:t>
            </a:r>
          </a:p>
          <a:p>
            <a:r>
              <a:rPr lang="en-US" dirty="0"/>
              <a:t>Automates the build.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3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0D69-0606-844B-BEA2-2E13749E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Jenkins (With Architecture)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982A5E6-49F7-8647-B157-618CA0E45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2133600"/>
            <a:ext cx="8219237" cy="3778250"/>
          </a:xfrm>
        </p:spPr>
      </p:pic>
    </p:spTree>
    <p:extLst>
      <p:ext uri="{BB962C8B-B14F-4D97-AF65-F5344CB8AC3E}">
        <p14:creationId xmlns:p14="http://schemas.microsoft.com/office/powerpoint/2010/main" val="512504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71B2-CADE-8B48-A8F1-7CB9624C0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(Amazon web service)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397D4-9AA3-B248-9460-EC06C256C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console.aws.amazon.com</a:t>
            </a:r>
            <a:r>
              <a:rPr lang="en-US" dirty="0"/>
              <a:t>/console/home</a:t>
            </a:r>
          </a:p>
        </p:txBody>
      </p:sp>
    </p:spTree>
    <p:extLst>
      <p:ext uri="{BB962C8B-B14F-4D97-AF65-F5344CB8AC3E}">
        <p14:creationId xmlns:p14="http://schemas.microsoft.com/office/powerpoint/2010/main" val="126937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4A88-46D1-1F48-B355-74AC0144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Jenkins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2D19F-70FE-D745-A82B-93C049544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 : Java</a:t>
            </a:r>
          </a:p>
          <a:p>
            <a:r>
              <a:rPr lang="en-US" dirty="0">
                <a:hlinkClick r:id="rId2"/>
              </a:rPr>
              <a:t>https://jenkins.io/download/</a:t>
            </a:r>
            <a:endParaRPr lang="en-US" dirty="0"/>
          </a:p>
          <a:p>
            <a:r>
              <a:rPr lang="en-US" dirty="0"/>
              <a:t>To start the </a:t>
            </a:r>
            <a:r>
              <a:rPr lang="en-US" dirty="0" err="1"/>
              <a:t>jenkins</a:t>
            </a:r>
            <a:endParaRPr lang="en-US" dirty="0"/>
          </a:p>
          <a:p>
            <a:pPr lvl="1"/>
            <a:r>
              <a:rPr lang="en-US" dirty="0"/>
              <a:t>java –jar </a:t>
            </a:r>
            <a:r>
              <a:rPr lang="en-US" dirty="0" err="1"/>
              <a:t>jenkins.war</a:t>
            </a:r>
            <a:endParaRPr lang="en-US" dirty="0"/>
          </a:p>
          <a:p>
            <a:r>
              <a:rPr lang="en-US" dirty="0"/>
              <a:t>To check the Jenkins dashboard</a:t>
            </a:r>
          </a:p>
          <a:p>
            <a:pPr lvl="1"/>
            <a:r>
              <a:rPr lang="en-US" dirty="0">
                <a:hlinkClick r:id="rId3"/>
              </a:rPr>
              <a:t>http://localhost:8080/</a:t>
            </a:r>
            <a:endParaRPr lang="en-US" dirty="0"/>
          </a:p>
          <a:p>
            <a:r>
              <a:rPr lang="en-US" dirty="0"/>
              <a:t>To restart the Jenkins</a:t>
            </a:r>
          </a:p>
          <a:p>
            <a:pPr lvl="1"/>
            <a:r>
              <a:rPr lang="en-US" dirty="0">
                <a:hlinkClick r:id="rId3"/>
              </a:rPr>
              <a:t>http://localhost:8080</a:t>
            </a:r>
            <a:r>
              <a:rPr lang="en-US" dirty="0"/>
              <a:t>/restart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99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0530-C66E-CD45-A1AD-7D8F9EF0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Java in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5346F-2251-2342-A425-27BB26CB7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OpenJDK </a:t>
            </a:r>
          </a:p>
          <a:p>
            <a:pPr lvl="1"/>
            <a:r>
              <a:rPr lang="en-IN" dirty="0" err="1"/>
              <a:t>sudo</a:t>
            </a:r>
            <a:r>
              <a:rPr lang="en-IN" dirty="0"/>
              <a:t> apt-get install openjdk-8-jdk</a:t>
            </a:r>
          </a:p>
          <a:p>
            <a:pPr lvl="1"/>
            <a:r>
              <a:rPr lang="en-IN" dirty="0"/>
              <a:t>java –version</a:t>
            </a:r>
          </a:p>
          <a:p>
            <a:r>
              <a:rPr lang="en-IN" dirty="0"/>
              <a:t>Add inbound rule all TCP port range anywhere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1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DF1DA-3CB1-8E48-9450-B10D1ED2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Building Delivery Pipeline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72606-6872-524E-A7E5-37D1D7A86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Project</a:t>
            </a:r>
          </a:p>
          <a:p>
            <a:pPr lvl="1"/>
            <a:r>
              <a:rPr lang="en-US" dirty="0" err="1"/>
              <a:t>spring-boot:run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414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41E1-1E0A-CF45-A7E6-AE8DE844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Implementation of Jenkins in the Project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DDF20-797C-2F44-A652-DF928274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the webhook</a:t>
            </a:r>
          </a:p>
          <a:p>
            <a:r>
              <a:rPr lang="en-US" dirty="0"/>
              <a:t>https://&lt;HOST URL&gt;/</a:t>
            </a:r>
            <a:r>
              <a:rPr lang="en-US" dirty="0" err="1"/>
              <a:t>github</a:t>
            </a:r>
            <a:r>
              <a:rPr lang="en-US" dirty="0"/>
              <a:t>-webhook/</a:t>
            </a:r>
          </a:p>
          <a:p>
            <a:r>
              <a:rPr lang="en-US" dirty="0"/>
              <a:t>Content type as application/json</a:t>
            </a:r>
          </a:p>
          <a:p>
            <a:r>
              <a:rPr lang="en-US" dirty="0"/>
              <a:t>Select “Let me select </a:t>
            </a:r>
            <a:r>
              <a:rPr lang="en-US" dirty="0" err="1"/>
              <a:t>indivisual</a:t>
            </a:r>
            <a:r>
              <a:rPr lang="en-US" dirty="0"/>
              <a:t> event”</a:t>
            </a:r>
          </a:p>
          <a:p>
            <a:pPr lvl="1"/>
            <a:r>
              <a:rPr lang="en-US" dirty="0"/>
              <a:t>Pushes </a:t>
            </a:r>
          </a:p>
          <a:p>
            <a:pPr lvl="1"/>
            <a:r>
              <a:rPr lang="en-US" dirty="0"/>
              <a:t>Pull request review</a:t>
            </a:r>
          </a:p>
          <a:p>
            <a:pPr lvl="1"/>
            <a:r>
              <a:rPr lang="en-US" dirty="0"/>
              <a:t>Branch or tag creation </a:t>
            </a:r>
          </a:p>
          <a:p>
            <a:r>
              <a:rPr lang="en-US" dirty="0"/>
              <a:t>In the Jenkins </a:t>
            </a:r>
          </a:p>
          <a:p>
            <a:pPr lvl="1"/>
            <a:r>
              <a:rPr lang="en-IN" dirty="0"/>
              <a:t>GitHub hook trigger for </a:t>
            </a:r>
            <a:r>
              <a:rPr lang="en-IN" dirty="0" err="1"/>
              <a:t>GITScm</a:t>
            </a:r>
            <a:r>
              <a:rPr lang="en-IN" dirty="0"/>
              <a:t> polling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9384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603</TotalTime>
  <Words>312</Words>
  <Application>Microsoft Macintosh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WORKOOPOLIS </vt:lpstr>
      <vt:lpstr>Continuous Integration with Jenkins</vt:lpstr>
      <vt:lpstr>Jenkins Overview</vt:lpstr>
      <vt:lpstr>Introduction to Jenkins (With Architecture)</vt:lpstr>
      <vt:lpstr>AWS (Amazon web service)</vt:lpstr>
      <vt:lpstr>Installing Jenkins</vt:lpstr>
      <vt:lpstr>Install Java in AWS</vt:lpstr>
      <vt:lpstr>Building Delivery Pipeline </vt:lpstr>
      <vt:lpstr>Implementation of Jenkins in the Project </vt:lpstr>
      <vt:lpstr>Pipeline as a Code </vt:lpstr>
      <vt:lpstr>Hands 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DevOps </dc:title>
  <dc:creator>Sudhir Thakur</dc:creator>
  <cp:lastModifiedBy>Sudhir Thakur</cp:lastModifiedBy>
  <cp:revision>53</cp:revision>
  <dcterms:created xsi:type="dcterms:W3CDTF">2019-10-12T03:48:07Z</dcterms:created>
  <dcterms:modified xsi:type="dcterms:W3CDTF">2019-10-26T05:39:43Z</dcterms:modified>
</cp:coreProperties>
</file>