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68" r:id="rId6"/>
    <p:sldId id="270" r:id="rId7"/>
    <p:sldId id="259" r:id="rId8"/>
    <p:sldId id="267" r:id="rId9"/>
    <p:sldId id="265" r:id="rId10"/>
    <p:sldId id="266" r:id="rId11"/>
    <p:sldId id="260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B0D0E6-39EF-844E-9593-7BE87B882297}">
          <p14:sldIdLst>
            <p14:sldId id="256"/>
            <p14:sldId id="257"/>
            <p14:sldId id="258"/>
            <p14:sldId id="269"/>
            <p14:sldId id="268"/>
            <p14:sldId id="270"/>
            <p14:sldId id="259"/>
            <p14:sldId id="267"/>
            <p14:sldId id="265"/>
            <p14:sldId id="266"/>
            <p14:sldId id="260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dhirkthakur/spring-boot-microservi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cloud.goo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kg.jenkins.io/debian-stable/jenkins.io.ke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CloudPlatform/getting-started-java/tree/master/helloworld-springboot/src/main" TargetMode="External"/><Relationship Id="rId2" Type="http://schemas.openxmlformats.org/officeDocument/2006/relationships/hyperlink" Target="https://github.com/GoogleCloudPlatform/getting-started-java/tree/master/helloworld-springboot/sr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ibm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5B73-E471-5B48-9256-A7CE7477C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WORKOOPOLIS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4809D-6C5F-634E-B96A-04BF75AA7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Continuous Integration with Google Cloud Platform.</a:t>
            </a:r>
          </a:p>
        </p:txBody>
      </p:sp>
    </p:spTree>
    <p:extLst>
      <p:ext uri="{BB962C8B-B14F-4D97-AF65-F5344CB8AC3E}">
        <p14:creationId xmlns:p14="http://schemas.microsoft.com/office/powerpoint/2010/main" val="267104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0530-C66E-CD45-A1AD-7D8F9EF0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5346F-2251-2342-A425-27BB26CB7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Heroku – will configure as PAAS</a:t>
            </a:r>
          </a:p>
          <a:p>
            <a:r>
              <a:rPr lang="en-IN" dirty="0"/>
              <a:t>Amazon – will configure as IAAS and PAAS</a:t>
            </a:r>
          </a:p>
          <a:p>
            <a:r>
              <a:rPr lang="en-IN" dirty="0"/>
              <a:t>Google – will configure as IAAS and PAAS</a:t>
            </a:r>
          </a:p>
          <a:p>
            <a:r>
              <a:rPr lang="en-IN" dirty="0"/>
              <a:t>IBM – will configure as only PAAS as for IAAS is a paid service.</a:t>
            </a:r>
          </a:p>
        </p:txBody>
      </p:sp>
    </p:spTree>
    <p:extLst>
      <p:ext uri="{BB962C8B-B14F-4D97-AF65-F5344CB8AC3E}">
        <p14:creationId xmlns:p14="http://schemas.microsoft.com/office/powerpoint/2010/main" val="272641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F1DA-3CB1-8E48-9450-B10D1ED2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IBM Cloud Deployment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72606-6872-524E-A7E5-37D1D7A86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Configure in .</a:t>
            </a:r>
            <a:r>
              <a:rPr lang="en-US" dirty="0" err="1"/>
              <a:t>travis.yml</a:t>
            </a:r>
            <a:r>
              <a:rPr lang="en-US" dirty="0"/>
              <a:t> file</a:t>
            </a:r>
          </a:p>
          <a:p>
            <a:r>
              <a:rPr lang="en-US" dirty="0"/>
              <a:t>deploy:</a:t>
            </a:r>
          </a:p>
          <a:p>
            <a:r>
              <a:rPr lang="en-US" dirty="0"/>
              <a:t>- provider: </a:t>
            </a:r>
            <a:r>
              <a:rPr lang="en-US" dirty="0" err="1"/>
              <a:t>cloudfoundry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api</a:t>
            </a:r>
            <a:r>
              <a:rPr lang="en-US" dirty="0"/>
              <a:t>: https://</a:t>
            </a:r>
            <a:r>
              <a:rPr lang="en-US" dirty="0" err="1"/>
              <a:t>api.ng.bluemix.net</a:t>
            </a:r>
            <a:endParaRPr lang="en-US" dirty="0"/>
          </a:p>
          <a:p>
            <a:r>
              <a:rPr lang="en-US" dirty="0"/>
              <a:t>  username: </a:t>
            </a:r>
            <a:r>
              <a:rPr lang="en-US" dirty="0" err="1"/>
              <a:t>apikey</a:t>
            </a:r>
            <a:endParaRPr lang="en-US" dirty="0"/>
          </a:p>
          <a:p>
            <a:r>
              <a:rPr lang="en-US" dirty="0"/>
              <a:t>  password: $FUNC_ID_BLUEMIX_API_KEY_PUBLIC</a:t>
            </a:r>
          </a:p>
          <a:p>
            <a:r>
              <a:rPr lang="en-US" dirty="0"/>
              <a:t>  organization: </a:t>
            </a:r>
            <a:r>
              <a:rPr lang="en-US" dirty="0" err="1"/>
              <a:t>devops</a:t>
            </a:r>
            <a:endParaRPr lang="en-US" dirty="0"/>
          </a:p>
          <a:p>
            <a:r>
              <a:rPr lang="en-US" dirty="0"/>
              <a:t>  space: dev</a:t>
            </a:r>
          </a:p>
          <a:p>
            <a:r>
              <a:rPr lang="en-US" dirty="0"/>
              <a:t>  manifest: ./</a:t>
            </a:r>
            <a:r>
              <a:rPr lang="en-US" dirty="0" err="1"/>
              <a:t>manifest.yaml</a:t>
            </a:r>
            <a:endParaRPr lang="en-US" dirty="0"/>
          </a:p>
          <a:p>
            <a:r>
              <a:rPr lang="en-US" dirty="0"/>
              <a:t>  on:</a:t>
            </a:r>
          </a:p>
          <a:p>
            <a:r>
              <a:rPr lang="en-US" dirty="0"/>
              <a:t>    branch: master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14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41E1-1E0A-CF45-A7E6-AE8DE844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IBM Cloud PASS </a:t>
            </a:r>
            <a:r>
              <a:rPr lang="en-US" dirty="0" err="1"/>
              <a:t>manifest.yaml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DF20-797C-2F44-A652-DF928274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applications:</a:t>
            </a:r>
          </a:p>
          <a:p>
            <a:r>
              <a:rPr lang="en-US" dirty="0"/>
              <a:t>- name: java-micro-services</a:t>
            </a:r>
          </a:p>
          <a:p>
            <a:r>
              <a:rPr lang="en-US" dirty="0"/>
              <a:t>  </a:t>
            </a:r>
            <a:r>
              <a:rPr lang="en-US" dirty="0" err="1"/>
              <a:t>buildpack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cloudfoundry</a:t>
            </a:r>
            <a:r>
              <a:rPr lang="en-US" dirty="0"/>
              <a:t>/java-</a:t>
            </a:r>
            <a:r>
              <a:rPr lang="en-US" dirty="0" err="1"/>
              <a:t>buildpack.git</a:t>
            </a:r>
            <a:endParaRPr lang="en-US" dirty="0"/>
          </a:p>
          <a:p>
            <a:r>
              <a:rPr lang="en-US" dirty="0"/>
              <a:t>  instances: 1</a:t>
            </a:r>
          </a:p>
          <a:p>
            <a:r>
              <a:rPr lang="en-US" dirty="0"/>
              <a:t>  memory: 256M</a:t>
            </a:r>
          </a:p>
          <a:p>
            <a:r>
              <a:rPr lang="en-US" dirty="0"/>
              <a:t>  path: target/demoapp-0.0.1-SNAPSHOT.jar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38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9AF3-5C78-7A4B-9079-05D842BB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09E77-4736-B54C-AD54-E699634E7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pipeline for </a:t>
            </a:r>
            <a:r>
              <a:rPr lang="en-IN" dirty="0">
                <a:hlinkClick r:id="rId2"/>
              </a:rPr>
              <a:t>https://github.com/sudhirkthakur/spring-boot-microservice</a:t>
            </a:r>
            <a:r>
              <a:rPr lang="en-IN" dirty="0"/>
              <a:t> in the following cloud provider</a:t>
            </a:r>
          </a:p>
          <a:p>
            <a:pPr lvl="1"/>
            <a:r>
              <a:rPr lang="en-IN" dirty="0"/>
              <a:t>Heroku</a:t>
            </a:r>
          </a:p>
          <a:p>
            <a:pPr lvl="1"/>
            <a:r>
              <a:rPr lang="en-IN" dirty="0"/>
              <a:t>Amazon</a:t>
            </a:r>
          </a:p>
          <a:p>
            <a:pPr lvl="1"/>
            <a:r>
              <a:rPr lang="en-IN" dirty="0"/>
              <a:t>Google Cloud</a:t>
            </a:r>
          </a:p>
          <a:p>
            <a:pPr lvl="1"/>
            <a:r>
              <a:rPr lang="en-IN" dirty="0"/>
              <a:t>IBM Cloud</a:t>
            </a:r>
          </a:p>
        </p:txBody>
      </p:sp>
    </p:spTree>
    <p:extLst>
      <p:ext uri="{BB962C8B-B14F-4D97-AF65-F5344CB8AC3E}">
        <p14:creationId xmlns:p14="http://schemas.microsoft.com/office/powerpoint/2010/main" val="273278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DEC5-2D1A-624C-AE64-051F0AE7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with Google Cloud Platform.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94A5-9BA5-684D-9431-63A07ADAC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 GCP</a:t>
            </a:r>
          </a:p>
          <a:p>
            <a:r>
              <a:rPr lang="en-IN" dirty="0"/>
              <a:t>Cloud Service Model</a:t>
            </a:r>
          </a:p>
          <a:p>
            <a:r>
              <a:rPr lang="en-US" dirty="0"/>
              <a:t>Cloud Deployment Models</a:t>
            </a:r>
            <a:endParaRPr lang="en-IN" dirty="0"/>
          </a:p>
          <a:p>
            <a:r>
              <a:rPr lang="en-IN" dirty="0"/>
              <a:t>IBM Cloud</a:t>
            </a:r>
          </a:p>
        </p:txBody>
      </p:sp>
    </p:spTree>
    <p:extLst>
      <p:ext uri="{BB962C8B-B14F-4D97-AF65-F5344CB8AC3E}">
        <p14:creationId xmlns:p14="http://schemas.microsoft.com/office/powerpoint/2010/main" val="108994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0633-ADF1-D14C-A6E5-51503426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GCP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B8B2-F617-CB43-99BC-BA931664F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Login to </a:t>
            </a:r>
            <a:r>
              <a:rPr lang="en-IN" i="1" dirty="0">
                <a:hlinkClick r:id="rId2"/>
              </a:rPr>
              <a:t>https://console.cloud.google.com</a:t>
            </a:r>
            <a:endParaRPr lang="en-IN" i="1" dirty="0"/>
          </a:p>
          <a:p>
            <a:r>
              <a:rPr lang="en-IN" i="1" dirty="0"/>
              <a:t>Create a project using the google cloud dashboard</a:t>
            </a:r>
          </a:p>
          <a:p>
            <a:r>
              <a:rPr lang="en-IN" i="1" dirty="0"/>
              <a:t>Create a VM (say </a:t>
            </a:r>
            <a:r>
              <a:rPr lang="en-IN" i="1" dirty="0" err="1"/>
              <a:t>jenkins</a:t>
            </a:r>
            <a:r>
              <a:rPr lang="en-IN" i="1" dirty="0"/>
              <a:t>) in compute engine.</a:t>
            </a:r>
          </a:p>
          <a:p>
            <a:r>
              <a:rPr lang="en-IN" i="1" dirty="0"/>
              <a:t>All the http access options.</a:t>
            </a:r>
          </a:p>
          <a:p>
            <a:r>
              <a:rPr lang="en-IN" i="1" dirty="0"/>
              <a:t>Access VM instance using the SSH.</a:t>
            </a:r>
          </a:p>
          <a:p>
            <a:r>
              <a:rPr lang="en-IN" dirty="0"/>
              <a:t>Install OpenJDK </a:t>
            </a:r>
          </a:p>
          <a:p>
            <a:pPr lvl="1"/>
            <a:r>
              <a:rPr lang="en-IN" dirty="0" err="1"/>
              <a:t>sudo</a:t>
            </a:r>
            <a:r>
              <a:rPr lang="en-IN" dirty="0"/>
              <a:t> apt-get install openjdk-8-jdk</a:t>
            </a:r>
            <a:endParaRPr lang="en-IN" i="1" dirty="0"/>
          </a:p>
          <a:p>
            <a:endParaRPr lang="en-IN" i="1" dirty="0"/>
          </a:p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96843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0633-ADF1-D14C-A6E5-51503426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GCP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B8B2-F617-CB43-99BC-BA931664F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i="1" dirty="0"/>
              <a:t>Download the Jenkins</a:t>
            </a:r>
          </a:p>
          <a:p>
            <a:pPr lvl="1"/>
            <a:r>
              <a:rPr lang="en-IN" dirty="0" err="1"/>
              <a:t>wget</a:t>
            </a:r>
            <a:r>
              <a:rPr lang="en-IN" dirty="0"/>
              <a:t> -q -O - </a:t>
            </a:r>
            <a:r>
              <a:rPr lang="en-IN" dirty="0">
                <a:hlinkClick r:id="rId2"/>
              </a:rPr>
              <a:t>https://pkg.jenkins.io/debian-stable/jenkins.io.key</a:t>
            </a:r>
            <a:r>
              <a:rPr lang="en-IN" dirty="0"/>
              <a:t> | </a:t>
            </a:r>
            <a:r>
              <a:rPr lang="en-IN" dirty="0" err="1"/>
              <a:t>sudo</a:t>
            </a:r>
            <a:r>
              <a:rPr lang="en-IN" dirty="0"/>
              <a:t> apt-key add -</a:t>
            </a:r>
          </a:p>
          <a:p>
            <a:pPr lvl="1"/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sh</a:t>
            </a:r>
            <a:r>
              <a:rPr lang="en-IN" dirty="0"/>
              <a:t> -c 'echo deb https://</a:t>
            </a:r>
            <a:r>
              <a:rPr lang="en-IN" dirty="0" err="1"/>
              <a:t>pkg.jenkins.io</a:t>
            </a:r>
            <a:r>
              <a:rPr lang="en-IN" dirty="0"/>
              <a:t>/</a:t>
            </a:r>
            <a:r>
              <a:rPr lang="en-IN" dirty="0" err="1"/>
              <a:t>debian</a:t>
            </a:r>
            <a:r>
              <a:rPr lang="en-IN" dirty="0"/>
              <a:t>-stable binary/ &gt; /etc/apt/</a:t>
            </a:r>
            <a:r>
              <a:rPr lang="en-IN" dirty="0" err="1"/>
              <a:t>sources.list.d</a:t>
            </a:r>
            <a:r>
              <a:rPr lang="en-IN" dirty="0"/>
              <a:t>/</a:t>
            </a:r>
            <a:r>
              <a:rPr lang="en-IN" dirty="0" err="1"/>
              <a:t>jenkins.list</a:t>
            </a:r>
            <a:r>
              <a:rPr lang="en-IN" dirty="0"/>
              <a:t>'</a:t>
            </a:r>
          </a:p>
          <a:p>
            <a:pPr lvl="1"/>
            <a:r>
              <a:rPr lang="en-IN" dirty="0" err="1"/>
              <a:t>sudo</a:t>
            </a:r>
            <a:r>
              <a:rPr lang="en-IN" dirty="0"/>
              <a:t> apt install apt-transport-https</a:t>
            </a:r>
          </a:p>
          <a:p>
            <a:pPr lvl="1"/>
            <a:r>
              <a:rPr lang="en-IN" dirty="0" err="1"/>
              <a:t>sudo</a:t>
            </a:r>
            <a:r>
              <a:rPr lang="en-IN" dirty="0"/>
              <a:t> apt update</a:t>
            </a:r>
          </a:p>
          <a:p>
            <a:pPr lvl="1"/>
            <a:r>
              <a:rPr lang="en-IN" dirty="0" err="1"/>
              <a:t>sudo</a:t>
            </a:r>
            <a:r>
              <a:rPr lang="en-IN" dirty="0"/>
              <a:t> apt install </a:t>
            </a:r>
            <a:r>
              <a:rPr lang="en-IN" dirty="0" err="1"/>
              <a:t>jenkins</a:t>
            </a:r>
            <a:endParaRPr lang="en-IN" dirty="0"/>
          </a:p>
          <a:p>
            <a:pPr lvl="1"/>
            <a:r>
              <a:rPr lang="en-IN" dirty="0" err="1"/>
              <a:t>sudo</a:t>
            </a:r>
            <a:r>
              <a:rPr lang="en-IN" dirty="0"/>
              <a:t> service </a:t>
            </a:r>
            <a:r>
              <a:rPr lang="en-IN" dirty="0" err="1"/>
              <a:t>jenkins</a:t>
            </a:r>
            <a:r>
              <a:rPr lang="en-IN" dirty="0"/>
              <a:t> status</a:t>
            </a:r>
          </a:p>
          <a:p>
            <a:r>
              <a:rPr lang="en-IN" dirty="0"/>
              <a:t>Credential Path</a:t>
            </a:r>
          </a:p>
          <a:p>
            <a:pPr lvl="1"/>
            <a:r>
              <a:rPr lang="en-IN" dirty="0" err="1"/>
              <a:t>sudo</a:t>
            </a:r>
            <a:r>
              <a:rPr lang="en-IN" dirty="0"/>
              <a:t> cat /var/lib/</a:t>
            </a:r>
            <a:r>
              <a:rPr lang="en-IN" dirty="0" err="1"/>
              <a:t>jenkins</a:t>
            </a:r>
            <a:r>
              <a:rPr lang="en-IN" dirty="0"/>
              <a:t>/secrets/</a:t>
            </a:r>
            <a:r>
              <a:rPr lang="en-IN" dirty="0" err="1"/>
              <a:t>initialAdminPassword</a:t>
            </a:r>
            <a:endParaRPr lang="en-IN" dirty="0"/>
          </a:p>
          <a:p>
            <a:pPr lvl="1"/>
            <a:endParaRPr lang="en-IN" i="1" dirty="0"/>
          </a:p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6310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0633-ADF1-D14C-A6E5-51503426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Configure Google App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B8B2-F617-CB43-99BC-BA931664F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the pom file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&lt;plugin&gt;</a:t>
            </a:r>
          </a:p>
          <a:p>
            <a:pPr marL="0" indent="0">
              <a:buNone/>
            </a:pPr>
            <a:r>
              <a:rPr lang="en-US" dirty="0"/>
              <a:t>	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com.google.cloud.tools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appengine</a:t>
            </a:r>
            <a:r>
              <a:rPr lang="en-US" dirty="0"/>
              <a:t>-maven-plugin&lt;/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  &lt;version&gt;</a:t>
            </a:r>
            <a:r>
              <a:rPr lang="en-IN" dirty="0"/>
              <a:t>1.9.76</a:t>
            </a:r>
            <a:r>
              <a:rPr lang="en-US" dirty="0"/>
              <a:t>&lt;/version&gt;</a:t>
            </a:r>
          </a:p>
          <a:p>
            <a:pPr marL="0" indent="0">
              <a:buNone/>
            </a:pPr>
            <a:r>
              <a:rPr lang="en-US" dirty="0"/>
              <a:t>	&lt;/plugin&gt;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D7E5-4290-D749-ABDF-FB031580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Configure Google App Engine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CD9E-4AA5-474A-A72C-BBB8D99A4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</a:t>
            </a:r>
            <a:r>
              <a:rPr lang="en-US" dirty="0" err="1"/>
              <a:t>app.yaml</a:t>
            </a:r>
            <a:r>
              <a:rPr lang="en-US" dirty="0"/>
              <a:t> file in the path </a:t>
            </a:r>
            <a:r>
              <a:rPr lang="en-IN" dirty="0">
                <a:hlinkClick r:id="rId2"/>
              </a:rPr>
              <a:t>src</a:t>
            </a:r>
            <a:r>
              <a:rPr lang="en-IN" dirty="0"/>
              <a:t>/</a:t>
            </a:r>
            <a:r>
              <a:rPr lang="en-IN" dirty="0">
                <a:hlinkClick r:id="rId3"/>
              </a:rPr>
              <a:t>main</a:t>
            </a:r>
            <a:r>
              <a:rPr lang="en-IN" dirty="0"/>
              <a:t>/</a:t>
            </a:r>
            <a:r>
              <a:rPr lang="en-IN" b="1" dirty="0" err="1"/>
              <a:t>appengine</a:t>
            </a:r>
            <a:r>
              <a:rPr lang="en-IN" dirty="0"/>
              <a:t>/</a:t>
            </a:r>
          </a:p>
          <a:p>
            <a:pPr lvl="1"/>
            <a:r>
              <a:rPr lang="en-US" dirty="0"/>
              <a:t>runtime: java</a:t>
            </a:r>
          </a:p>
          <a:p>
            <a:pPr lvl="1"/>
            <a:r>
              <a:rPr lang="en-US" dirty="0"/>
              <a:t>env: flex</a:t>
            </a:r>
          </a:p>
          <a:p>
            <a:pPr lvl="1"/>
            <a:r>
              <a:rPr lang="en-US" dirty="0" err="1"/>
              <a:t>runtime_config</a:t>
            </a:r>
            <a:r>
              <a:rPr lang="en-US" dirty="0"/>
              <a:t>:  # Optional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jdk</a:t>
            </a:r>
            <a:r>
              <a:rPr lang="en-US" dirty="0"/>
              <a:t>: openjdk8</a:t>
            </a:r>
          </a:p>
          <a:p>
            <a:pPr lvl="1"/>
            <a:r>
              <a:rPr lang="en-US" dirty="0"/>
              <a:t>handlers:</a:t>
            </a:r>
          </a:p>
          <a:p>
            <a:pPr lvl="1"/>
            <a:r>
              <a:rPr lang="en-US" dirty="0"/>
              <a:t>- </a:t>
            </a:r>
            <a:r>
              <a:rPr lang="en-US" dirty="0" err="1"/>
              <a:t>url</a:t>
            </a:r>
            <a:r>
              <a:rPr lang="en-US" dirty="0"/>
              <a:t>: /.*</a:t>
            </a:r>
          </a:p>
          <a:p>
            <a:pPr lvl="1"/>
            <a:r>
              <a:rPr lang="en-US" dirty="0"/>
              <a:t>  script: this field is required, but ignored</a:t>
            </a:r>
          </a:p>
          <a:p>
            <a:pPr lvl="1"/>
            <a:r>
              <a:rPr lang="en-US" dirty="0" err="1"/>
              <a:t>manual_scaling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 instances: 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4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D69-0606-844B-BEA2-2E13749E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7733"/>
          </a:xfrm>
        </p:spPr>
        <p:txBody>
          <a:bodyPr/>
          <a:lstStyle/>
          <a:p>
            <a:r>
              <a:rPr lang="en-IN" dirty="0"/>
              <a:t>Cloud Service Model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7EB780-7CDA-CA42-9B18-D7E818EED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519" y="1507524"/>
            <a:ext cx="9431599" cy="4992130"/>
          </a:xfrm>
        </p:spPr>
      </p:pic>
    </p:spTree>
    <p:extLst>
      <p:ext uri="{BB962C8B-B14F-4D97-AF65-F5344CB8AC3E}">
        <p14:creationId xmlns:p14="http://schemas.microsoft.com/office/powerpoint/2010/main" val="51250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71B2-CADE-8B48-A8F1-7CB9624C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7673"/>
          </a:xfrm>
        </p:spPr>
        <p:txBody>
          <a:bodyPr/>
          <a:lstStyle/>
          <a:p>
            <a:r>
              <a:rPr lang="en-US" dirty="0"/>
              <a:t>Cloud Deployment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1A4FE8-8294-454C-8080-A36E14E8A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789" y="1482811"/>
            <a:ext cx="8798011" cy="4843848"/>
          </a:xfrm>
        </p:spPr>
      </p:pic>
    </p:spTree>
    <p:extLst>
      <p:ext uri="{BB962C8B-B14F-4D97-AF65-F5344CB8AC3E}">
        <p14:creationId xmlns:p14="http://schemas.microsoft.com/office/powerpoint/2010/main" val="126937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4A88-46D1-1F48-B355-74AC0144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2D19F-70FE-D745-A82B-93C049544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Account</a:t>
            </a:r>
          </a:p>
          <a:p>
            <a:pPr lvl="1"/>
            <a:r>
              <a:rPr lang="en-US" dirty="0">
                <a:hlinkClick r:id="rId2"/>
              </a:rPr>
              <a:t>https://cloud.ibm.com</a:t>
            </a:r>
            <a:endParaRPr lang="en-US" dirty="0"/>
          </a:p>
          <a:p>
            <a:r>
              <a:rPr lang="en-US" dirty="0"/>
              <a:t>Create an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995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1203</TotalTime>
  <Words>477</Words>
  <Application>Microsoft Macintosh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WORKOOPOLIS </vt:lpstr>
      <vt:lpstr>Continuous Integration with Google Cloud Platform.</vt:lpstr>
      <vt:lpstr>Introduction GCP</vt:lpstr>
      <vt:lpstr>Introduction GCP</vt:lpstr>
      <vt:lpstr>Configure Google App Engine</vt:lpstr>
      <vt:lpstr>Configure Google App Engine</vt:lpstr>
      <vt:lpstr>Cloud Service Model</vt:lpstr>
      <vt:lpstr>Cloud Deployment Models</vt:lpstr>
      <vt:lpstr>IBM Cloud</vt:lpstr>
      <vt:lpstr>Cloud Service</vt:lpstr>
      <vt:lpstr>IBM Cloud Deployment</vt:lpstr>
      <vt:lpstr>IBM Cloud PASS manifest.yaml </vt:lpstr>
      <vt:lpstr>Hands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DevOps </dc:title>
  <dc:creator>Sudhir Thakur</dc:creator>
  <cp:lastModifiedBy>Sudhir Thakur</cp:lastModifiedBy>
  <cp:revision>112</cp:revision>
  <dcterms:created xsi:type="dcterms:W3CDTF">2019-10-12T03:48:07Z</dcterms:created>
  <dcterms:modified xsi:type="dcterms:W3CDTF">2019-11-10T06:38:02Z</dcterms:modified>
</cp:coreProperties>
</file>