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B0D0E6-39EF-844E-9593-7BE87B882297}">
          <p14:sldIdLst>
            <p14:sldId id="256"/>
            <p14:sldId id="257"/>
            <p14:sldId id="258"/>
            <p14:sldId id="262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getting-started-java/tree/master/helloworld-springboot/src/main" TargetMode="External"/><Relationship Id="rId2" Type="http://schemas.openxmlformats.org/officeDocument/2006/relationships/hyperlink" Target="https://github.com/GoogleCloudPlatform/getting-started-java/tree/master/helloworld-springboot/s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cli?topic=cloud-cli-install-ibmcloud-cli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5B73-E471-5B48-9256-A7CE7477C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WORKOOPOLIS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809D-6C5F-634E-B96A-04BF75AA7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Integration with IBM Cloud Platform.</a:t>
            </a:r>
          </a:p>
        </p:txBody>
      </p:sp>
    </p:spTree>
    <p:extLst>
      <p:ext uri="{BB962C8B-B14F-4D97-AF65-F5344CB8AC3E}">
        <p14:creationId xmlns:p14="http://schemas.microsoft.com/office/powerpoint/2010/main" val="26710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7D2-45A4-B741-9E66-DC2AEC61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Google App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260F-048E-B74E-A0EA-E1F357FD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app.yaml</a:t>
            </a:r>
            <a:r>
              <a:rPr lang="en-US" dirty="0"/>
              <a:t> file in the path </a:t>
            </a:r>
            <a:r>
              <a:rPr lang="en-IN" dirty="0">
                <a:hlinkClick r:id="rId2"/>
              </a:rPr>
              <a:t>src</a:t>
            </a:r>
            <a:r>
              <a:rPr lang="en-IN" dirty="0"/>
              <a:t>/</a:t>
            </a:r>
            <a:r>
              <a:rPr lang="en-IN" dirty="0">
                <a:hlinkClick r:id="rId3"/>
              </a:rPr>
              <a:t>main</a:t>
            </a:r>
            <a:r>
              <a:rPr lang="en-IN" dirty="0"/>
              <a:t>/</a:t>
            </a:r>
            <a:r>
              <a:rPr lang="en-IN" b="1" dirty="0" err="1"/>
              <a:t>appengine</a:t>
            </a:r>
            <a:r>
              <a:rPr lang="en-IN" dirty="0"/>
              <a:t>/</a:t>
            </a:r>
          </a:p>
          <a:p>
            <a:pPr lvl="1"/>
            <a:r>
              <a:rPr lang="en-US" dirty="0"/>
              <a:t>runtime: java</a:t>
            </a:r>
          </a:p>
          <a:p>
            <a:pPr lvl="1"/>
            <a:r>
              <a:rPr lang="en-US" dirty="0"/>
              <a:t>env: flex</a:t>
            </a:r>
          </a:p>
          <a:p>
            <a:pPr lvl="1"/>
            <a:r>
              <a:rPr lang="en-US" dirty="0" err="1"/>
              <a:t>runtime_config</a:t>
            </a:r>
            <a:r>
              <a:rPr lang="en-US" dirty="0"/>
              <a:t>:  # Optional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jdk</a:t>
            </a:r>
            <a:r>
              <a:rPr lang="en-US" dirty="0"/>
              <a:t>: openjdk8</a:t>
            </a:r>
          </a:p>
          <a:p>
            <a:pPr lvl="1"/>
            <a:r>
              <a:rPr lang="en-US" dirty="0"/>
              <a:t>handlers: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url</a:t>
            </a:r>
            <a:r>
              <a:rPr lang="en-US" dirty="0"/>
              <a:t>: /.*</a:t>
            </a:r>
          </a:p>
          <a:p>
            <a:pPr lvl="1"/>
            <a:r>
              <a:rPr lang="en-US" dirty="0"/>
              <a:t>  script: this field is required, but ignored</a:t>
            </a:r>
          </a:p>
          <a:p>
            <a:pPr lvl="1"/>
            <a:r>
              <a:rPr lang="en-US" dirty="0" err="1"/>
              <a:t>manual_scaling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instances: 1</a:t>
            </a:r>
          </a:p>
        </p:txBody>
      </p:sp>
    </p:spTree>
    <p:extLst>
      <p:ext uri="{BB962C8B-B14F-4D97-AF65-F5344CB8AC3E}">
        <p14:creationId xmlns:p14="http://schemas.microsoft.com/office/powerpoint/2010/main" val="265622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29DD-8D08-434F-87C4-3891D2F8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application to app engine.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AB10-2C1C-7E4A-B4C8-BA37EB11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new project:</a:t>
            </a:r>
          </a:p>
          <a:p>
            <a:pPr lvl="1"/>
            <a:r>
              <a:rPr lang="en-IN" dirty="0" err="1"/>
              <a:t>gcloud</a:t>
            </a:r>
            <a:r>
              <a:rPr lang="en-IN" dirty="0"/>
              <a:t> projects create [YOUR_PROJECT_ID] --set-as-default</a:t>
            </a:r>
          </a:p>
          <a:p>
            <a:pPr lvl="1"/>
            <a:r>
              <a:rPr lang="en-IN" dirty="0" err="1"/>
              <a:t>gcloud</a:t>
            </a:r>
            <a:r>
              <a:rPr lang="en-IN" dirty="0"/>
              <a:t> projects describe [YOUR_PROJECT_ID]</a:t>
            </a:r>
          </a:p>
          <a:p>
            <a:r>
              <a:rPr lang="en-IN" dirty="0"/>
              <a:t>Initialize your App Engine app with your project and choose its region:</a:t>
            </a:r>
          </a:p>
          <a:p>
            <a:pPr lvl="1"/>
            <a:r>
              <a:rPr lang="en-IN" dirty="0" err="1"/>
              <a:t>gcloud</a:t>
            </a:r>
            <a:r>
              <a:rPr lang="en-IN" dirty="0"/>
              <a:t> app create --project=[YOUR_PROJECT_ID]</a:t>
            </a:r>
          </a:p>
          <a:p>
            <a:r>
              <a:rPr lang="en-IN" dirty="0"/>
              <a:t>Enable Billing</a:t>
            </a:r>
          </a:p>
          <a:p>
            <a:pPr lvl="1"/>
            <a:r>
              <a:rPr lang="en-IN" dirty="0"/>
              <a:t>https://</a:t>
            </a:r>
            <a:r>
              <a:rPr lang="en-IN" dirty="0" err="1"/>
              <a:t>console.cloud.google.com</a:t>
            </a:r>
            <a:r>
              <a:rPr lang="en-IN" dirty="0"/>
              <a:t>/</a:t>
            </a:r>
            <a:r>
              <a:rPr lang="en-IN" dirty="0" err="1"/>
              <a:t>projectselector</a:t>
            </a:r>
            <a:r>
              <a:rPr lang="en-IN" dirty="0"/>
              <a:t>/</a:t>
            </a:r>
            <a:r>
              <a:rPr lang="en-IN" dirty="0" err="1"/>
              <a:t>billing?lang</a:t>
            </a:r>
            <a:r>
              <a:rPr lang="en-IN" dirty="0"/>
              <a:t>=</a:t>
            </a:r>
            <a:r>
              <a:rPr lang="en-IN" dirty="0" err="1"/>
              <a:t>java&amp;st</a:t>
            </a:r>
            <a:r>
              <a:rPr lang="en-IN" dirty="0"/>
              <a:t>=true&amp;_</a:t>
            </a:r>
            <a:r>
              <a:rPr lang="en-IN" dirty="0" err="1"/>
              <a:t>ga</a:t>
            </a:r>
            <a:r>
              <a:rPr lang="en-IN" dirty="0"/>
              <a:t>=2.216008401.-670494934.1565492691&amp;_gac=1.178581008.1574520846.EAIaIQobChMI1JWOmMuA5gIVWR0rCh3D_QP4EAMYASAAEgJ-_vD_BwE</a:t>
            </a:r>
            <a:br>
              <a:rPr lang="en-IN" dirty="0"/>
            </a:br>
            <a:r>
              <a:rPr lang="en-IN" dirty="0"/>
              <a:t>					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5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ACB-92B0-1C4F-891A-92D9ED1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application to app engine.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A2B-1205-9443-8A1E-59E00178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gcloud</a:t>
            </a:r>
            <a:r>
              <a:rPr lang="en-IN" dirty="0"/>
              <a:t> config list project</a:t>
            </a:r>
          </a:p>
          <a:p>
            <a:r>
              <a:rPr lang="en-IN" dirty="0" err="1"/>
              <a:t>gcloud</a:t>
            </a:r>
            <a:r>
              <a:rPr lang="en-IN" dirty="0"/>
              <a:t> config set project &lt;PROJECT_ID&gt;</a:t>
            </a:r>
          </a:p>
          <a:p>
            <a:r>
              <a:rPr lang="en-IN" dirty="0" err="1"/>
              <a:t>mvn</a:t>
            </a:r>
            <a:r>
              <a:rPr lang="en-IN" dirty="0"/>
              <a:t> -</a:t>
            </a:r>
            <a:r>
              <a:rPr lang="en-IN" dirty="0" err="1"/>
              <a:t>DskipTests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IN" dirty="0"/>
          </a:p>
          <a:p>
            <a:r>
              <a:rPr lang="en-IN" dirty="0" err="1"/>
              <a:t>gcloud</a:t>
            </a:r>
            <a:r>
              <a:rPr lang="en-IN" dirty="0"/>
              <a:t> config set project </a:t>
            </a:r>
            <a:r>
              <a:rPr lang="en-IN" i="1" dirty="0"/>
              <a:t>YOUR_PROJECT_ID</a:t>
            </a:r>
            <a:endParaRPr lang="en-IN" dirty="0"/>
          </a:p>
          <a:p>
            <a:r>
              <a:rPr lang="en-IN" dirty="0" err="1"/>
              <a:t>mvn</a:t>
            </a:r>
            <a:r>
              <a:rPr lang="en-IN" dirty="0"/>
              <a:t> -</a:t>
            </a:r>
            <a:r>
              <a:rPr lang="en-IN" dirty="0" err="1"/>
              <a:t>DskipTests</a:t>
            </a:r>
            <a:r>
              <a:rPr lang="en-IN" dirty="0"/>
              <a:t> package </a:t>
            </a:r>
            <a:r>
              <a:rPr lang="en-IN" dirty="0" err="1"/>
              <a:t>appengine:deploy</a:t>
            </a:r>
            <a:endParaRPr lang="en-IN" dirty="0"/>
          </a:p>
          <a:p>
            <a:r>
              <a:rPr lang="en-IN" dirty="0" err="1"/>
              <a:t>gcloud</a:t>
            </a:r>
            <a:r>
              <a:rPr lang="en-IN" dirty="0"/>
              <a:t> app browse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C2D2-FC53-AC4E-AB6B-BCB478FA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E0CA-DCA3-A94E-8A3F-CB3C1331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</a:t>
            </a:r>
          </a:p>
          <a:p>
            <a:r>
              <a:rPr lang="en-US" dirty="0"/>
              <a:t>Amazon AWS</a:t>
            </a:r>
          </a:p>
          <a:p>
            <a:r>
              <a:rPr lang="en-US" dirty="0"/>
              <a:t>IBM Cloud</a:t>
            </a:r>
          </a:p>
          <a:p>
            <a:r>
              <a:rPr lang="en-US" dirty="0"/>
              <a:t>Heroku.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8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DEC5-2D1A-624C-AE64-051F0AE7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with IBM Cloud Platform.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94A5-9BA5-684D-9431-63A07ADA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IBM Cloud</a:t>
            </a:r>
          </a:p>
          <a:p>
            <a:r>
              <a:rPr lang="en-IN" dirty="0"/>
              <a:t>IBM Cloud PASS </a:t>
            </a:r>
            <a:r>
              <a:rPr lang="en-US" dirty="0" err="1"/>
              <a:t>manifest.yaml</a:t>
            </a:r>
            <a:endParaRPr lang="en-US" dirty="0"/>
          </a:p>
          <a:p>
            <a:r>
              <a:rPr lang="en-IN" dirty="0"/>
              <a:t>IBM Cloud Deployment</a:t>
            </a:r>
          </a:p>
          <a:p>
            <a:r>
              <a:rPr lang="en-US" dirty="0"/>
              <a:t>Some IBM Cloud Commands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0633-ADF1-D14C-A6E5-51503426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IBM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B8B2-F617-CB43-99BC-BA931664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to </a:t>
            </a:r>
            <a:r>
              <a:rPr lang="en-IN" i="1" dirty="0">
                <a:hlinkClick r:id="rId2" invalidUrl="https:///"/>
              </a:rPr>
              <a:t>https://</a:t>
            </a:r>
            <a:r>
              <a:rPr lang="en-IN" i="1" dirty="0" err="1"/>
              <a:t>cloud.ibm.com</a:t>
            </a:r>
            <a:endParaRPr lang="en-IN" i="1" dirty="0"/>
          </a:p>
          <a:p>
            <a:r>
              <a:rPr lang="en-IN" i="1" dirty="0"/>
              <a:t>Download the IBM Cloud plugin.</a:t>
            </a:r>
          </a:p>
          <a:p>
            <a:pPr lvl="1"/>
            <a:r>
              <a:rPr lang="en-IN" i="1" dirty="0">
                <a:hlinkClick r:id="rId3"/>
              </a:rPr>
              <a:t>https://cloud.ibm.com/docs/cli?topic=cloud-cli-install-ibmcloud-cli</a:t>
            </a:r>
            <a:endParaRPr lang="en-IN" i="1" dirty="0"/>
          </a:p>
          <a:p>
            <a:pPr lvl="1"/>
            <a:r>
              <a:rPr lang="en-IN" i="1" dirty="0"/>
              <a:t>curl -</a:t>
            </a:r>
            <a:r>
              <a:rPr lang="en-IN" i="1" dirty="0" err="1"/>
              <a:t>fsSL</a:t>
            </a:r>
            <a:r>
              <a:rPr lang="en-IN" i="1" dirty="0"/>
              <a:t> https://</a:t>
            </a:r>
            <a:r>
              <a:rPr lang="en-IN" i="1" dirty="0" err="1"/>
              <a:t>clis.cloud.ibm.com</a:t>
            </a:r>
            <a:r>
              <a:rPr lang="en-IN" i="1" dirty="0"/>
              <a:t>/install/</a:t>
            </a:r>
            <a:r>
              <a:rPr lang="en-IN" i="1" dirty="0" err="1"/>
              <a:t>linux</a:t>
            </a:r>
            <a:r>
              <a:rPr lang="en-IN" i="1" dirty="0"/>
              <a:t> | </a:t>
            </a:r>
            <a:r>
              <a:rPr lang="en-IN" i="1" dirty="0" err="1"/>
              <a:t>sh</a:t>
            </a:r>
            <a:endParaRPr lang="en-IN" i="1" dirty="0"/>
          </a:p>
          <a:p>
            <a:pPr lvl="1"/>
            <a:r>
              <a:rPr lang="en-IN" i="1" dirty="0" err="1"/>
              <a:t>bx</a:t>
            </a:r>
            <a:r>
              <a:rPr lang="en-IN" i="1" dirty="0"/>
              <a:t> login</a:t>
            </a:r>
          </a:p>
          <a:p>
            <a:pPr lvl="1"/>
            <a:r>
              <a:rPr lang="en-IN" dirty="0" err="1"/>
              <a:t>ibmcloud</a:t>
            </a:r>
            <a:r>
              <a:rPr lang="en-IN" dirty="0"/>
              <a:t> </a:t>
            </a:r>
            <a:r>
              <a:rPr lang="en-IN" dirty="0" err="1"/>
              <a:t>api</a:t>
            </a:r>
            <a:r>
              <a:rPr lang="en-IN" dirty="0"/>
              <a:t> --unset</a:t>
            </a:r>
          </a:p>
          <a:p>
            <a:pPr lvl="1"/>
            <a:endParaRPr lang="en-IN" i="1" dirty="0"/>
          </a:p>
          <a:p>
            <a:r>
              <a:rPr lang="en-IN" dirty="0" err="1"/>
              <a:t>bx</a:t>
            </a:r>
            <a:r>
              <a:rPr lang="en-IN" dirty="0"/>
              <a:t> app push mytestapp23423 -b </a:t>
            </a:r>
            <a:r>
              <a:rPr lang="en-IN" dirty="0" err="1"/>
              <a:t>java_buildpack</a:t>
            </a:r>
            <a:r>
              <a:rPr lang="en-IN" dirty="0"/>
              <a:t> -p target/demoapp-0.0.1-SNAPSHOT.jar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684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41E1-1E0A-CF45-A7E6-AE8DE84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IBM Cloud PASS </a:t>
            </a:r>
            <a:r>
              <a:rPr lang="en-US" dirty="0" err="1"/>
              <a:t>manifest.yaml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DF20-797C-2F44-A652-DF92827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r>
              <a:rPr lang="en-US" dirty="0"/>
              <a:t>- name: </a:t>
            </a:r>
            <a:r>
              <a:rPr lang="en-IN" dirty="0"/>
              <a:t>mytestapp23423</a:t>
            </a:r>
          </a:p>
          <a:p>
            <a:r>
              <a:rPr lang="en-US" dirty="0"/>
              <a:t>  </a:t>
            </a:r>
            <a:r>
              <a:rPr lang="en-US" dirty="0" err="1"/>
              <a:t>buildpack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cloudfoundry</a:t>
            </a:r>
            <a:r>
              <a:rPr lang="en-US" dirty="0"/>
              <a:t>/java-</a:t>
            </a:r>
            <a:r>
              <a:rPr lang="en-US" dirty="0" err="1"/>
              <a:t>buildpack.git</a:t>
            </a:r>
            <a:endParaRPr lang="en-US" dirty="0"/>
          </a:p>
          <a:p>
            <a:r>
              <a:rPr lang="en-US" dirty="0"/>
              <a:t>  instances: 1</a:t>
            </a:r>
          </a:p>
          <a:p>
            <a:r>
              <a:rPr lang="en-US" dirty="0"/>
              <a:t>  memory: 256M</a:t>
            </a:r>
          </a:p>
          <a:p>
            <a:r>
              <a:rPr lang="en-US" dirty="0"/>
              <a:t>  path: target/demoapp-0.0.1-SNAPSHOT.jar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F1DA-3CB1-8E48-9450-B10D1ED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Cloud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2606-6872-524E-A7E5-37D1D7A8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Configure in .</a:t>
            </a:r>
            <a:r>
              <a:rPr lang="en-US" dirty="0" err="1"/>
              <a:t>travis.yml</a:t>
            </a:r>
            <a:r>
              <a:rPr lang="en-US" dirty="0"/>
              <a:t> file</a:t>
            </a:r>
          </a:p>
          <a:p>
            <a:r>
              <a:rPr lang="en-US" dirty="0"/>
              <a:t>deploy:</a:t>
            </a:r>
          </a:p>
          <a:p>
            <a:r>
              <a:rPr lang="en-US" dirty="0"/>
              <a:t>- provider: </a:t>
            </a:r>
            <a:r>
              <a:rPr lang="en-US" dirty="0" err="1"/>
              <a:t>cloudfoundry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api</a:t>
            </a:r>
            <a:r>
              <a:rPr lang="en-US" dirty="0"/>
              <a:t>: https://</a:t>
            </a:r>
            <a:r>
              <a:rPr lang="en-US" dirty="0" err="1"/>
              <a:t>api.ng.bluemix.net</a:t>
            </a:r>
            <a:endParaRPr lang="en-US" dirty="0"/>
          </a:p>
          <a:p>
            <a:r>
              <a:rPr lang="en-US" dirty="0"/>
              <a:t>  username: </a:t>
            </a:r>
            <a:r>
              <a:rPr lang="en-US" dirty="0" err="1"/>
              <a:t>apikey</a:t>
            </a:r>
            <a:endParaRPr lang="en-US" dirty="0"/>
          </a:p>
          <a:p>
            <a:r>
              <a:rPr lang="en-US" dirty="0"/>
              <a:t>  password: $FUNC_ID_BLUEMIX_API_KEY_PUBLIC</a:t>
            </a:r>
          </a:p>
          <a:p>
            <a:r>
              <a:rPr lang="en-US" dirty="0"/>
              <a:t>  organization: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  space: dev</a:t>
            </a:r>
          </a:p>
          <a:p>
            <a:r>
              <a:rPr lang="en-US" dirty="0"/>
              <a:t>  manifest: ./</a:t>
            </a:r>
            <a:r>
              <a:rPr lang="en-US" dirty="0" err="1"/>
              <a:t>manifest.yaml</a:t>
            </a:r>
            <a:endParaRPr lang="en-US" dirty="0"/>
          </a:p>
          <a:p>
            <a:r>
              <a:rPr lang="en-US" dirty="0"/>
              <a:t>  on:</a:t>
            </a:r>
          </a:p>
          <a:p>
            <a:r>
              <a:rPr lang="en-US" dirty="0"/>
              <a:t>    branch: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AF3-5C78-7A4B-9079-05D842BB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IBM Cloud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9E77-4736-B54C-AD54-E699634E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 list</a:t>
            </a:r>
          </a:p>
          <a:p>
            <a:r>
              <a:rPr lang="en-IN" dirty="0"/>
              <a:t>Scaling apps</a:t>
            </a:r>
          </a:p>
          <a:p>
            <a:r>
              <a:rPr lang="en-IN" dirty="0"/>
              <a:t>Start</a:t>
            </a:r>
          </a:p>
          <a:p>
            <a:r>
              <a:rPr lang="en-IN" dirty="0"/>
              <a:t>Stop</a:t>
            </a:r>
          </a:p>
          <a:p>
            <a:r>
              <a:rPr lang="en-IN"/>
              <a:t>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78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AF3-5C78-7A4B-9079-05D842BB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IBM Cloud </a:t>
            </a:r>
            <a:r>
              <a:rPr lang="en-US" dirty="0" err="1"/>
              <a:t>Cli</a:t>
            </a:r>
            <a:r>
              <a:rPr lang="en-US" dirty="0"/>
              <a:t> in Jenkins.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9E77-4736-B54C-AD54-E699634E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echo "Download Bluemix CLI"</a:t>
            </a:r>
          </a:p>
          <a:p>
            <a:r>
              <a:rPr lang="en-IN" dirty="0"/>
              <a:t>curl -</a:t>
            </a:r>
            <a:r>
              <a:rPr lang="en-IN" dirty="0" err="1"/>
              <a:t>fsSL</a:t>
            </a:r>
            <a:r>
              <a:rPr lang="en-IN" dirty="0"/>
              <a:t> https://</a:t>
            </a:r>
            <a:r>
              <a:rPr lang="en-IN" dirty="0" err="1"/>
              <a:t>clis.cloud.ibm.com</a:t>
            </a:r>
            <a:r>
              <a:rPr lang="en-IN" dirty="0"/>
              <a:t>/install/</a:t>
            </a:r>
            <a:r>
              <a:rPr lang="en-IN" dirty="0" err="1"/>
              <a:t>linux</a:t>
            </a:r>
            <a:r>
              <a:rPr lang="en-IN" dirty="0"/>
              <a:t> | </a:t>
            </a:r>
            <a:r>
              <a:rPr lang="en-IN" dirty="0" err="1"/>
              <a:t>sh</a:t>
            </a:r>
            <a:endParaRPr lang="en-IN" dirty="0"/>
          </a:p>
          <a:p>
            <a:r>
              <a:rPr lang="en-IN" dirty="0" err="1"/>
              <a:t>bx</a:t>
            </a:r>
            <a:r>
              <a:rPr lang="en-IN" dirty="0"/>
              <a:t> -v</a:t>
            </a:r>
          </a:p>
          <a:p>
            <a:endParaRPr lang="en-IN" dirty="0"/>
          </a:p>
          <a:p>
            <a:r>
              <a:rPr lang="en-IN" dirty="0" err="1"/>
              <a:t>bx</a:t>
            </a:r>
            <a:r>
              <a:rPr lang="en-IN" dirty="0"/>
              <a:t> login -a https://</a:t>
            </a:r>
            <a:r>
              <a:rPr lang="en-IN" dirty="0" err="1"/>
              <a:t>cloud.ibm.com</a:t>
            </a:r>
            <a:r>
              <a:rPr lang="en-IN" dirty="0"/>
              <a:t> --</a:t>
            </a:r>
            <a:r>
              <a:rPr lang="en-IN" dirty="0" err="1"/>
              <a:t>apikey</a:t>
            </a:r>
            <a:r>
              <a:rPr lang="en-IN" dirty="0"/>
              <a:t> 4WcJUdeiS4xFv6OqNXltSNSoHZQoLXUU4qfC3vejd2Xv -c 84eeaa9d2fbc486493905c964530b409 -r </a:t>
            </a:r>
            <a:r>
              <a:rPr lang="en-IN" dirty="0" err="1"/>
              <a:t>eu-gb</a:t>
            </a:r>
            <a:r>
              <a:rPr lang="en-IN" dirty="0"/>
              <a:t> -o </a:t>
            </a:r>
            <a:r>
              <a:rPr lang="en-IN" dirty="0" err="1"/>
              <a:t>sudhir.aws.demo@gmail.com</a:t>
            </a:r>
            <a:r>
              <a:rPr lang="en-IN" dirty="0"/>
              <a:t> -s dev</a:t>
            </a:r>
          </a:p>
          <a:p>
            <a:r>
              <a:rPr lang="en-IN" dirty="0"/>
              <a:t>if [ $? -ne 0 ]; then</a:t>
            </a:r>
          </a:p>
          <a:p>
            <a:r>
              <a:rPr lang="en-IN" dirty="0"/>
              <a:t>    echo "Failed to authenticate to Bluemix"</a:t>
            </a:r>
          </a:p>
          <a:p>
            <a:r>
              <a:rPr lang="en-IN" dirty="0"/>
              <a:t>    exit 1</a:t>
            </a:r>
          </a:p>
          <a:p>
            <a:r>
              <a:rPr lang="en-IN" dirty="0"/>
              <a:t>fi</a:t>
            </a:r>
          </a:p>
          <a:p>
            <a:endParaRPr lang="en-IN" dirty="0"/>
          </a:p>
          <a:p>
            <a:r>
              <a:rPr lang="en-IN" dirty="0" err="1"/>
              <a:t>bx</a:t>
            </a:r>
            <a:r>
              <a:rPr lang="en-IN" dirty="0"/>
              <a:t> app push</a:t>
            </a:r>
          </a:p>
        </p:txBody>
      </p:sp>
    </p:spTree>
    <p:extLst>
      <p:ext uri="{BB962C8B-B14F-4D97-AF65-F5344CB8AC3E}">
        <p14:creationId xmlns:p14="http://schemas.microsoft.com/office/powerpoint/2010/main" val="152014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E88F-F417-7D4D-85E4-9C04FCB8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Google Cloud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F7CF-C159-6248-9E32-13CA8DB7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Add the Cloud SDK distribution URI as a package source: </a:t>
            </a:r>
          </a:p>
          <a:p>
            <a:pPr lvl="1"/>
            <a:r>
              <a:rPr lang="en-IN" dirty="0"/>
              <a:t>echo "deb [signed-by=/</a:t>
            </a:r>
            <a:r>
              <a:rPr lang="en-IN" dirty="0" err="1"/>
              <a:t>usr</a:t>
            </a:r>
            <a:r>
              <a:rPr lang="en-IN" dirty="0"/>
              <a:t>/share/keyrings/</a:t>
            </a:r>
            <a:r>
              <a:rPr lang="en-IN" dirty="0" err="1"/>
              <a:t>cloud.google.gpg</a:t>
            </a:r>
            <a:r>
              <a:rPr lang="en-IN" dirty="0"/>
              <a:t>] https://</a:t>
            </a:r>
            <a:r>
              <a:rPr lang="en-IN" dirty="0" err="1"/>
              <a:t>packages.cloud.google.com</a:t>
            </a:r>
            <a:r>
              <a:rPr lang="en-IN" dirty="0"/>
              <a:t>/apt cloud-</a:t>
            </a:r>
            <a:r>
              <a:rPr lang="en-IN" dirty="0" err="1"/>
              <a:t>sdk</a:t>
            </a:r>
            <a:r>
              <a:rPr lang="en-IN" dirty="0"/>
              <a:t> main" | </a:t>
            </a:r>
            <a:r>
              <a:rPr lang="en-IN" dirty="0" err="1"/>
              <a:t>sudo</a:t>
            </a:r>
            <a:r>
              <a:rPr lang="en-IN" dirty="0"/>
              <a:t> tee -a /etc/apt/</a:t>
            </a:r>
            <a:r>
              <a:rPr lang="en-IN" dirty="0" err="1"/>
              <a:t>sources.list.d</a:t>
            </a:r>
            <a:r>
              <a:rPr lang="en-IN" dirty="0"/>
              <a:t>/google-cloud-</a:t>
            </a:r>
            <a:r>
              <a:rPr lang="en-IN" dirty="0" err="1"/>
              <a:t>sdk.list</a:t>
            </a:r>
            <a:endParaRPr lang="en-IN" dirty="0"/>
          </a:p>
          <a:p>
            <a:pPr lvl="1"/>
            <a:r>
              <a:rPr lang="en-IN" dirty="0" err="1"/>
              <a:t>sudo</a:t>
            </a:r>
            <a:r>
              <a:rPr lang="en-IN" dirty="0"/>
              <a:t> apt-get install apt-transport-https ca-certificates </a:t>
            </a:r>
            <a:r>
              <a:rPr lang="en-IN" dirty="0" err="1"/>
              <a:t>gnupg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the Google Cloud public key: </a:t>
            </a:r>
          </a:p>
          <a:p>
            <a:pPr lvl="1"/>
            <a:r>
              <a:rPr lang="en-IN" dirty="0"/>
              <a:t>curl https://</a:t>
            </a:r>
            <a:r>
              <a:rPr lang="en-IN" dirty="0" err="1"/>
              <a:t>packages.cloud.google.com</a:t>
            </a:r>
            <a:r>
              <a:rPr lang="en-IN" dirty="0"/>
              <a:t>/apt/doc/apt-</a:t>
            </a:r>
            <a:r>
              <a:rPr lang="en-IN" dirty="0" err="1"/>
              <a:t>key.gpg</a:t>
            </a:r>
            <a:r>
              <a:rPr lang="en-IN" dirty="0"/>
              <a:t> | </a:t>
            </a:r>
            <a:r>
              <a:rPr lang="en-IN" dirty="0" err="1"/>
              <a:t>sudo</a:t>
            </a:r>
            <a:r>
              <a:rPr lang="en-IN" dirty="0"/>
              <a:t> apt-key --keyring /</a:t>
            </a:r>
            <a:r>
              <a:rPr lang="en-IN" dirty="0" err="1"/>
              <a:t>usr</a:t>
            </a:r>
            <a:r>
              <a:rPr lang="en-IN" dirty="0"/>
              <a:t>/share/keyrings/</a:t>
            </a:r>
            <a:r>
              <a:rPr lang="en-IN" dirty="0" err="1"/>
              <a:t>cloud.google.gpg</a:t>
            </a:r>
            <a:r>
              <a:rPr lang="en-IN" dirty="0"/>
              <a:t> add -</a:t>
            </a:r>
          </a:p>
          <a:p>
            <a:r>
              <a:rPr lang="en-IN" dirty="0"/>
              <a:t>Update and install the Cloud SDK: 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update &amp;&amp; </a:t>
            </a:r>
            <a:r>
              <a:rPr lang="en-IN" dirty="0" err="1"/>
              <a:t>sudo</a:t>
            </a:r>
            <a:r>
              <a:rPr lang="en-IN" dirty="0"/>
              <a:t> apt-get install google-cloud-</a:t>
            </a:r>
            <a:r>
              <a:rPr lang="en-IN" dirty="0" err="1"/>
              <a:t>sdk</a:t>
            </a:r>
            <a:endParaRPr lang="en-IN" dirty="0"/>
          </a:p>
          <a:p>
            <a:pPr lvl="1"/>
            <a:r>
              <a:rPr lang="en-IN" dirty="0" err="1"/>
              <a:t>sudo</a:t>
            </a:r>
            <a:r>
              <a:rPr lang="en-IN" dirty="0"/>
              <a:t> apt-get install google-cloud-</a:t>
            </a:r>
            <a:r>
              <a:rPr lang="en-IN" dirty="0" err="1"/>
              <a:t>sdk</a:t>
            </a:r>
            <a:r>
              <a:rPr lang="en-IN" dirty="0"/>
              <a:t>-app-engine-java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ED82-9A1C-B843-BCD8-C5FE3D0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Google Cloud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5EB-C415-2C4D-9A52-840CA82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gcloud</a:t>
            </a:r>
            <a:r>
              <a:rPr lang="en-IN" dirty="0"/>
              <a:t> </a:t>
            </a:r>
            <a:r>
              <a:rPr lang="en-IN" dirty="0" err="1"/>
              <a:t>init</a:t>
            </a:r>
            <a:endParaRPr lang="en-IN" dirty="0"/>
          </a:p>
          <a:p>
            <a:endParaRPr lang="en-IN" dirty="0"/>
          </a:p>
          <a:p>
            <a:r>
              <a:rPr lang="en-IN" dirty="0"/>
              <a:t>Update the pom file </a:t>
            </a:r>
            <a:br>
              <a:rPr lang="en-IN" dirty="0"/>
            </a:br>
            <a:r>
              <a:rPr lang="en-IN" dirty="0"/>
              <a:t>&lt;plugin&gt;</a:t>
            </a:r>
          </a:p>
          <a:p>
            <a:r>
              <a:rPr lang="en-IN" dirty="0"/>
              <a:t>       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com.google.cloud.tools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       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appengine</a:t>
            </a:r>
            <a:r>
              <a:rPr lang="en-IN" dirty="0"/>
              <a:t>-maven-plugin&lt;/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        &lt;version&gt;2.2.0&lt;/version&gt;</a:t>
            </a:r>
          </a:p>
          <a:p>
            <a:r>
              <a:rPr lang="en-IN" dirty="0"/>
              <a:t>        &lt;configuration&gt;</a:t>
            </a:r>
          </a:p>
          <a:p>
            <a:r>
              <a:rPr lang="en-IN" dirty="0"/>
              <a:t>&lt;</a:t>
            </a:r>
            <a:r>
              <a:rPr lang="en-IN" dirty="0" err="1"/>
              <a:t>deploy.projectId</a:t>
            </a:r>
            <a:r>
              <a:rPr lang="en-IN" dirty="0"/>
              <a:t>&gt;southern-range-258555&lt;/</a:t>
            </a:r>
            <a:r>
              <a:rPr lang="en-IN" dirty="0" err="1"/>
              <a:t>deploy.projectId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deploy.version</a:t>
            </a:r>
            <a:r>
              <a:rPr lang="en-IN" dirty="0"/>
              <a:t>&gt;9879879&lt;/</a:t>
            </a:r>
            <a:r>
              <a:rPr lang="en-IN" dirty="0" err="1"/>
              <a:t>deploy.version</a:t>
            </a:r>
            <a:r>
              <a:rPr lang="en-IN" dirty="0"/>
              <a:t>&gt;</a:t>
            </a:r>
          </a:p>
          <a:p>
            <a:r>
              <a:rPr lang="en-IN" dirty="0"/>
              <a:t>        &lt;/configuration&gt;</a:t>
            </a:r>
          </a:p>
          <a:p>
            <a:r>
              <a:rPr lang="en-IN" dirty="0"/>
              <a:t>      &lt;/plugin&gt;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35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2495</TotalTime>
  <Words>792</Words>
  <Application>Microsoft Macintosh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WORKOOPOLIS </vt:lpstr>
      <vt:lpstr>Continuous Integration with IBM Cloud Platform.</vt:lpstr>
      <vt:lpstr>Introduction IBM Cloud</vt:lpstr>
      <vt:lpstr>IBM Cloud PASS manifest.yaml </vt:lpstr>
      <vt:lpstr>IBM Cloud Deployment</vt:lpstr>
      <vt:lpstr>Some IBM Cloud Commands</vt:lpstr>
      <vt:lpstr>Install IBM Cloud Cli in Jenkins.</vt:lpstr>
      <vt:lpstr>Install Google Cloud SDK</vt:lpstr>
      <vt:lpstr>Configure Google Cloud SDK</vt:lpstr>
      <vt:lpstr>Configure Google App Engine</vt:lpstr>
      <vt:lpstr>Deploying the application to app engine.</vt:lpstr>
      <vt:lpstr>Deploying the application to app engine.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DevOps </dc:title>
  <dc:creator>Sudhir Thakur</dc:creator>
  <cp:lastModifiedBy>Sudhir Thakur</cp:lastModifiedBy>
  <cp:revision>173</cp:revision>
  <dcterms:created xsi:type="dcterms:W3CDTF">2019-10-12T03:48:07Z</dcterms:created>
  <dcterms:modified xsi:type="dcterms:W3CDTF">2019-11-24T06:27:24Z</dcterms:modified>
</cp:coreProperties>
</file>