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2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38400" y="1752600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Baskerville Old Face" pitchFamily="18" charset="0"/>
              </a:rPr>
              <a:t>STUDENT NAME : </a:t>
            </a:r>
            <a:r>
              <a:rPr lang="en-US" sz="2000" b="1" dirty="0" smtClean="0">
                <a:latin typeface="Baskerville Old Face" pitchFamily="18" charset="0"/>
              </a:rPr>
              <a:t>MOHAN RAJ S</a:t>
            </a:r>
            <a:endParaRPr lang="en-US" sz="2000" b="1" dirty="0" smtClean="0">
              <a:latin typeface="Baskerville Old Face" pitchFamily="18" charset="0"/>
            </a:endParaRPr>
          </a:p>
          <a:p>
            <a:pPr algn="ctr"/>
            <a:endParaRPr lang="en-US" sz="2000" b="1" dirty="0" smtClean="0">
              <a:latin typeface="Baskerville Old Face" pitchFamily="18" charset="0"/>
            </a:endParaRPr>
          </a:p>
          <a:p>
            <a:pPr algn="ctr"/>
            <a:r>
              <a:rPr lang="en-US" sz="2000" b="1" dirty="0" smtClean="0">
                <a:latin typeface="Baskerville Old Face" pitchFamily="18" charset="0"/>
              </a:rPr>
              <a:t>REGISTER NO AND NMID: </a:t>
            </a:r>
            <a:r>
              <a:rPr lang="en-US" sz="2000" b="1" dirty="0" smtClean="0">
                <a:latin typeface="Baskerville Old Face" pitchFamily="18" charset="0"/>
              </a:rPr>
              <a:t>24132011802521060/asanm20124132011802521060</a:t>
            </a:r>
            <a:endParaRPr lang="en-US" sz="2000" b="1" dirty="0" smtClean="0">
              <a:latin typeface="Baskerville Old Face" pitchFamily="18" charset="0"/>
            </a:endParaRPr>
          </a:p>
          <a:p>
            <a:pPr algn="ctr"/>
            <a:endParaRPr lang="en-US" sz="2000" b="1" dirty="0" smtClean="0">
              <a:latin typeface="Baskerville Old Face" pitchFamily="18" charset="0"/>
            </a:endParaRPr>
          </a:p>
          <a:p>
            <a:pPr algn="ctr"/>
            <a:r>
              <a:rPr lang="en-US" sz="2000" b="1" dirty="0" smtClean="0">
                <a:latin typeface="Baskerville Old Face" pitchFamily="18" charset="0"/>
              </a:rPr>
              <a:t>DEPARTMENT: COMPUTER SCIENCE</a:t>
            </a:r>
          </a:p>
          <a:p>
            <a:pPr algn="ctr"/>
            <a:endParaRPr lang="en-US" sz="2000" b="1" dirty="0" smtClean="0">
              <a:latin typeface="Baskerville Old Face" pitchFamily="18" charset="0"/>
            </a:endParaRPr>
          </a:p>
          <a:p>
            <a:pPr algn="ctr"/>
            <a:r>
              <a:rPr lang="en-US" sz="2000" b="1" dirty="0" smtClean="0">
                <a:latin typeface="Baskerville Old Face" pitchFamily="18" charset="0"/>
              </a:rPr>
              <a:t>COLLEGE: AAGAC/ANNAMALAI UNIVERSITY</a:t>
            </a:r>
            <a:endParaRPr lang="en-US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Content Placeholder 12" descr="Picture7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0588" r="3613" b="5882"/>
          <a:stretch>
            <a:fillRect/>
          </a:stretch>
        </p:blipFill>
        <p:spPr>
          <a:xfrm>
            <a:off x="533400" y="1956456"/>
            <a:ext cx="5562600" cy="2386944"/>
          </a:xfrm>
        </p:spPr>
      </p:pic>
      <p:pic>
        <p:nvPicPr>
          <p:cNvPr id="20" name="Content Placeholder 13" descr="Picture8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0761" r="19137" b="8061"/>
          <a:stretch>
            <a:fillRect/>
          </a:stretch>
        </p:blipFill>
        <p:spPr>
          <a:xfrm>
            <a:off x="6248400" y="1891727"/>
            <a:ext cx="5105400" cy="25278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22857" r="16483" b="8571"/>
          <a:stretch>
            <a:fillRect/>
          </a:stretch>
        </p:blipFill>
        <p:spPr bwMode="auto">
          <a:xfrm>
            <a:off x="6477000" y="2362200"/>
            <a:ext cx="511474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ystem-6\Pictures\Screenshots\Screenshot (39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t="20588" r="11261" b="5882"/>
          <a:stretch>
            <a:fillRect/>
          </a:stretch>
        </p:blipFill>
        <p:spPr bwMode="auto">
          <a:xfrm>
            <a:off x="1066800" y="2380334"/>
            <a:ext cx="5029200" cy="2344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l="2440" t="21429" r="2471" b="7143"/>
          <a:stretch>
            <a:fillRect/>
          </a:stretch>
        </p:blipFill>
        <p:spPr bwMode="auto">
          <a:xfrm>
            <a:off x="2209800" y="1981200"/>
            <a:ext cx="703326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0" y="1447800"/>
            <a:ext cx="10972800" cy="369331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 Placeholder 22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84665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idx="1"/>
          </p:nvPr>
        </p:nvSpPr>
        <p:spPr>
          <a:xfrm>
            <a:off x="0" y="1752600"/>
            <a:ext cx="10972800" cy="301621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The digital portfolio is an online platform to</a:t>
            </a: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display skills, projects, and </a:t>
            </a:r>
            <a:r>
              <a:rPr lang="en-US" sz="2800" dirty="0" err="1" smtClean="0">
                <a:latin typeface="Baskerville Old Face" pitchFamily="18" charset="0"/>
              </a:rPr>
              <a:t>achievements.It</a:t>
            </a:r>
            <a:endParaRPr lang="en-US" sz="2800" dirty="0" smtClean="0">
              <a:latin typeface="Baskerville Old Face" pitchFamily="18" charset="0"/>
            </a:endParaRP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information easily accessible.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762000" y="1676400"/>
            <a:ext cx="10972800" cy="2462213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200" dirty="0" smtClean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idx="1"/>
          </p:nvPr>
        </p:nvSpPr>
        <p:spPr>
          <a:xfrm>
            <a:off x="-304800" y="1828800"/>
            <a:ext cx="10972800" cy="276998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10972800" cy="249299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548</TotalTime>
  <Words>279</Words>
  <Application>Microsoft Office PowerPoint</Application>
  <PresentationFormat>Custom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system-6</cp:lastModifiedBy>
  <cp:revision>50</cp:revision>
  <dcterms:created xsi:type="dcterms:W3CDTF">2024-03-29T15:07:22Z</dcterms:created>
  <dcterms:modified xsi:type="dcterms:W3CDTF">2025-09-04T06:03:52Z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