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8"/>
  </p:notesMasterIdLst>
  <p:sldIdLst>
    <p:sldId id="260" r:id="rId2"/>
    <p:sldId id="263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180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18BE6-1468-41DC-8B71-1AA53388CC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CC834F-5CF3-4FC6-AE1C-E1DC0CC463D2}">
      <dgm:prSet/>
      <dgm:spPr/>
      <dgm:t>
        <a:bodyPr/>
        <a:lstStyle/>
        <a:p>
          <a:pPr rtl="0"/>
          <a:r>
            <a:rPr lang="en-US" dirty="0" smtClean="0"/>
            <a:t>Fig1.Welcome Page</a:t>
          </a:r>
          <a:endParaRPr lang="en-US" dirty="0"/>
        </a:p>
      </dgm:t>
    </dgm:pt>
    <dgm:pt modelId="{79B15591-922E-4121-BDB1-B5AC5ABA0528}" type="parTrans" cxnId="{44C5C740-900C-4460-95FC-B48BBCBA9C4F}">
      <dgm:prSet/>
      <dgm:spPr/>
      <dgm:t>
        <a:bodyPr/>
        <a:lstStyle/>
        <a:p>
          <a:endParaRPr lang="en-US"/>
        </a:p>
      </dgm:t>
    </dgm:pt>
    <dgm:pt modelId="{1E2C04D1-0486-4B90-9D8E-AB1D96D3ED91}" type="sibTrans" cxnId="{44C5C740-900C-4460-95FC-B48BBCBA9C4F}">
      <dgm:prSet/>
      <dgm:spPr/>
      <dgm:t>
        <a:bodyPr/>
        <a:lstStyle/>
        <a:p>
          <a:endParaRPr lang="en-US"/>
        </a:p>
      </dgm:t>
    </dgm:pt>
    <dgm:pt modelId="{C82914CA-2E0B-4292-AB38-98A6C3EB0EDF}" type="pres">
      <dgm:prSet presAssocID="{04218BE6-1468-41DC-8B71-1AA53388CC6C}" presName="linear" presStyleCnt="0">
        <dgm:presLayoutVars>
          <dgm:animLvl val="lvl"/>
          <dgm:resizeHandles val="exact"/>
        </dgm:presLayoutVars>
      </dgm:prSet>
      <dgm:spPr/>
    </dgm:pt>
    <dgm:pt modelId="{A7F3BE45-14FA-4926-9584-1D2ADA439331}" type="pres">
      <dgm:prSet presAssocID="{EDCC834F-5CF3-4FC6-AE1C-E1DC0CC463D2}" presName="parentText" presStyleLbl="node1" presStyleIdx="0" presStyleCnt="1" custLinFactNeighborX="-4801" custLinFactNeighborY="2710">
        <dgm:presLayoutVars>
          <dgm:chMax val="0"/>
          <dgm:bulletEnabled val="1"/>
        </dgm:presLayoutVars>
      </dgm:prSet>
      <dgm:spPr/>
    </dgm:pt>
  </dgm:ptLst>
  <dgm:cxnLst>
    <dgm:cxn modelId="{6D72CC37-6485-4351-925D-6B0A1EAF5F52}" type="presOf" srcId="{04218BE6-1468-41DC-8B71-1AA53388CC6C}" destId="{C82914CA-2E0B-4292-AB38-98A6C3EB0EDF}" srcOrd="0" destOrd="0" presId="urn:microsoft.com/office/officeart/2005/8/layout/vList2"/>
    <dgm:cxn modelId="{44C5C740-900C-4460-95FC-B48BBCBA9C4F}" srcId="{04218BE6-1468-41DC-8B71-1AA53388CC6C}" destId="{EDCC834F-5CF3-4FC6-AE1C-E1DC0CC463D2}" srcOrd="0" destOrd="0" parTransId="{79B15591-922E-4121-BDB1-B5AC5ABA0528}" sibTransId="{1E2C04D1-0486-4B90-9D8E-AB1D96D3ED91}"/>
    <dgm:cxn modelId="{E6F6E289-A74A-4FCE-8C2B-F17A1BC14877}" type="presOf" srcId="{EDCC834F-5CF3-4FC6-AE1C-E1DC0CC463D2}" destId="{A7F3BE45-14FA-4926-9584-1D2ADA439331}" srcOrd="0" destOrd="0" presId="urn:microsoft.com/office/officeart/2005/8/layout/vList2"/>
    <dgm:cxn modelId="{1C624C67-955D-4F58-AA51-0F2C5A203920}" type="presParOf" srcId="{C82914CA-2E0B-4292-AB38-98A6C3EB0EDF}" destId="{A7F3BE45-14FA-4926-9584-1D2ADA43933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8CE62-7817-458D-8367-0BE50FCD47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31904-12F7-4177-A28D-91A893277E25}">
      <dgm:prSet/>
      <dgm:spPr>
        <a:solidFill>
          <a:srgbClr val="00B0F0"/>
        </a:solidFill>
      </dgm:spPr>
      <dgm:t>
        <a:bodyPr/>
        <a:lstStyle/>
        <a:p>
          <a:pPr rtl="0"/>
          <a:r>
            <a:rPr lang="en-US" dirty="0" smtClean="0"/>
            <a:t>Fig2.Admin Login Page</a:t>
          </a:r>
          <a:endParaRPr lang="en-US" dirty="0"/>
        </a:p>
      </dgm:t>
    </dgm:pt>
    <dgm:pt modelId="{9FA12E82-7859-4248-8300-9599D749C467}" type="parTrans" cxnId="{59C2FD49-5802-4A2E-A774-93E4D3DE18FB}">
      <dgm:prSet/>
      <dgm:spPr/>
      <dgm:t>
        <a:bodyPr/>
        <a:lstStyle/>
        <a:p>
          <a:endParaRPr lang="en-US"/>
        </a:p>
      </dgm:t>
    </dgm:pt>
    <dgm:pt modelId="{4EB3C421-0DF7-4AEF-818B-40CD99751DCB}" type="sibTrans" cxnId="{59C2FD49-5802-4A2E-A774-93E4D3DE18FB}">
      <dgm:prSet/>
      <dgm:spPr/>
      <dgm:t>
        <a:bodyPr/>
        <a:lstStyle/>
        <a:p>
          <a:endParaRPr lang="en-US"/>
        </a:p>
      </dgm:t>
    </dgm:pt>
    <dgm:pt modelId="{DD06E073-E2CB-4B25-AD40-BFF94233D5B6}" type="pres">
      <dgm:prSet presAssocID="{F408CE62-7817-458D-8367-0BE50FCD478F}" presName="linear" presStyleCnt="0">
        <dgm:presLayoutVars>
          <dgm:animLvl val="lvl"/>
          <dgm:resizeHandles val="exact"/>
        </dgm:presLayoutVars>
      </dgm:prSet>
      <dgm:spPr/>
    </dgm:pt>
    <dgm:pt modelId="{882BBB85-F823-4A81-9DF4-CDB5A3A074DB}" type="pres">
      <dgm:prSet presAssocID="{23C31904-12F7-4177-A28D-91A893277E25}" presName="parentText" presStyleLbl="node1" presStyleIdx="0" presStyleCnt="1" custLinFactNeighborX="-2222">
        <dgm:presLayoutVars>
          <dgm:chMax val="0"/>
          <dgm:bulletEnabled val="1"/>
        </dgm:presLayoutVars>
      </dgm:prSet>
      <dgm:spPr/>
    </dgm:pt>
  </dgm:ptLst>
  <dgm:cxnLst>
    <dgm:cxn modelId="{59C2FD49-5802-4A2E-A774-93E4D3DE18FB}" srcId="{F408CE62-7817-458D-8367-0BE50FCD478F}" destId="{23C31904-12F7-4177-A28D-91A893277E25}" srcOrd="0" destOrd="0" parTransId="{9FA12E82-7859-4248-8300-9599D749C467}" sibTransId="{4EB3C421-0DF7-4AEF-818B-40CD99751DCB}"/>
    <dgm:cxn modelId="{340D0A17-9BED-4535-88BB-2686AC2B6AFB}" type="presOf" srcId="{F408CE62-7817-458D-8367-0BE50FCD478F}" destId="{DD06E073-E2CB-4B25-AD40-BFF94233D5B6}" srcOrd="0" destOrd="0" presId="urn:microsoft.com/office/officeart/2005/8/layout/vList2"/>
    <dgm:cxn modelId="{FC525C06-05FA-40A0-9CD7-0CB5FE1DE1C5}" type="presOf" srcId="{23C31904-12F7-4177-A28D-91A893277E25}" destId="{882BBB85-F823-4A81-9DF4-CDB5A3A074DB}" srcOrd="0" destOrd="0" presId="urn:microsoft.com/office/officeart/2005/8/layout/vList2"/>
    <dgm:cxn modelId="{AD7618D2-7445-48E9-B90E-0029D0ACE731}" type="presParOf" srcId="{DD06E073-E2CB-4B25-AD40-BFF94233D5B6}" destId="{882BBB85-F823-4A81-9DF4-CDB5A3A074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735E9-8419-439A-9037-7EC38D460B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3B58E8-5A0A-4498-A055-BA4675F199C7}">
      <dgm:prSet/>
      <dgm:spPr/>
      <dgm:t>
        <a:bodyPr/>
        <a:lstStyle/>
        <a:p>
          <a:pPr rtl="0"/>
          <a:r>
            <a:rPr lang="en-US" dirty="0" smtClean="0"/>
            <a:t>Fig3.Admin Interface</a:t>
          </a:r>
          <a:endParaRPr lang="en-US" dirty="0"/>
        </a:p>
      </dgm:t>
    </dgm:pt>
    <dgm:pt modelId="{3545C294-AEAC-4326-963F-058C8C55101C}" type="parTrans" cxnId="{F8F6530D-FE56-49A2-838E-49A1F685679A}">
      <dgm:prSet/>
      <dgm:spPr/>
      <dgm:t>
        <a:bodyPr/>
        <a:lstStyle/>
        <a:p>
          <a:endParaRPr lang="en-US"/>
        </a:p>
      </dgm:t>
    </dgm:pt>
    <dgm:pt modelId="{982A9EE8-408F-428D-9E5B-5FE837DCEB3D}" type="sibTrans" cxnId="{F8F6530D-FE56-49A2-838E-49A1F685679A}">
      <dgm:prSet/>
      <dgm:spPr/>
      <dgm:t>
        <a:bodyPr/>
        <a:lstStyle/>
        <a:p>
          <a:endParaRPr lang="en-US"/>
        </a:p>
      </dgm:t>
    </dgm:pt>
    <dgm:pt modelId="{BE53ACD5-AC49-448A-8315-78415B3A2470}" type="pres">
      <dgm:prSet presAssocID="{885735E9-8419-439A-9037-7EC38D460B65}" presName="linear" presStyleCnt="0">
        <dgm:presLayoutVars>
          <dgm:animLvl val="lvl"/>
          <dgm:resizeHandles val="exact"/>
        </dgm:presLayoutVars>
      </dgm:prSet>
      <dgm:spPr/>
    </dgm:pt>
    <dgm:pt modelId="{6E5F15EC-2C0E-450B-A3B7-B09E0F5D1CFF}" type="pres">
      <dgm:prSet presAssocID="{963B58E8-5A0A-4498-A055-BA4675F199C7}" presName="parentText" presStyleLbl="node1" presStyleIdx="0" presStyleCnt="1" custLinFactNeighborX="-4785">
        <dgm:presLayoutVars>
          <dgm:chMax val="0"/>
          <dgm:bulletEnabled val="1"/>
        </dgm:presLayoutVars>
      </dgm:prSet>
      <dgm:spPr/>
    </dgm:pt>
  </dgm:ptLst>
  <dgm:cxnLst>
    <dgm:cxn modelId="{F8F6530D-FE56-49A2-838E-49A1F685679A}" srcId="{885735E9-8419-439A-9037-7EC38D460B65}" destId="{963B58E8-5A0A-4498-A055-BA4675F199C7}" srcOrd="0" destOrd="0" parTransId="{3545C294-AEAC-4326-963F-058C8C55101C}" sibTransId="{982A9EE8-408F-428D-9E5B-5FE837DCEB3D}"/>
    <dgm:cxn modelId="{73D887EC-3EDF-44FC-9318-900F062DDDA1}" type="presOf" srcId="{885735E9-8419-439A-9037-7EC38D460B65}" destId="{BE53ACD5-AC49-448A-8315-78415B3A2470}" srcOrd="0" destOrd="0" presId="urn:microsoft.com/office/officeart/2005/8/layout/vList2"/>
    <dgm:cxn modelId="{A1B39B7E-9988-4C9A-B9CD-B208968B8D2F}" type="presOf" srcId="{963B58E8-5A0A-4498-A055-BA4675F199C7}" destId="{6E5F15EC-2C0E-450B-A3B7-B09E0F5D1CFF}" srcOrd="0" destOrd="0" presId="urn:microsoft.com/office/officeart/2005/8/layout/vList2"/>
    <dgm:cxn modelId="{3D82D2FB-333B-4B90-A042-FBCCF46351CD}" type="presParOf" srcId="{BE53ACD5-AC49-448A-8315-78415B3A2470}" destId="{6E5F15EC-2C0E-450B-A3B7-B09E0F5D1CF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363381-0411-49C7-AF90-F65DF3EFED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FEC91-2C07-446A-9032-ECE0C5D5FAF8}">
      <dgm:prSet/>
      <dgm:spPr/>
      <dgm:t>
        <a:bodyPr/>
        <a:lstStyle/>
        <a:p>
          <a:pPr rtl="0"/>
          <a:r>
            <a:rPr lang="en-US" dirty="0" smtClean="0"/>
            <a:t>Fig4.Creating A New User</a:t>
          </a:r>
          <a:endParaRPr lang="en-US" dirty="0"/>
        </a:p>
      </dgm:t>
    </dgm:pt>
    <dgm:pt modelId="{7D2ECF63-B396-4D3D-B209-52AE2C693CAC}" type="parTrans" cxnId="{C5FE3A62-FDCE-41E6-80E7-525785873F61}">
      <dgm:prSet/>
      <dgm:spPr/>
      <dgm:t>
        <a:bodyPr/>
        <a:lstStyle/>
        <a:p>
          <a:endParaRPr lang="en-US"/>
        </a:p>
      </dgm:t>
    </dgm:pt>
    <dgm:pt modelId="{3C9F005D-DA53-4B6A-8304-024273D52476}" type="sibTrans" cxnId="{C5FE3A62-FDCE-41E6-80E7-525785873F61}">
      <dgm:prSet/>
      <dgm:spPr/>
      <dgm:t>
        <a:bodyPr/>
        <a:lstStyle/>
        <a:p>
          <a:endParaRPr lang="en-US"/>
        </a:p>
      </dgm:t>
    </dgm:pt>
    <dgm:pt modelId="{9D1259F6-FC60-4231-9D8C-37A818B8A874}" type="pres">
      <dgm:prSet presAssocID="{40363381-0411-49C7-AF90-F65DF3EFEDB3}" presName="linear" presStyleCnt="0">
        <dgm:presLayoutVars>
          <dgm:animLvl val="lvl"/>
          <dgm:resizeHandles val="exact"/>
        </dgm:presLayoutVars>
      </dgm:prSet>
      <dgm:spPr/>
    </dgm:pt>
    <dgm:pt modelId="{43F7F69D-CA87-492C-ABC1-8517A788A274}" type="pres">
      <dgm:prSet presAssocID="{6ADFEC91-2C07-446A-9032-ECE0C5D5FAF8}" presName="parentText" presStyleLbl="node1" presStyleIdx="0" presStyleCnt="1" custLinFactNeighborX="439" custLinFactNeighborY="18967">
        <dgm:presLayoutVars>
          <dgm:chMax val="0"/>
          <dgm:bulletEnabled val="1"/>
        </dgm:presLayoutVars>
      </dgm:prSet>
      <dgm:spPr/>
    </dgm:pt>
  </dgm:ptLst>
  <dgm:cxnLst>
    <dgm:cxn modelId="{4F844E71-8753-4BAD-B482-1FDBFD0A8710}" type="presOf" srcId="{40363381-0411-49C7-AF90-F65DF3EFEDB3}" destId="{9D1259F6-FC60-4231-9D8C-37A818B8A874}" srcOrd="0" destOrd="0" presId="urn:microsoft.com/office/officeart/2005/8/layout/vList2"/>
    <dgm:cxn modelId="{C5FE3A62-FDCE-41E6-80E7-525785873F61}" srcId="{40363381-0411-49C7-AF90-F65DF3EFEDB3}" destId="{6ADFEC91-2C07-446A-9032-ECE0C5D5FAF8}" srcOrd="0" destOrd="0" parTransId="{7D2ECF63-B396-4D3D-B209-52AE2C693CAC}" sibTransId="{3C9F005D-DA53-4B6A-8304-024273D52476}"/>
    <dgm:cxn modelId="{459404C0-02C7-4E30-958D-1B662BB13739}" type="presOf" srcId="{6ADFEC91-2C07-446A-9032-ECE0C5D5FAF8}" destId="{43F7F69D-CA87-492C-ABC1-8517A788A274}" srcOrd="0" destOrd="0" presId="urn:microsoft.com/office/officeart/2005/8/layout/vList2"/>
    <dgm:cxn modelId="{F5397CE5-72FE-4BF5-A14D-2E42D583E211}" type="presParOf" srcId="{9D1259F6-FC60-4231-9D8C-37A818B8A874}" destId="{43F7F69D-CA87-492C-ABC1-8517A788A27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CDEAA-CF93-4526-8D11-F00CCBB2E0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F65687-8FC8-4BDA-9229-C2C160466F0E}">
      <dgm:prSet/>
      <dgm:spPr/>
      <dgm:t>
        <a:bodyPr/>
        <a:lstStyle/>
        <a:p>
          <a:pPr rtl="0"/>
          <a:r>
            <a:rPr lang="en-US" dirty="0" smtClean="0"/>
            <a:t>Fig5. Editing Existing User Details</a:t>
          </a:r>
          <a:endParaRPr lang="en-US" dirty="0"/>
        </a:p>
      </dgm:t>
    </dgm:pt>
    <dgm:pt modelId="{2B42A9BD-061A-4D5C-8F5D-5D11714F94E3}" type="parTrans" cxnId="{72281435-A118-4D76-91DA-F230143D36B2}">
      <dgm:prSet/>
      <dgm:spPr/>
      <dgm:t>
        <a:bodyPr/>
        <a:lstStyle/>
        <a:p>
          <a:endParaRPr lang="en-US"/>
        </a:p>
      </dgm:t>
    </dgm:pt>
    <dgm:pt modelId="{DC96913C-2AFF-46B5-B038-B70F31247553}" type="sibTrans" cxnId="{72281435-A118-4D76-91DA-F230143D36B2}">
      <dgm:prSet/>
      <dgm:spPr/>
      <dgm:t>
        <a:bodyPr/>
        <a:lstStyle/>
        <a:p>
          <a:endParaRPr lang="en-US"/>
        </a:p>
      </dgm:t>
    </dgm:pt>
    <dgm:pt modelId="{8B3DF925-4C05-4AA4-BDE8-852CC01E1C00}" type="pres">
      <dgm:prSet presAssocID="{FA4CDEAA-CF93-4526-8D11-F00CCBB2E088}" presName="linear" presStyleCnt="0">
        <dgm:presLayoutVars>
          <dgm:animLvl val="lvl"/>
          <dgm:resizeHandles val="exact"/>
        </dgm:presLayoutVars>
      </dgm:prSet>
      <dgm:spPr/>
    </dgm:pt>
    <dgm:pt modelId="{E6D2CDDB-232D-42DB-A4CA-EA941A933BF3}" type="pres">
      <dgm:prSet presAssocID="{66F65687-8FC8-4BDA-9229-C2C160466F0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BB65B2-F670-4FFC-B325-348CB2D9FD0A}" type="presOf" srcId="{FA4CDEAA-CF93-4526-8D11-F00CCBB2E088}" destId="{8B3DF925-4C05-4AA4-BDE8-852CC01E1C00}" srcOrd="0" destOrd="0" presId="urn:microsoft.com/office/officeart/2005/8/layout/vList2"/>
    <dgm:cxn modelId="{9FACABD1-C838-4D54-8570-DE10824EDB5D}" type="presOf" srcId="{66F65687-8FC8-4BDA-9229-C2C160466F0E}" destId="{E6D2CDDB-232D-42DB-A4CA-EA941A933BF3}" srcOrd="0" destOrd="0" presId="urn:microsoft.com/office/officeart/2005/8/layout/vList2"/>
    <dgm:cxn modelId="{72281435-A118-4D76-91DA-F230143D36B2}" srcId="{FA4CDEAA-CF93-4526-8D11-F00CCBB2E088}" destId="{66F65687-8FC8-4BDA-9229-C2C160466F0E}" srcOrd="0" destOrd="0" parTransId="{2B42A9BD-061A-4D5C-8F5D-5D11714F94E3}" sibTransId="{DC96913C-2AFF-46B5-B038-B70F31247553}"/>
    <dgm:cxn modelId="{A13FEF38-8F11-4EE9-A8AF-C8677CCDE7AD}" type="presParOf" srcId="{8B3DF925-4C05-4AA4-BDE8-852CC01E1C00}" destId="{E6D2CDDB-232D-42DB-A4CA-EA941A933B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918C03-DEFE-44DE-BCF5-4A6D7C78C7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5A539A-9A35-4642-BBDF-AE6450D69A67}">
      <dgm:prSet/>
      <dgm:spPr/>
      <dgm:t>
        <a:bodyPr/>
        <a:lstStyle/>
        <a:p>
          <a:pPr rtl="0"/>
          <a:r>
            <a:rPr lang="en-US" dirty="0" smtClean="0"/>
            <a:t>Fig6. Deleting an Existing User</a:t>
          </a:r>
          <a:endParaRPr lang="en-US" dirty="0"/>
        </a:p>
      </dgm:t>
    </dgm:pt>
    <dgm:pt modelId="{08389D69-D917-4ABC-8899-CDD7F0A053A7}" type="parTrans" cxnId="{8DE6E3F1-ED1E-476D-9A91-EE00A147BE17}">
      <dgm:prSet/>
      <dgm:spPr/>
      <dgm:t>
        <a:bodyPr/>
        <a:lstStyle/>
        <a:p>
          <a:endParaRPr lang="en-US"/>
        </a:p>
      </dgm:t>
    </dgm:pt>
    <dgm:pt modelId="{896CB1C6-34B1-416D-8205-C6658F0DD678}" type="sibTrans" cxnId="{8DE6E3F1-ED1E-476D-9A91-EE00A147BE17}">
      <dgm:prSet/>
      <dgm:spPr/>
      <dgm:t>
        <a:bodyPr/>
        <a:lstStyle/>
        <a:p>
          <a:endParaRPr lang="en-US"/>
        </a:p>
      </dgm:t>
    </dgm:pt>
    <dgm:pt modelId="{7DD537B8-DB9C-4EFD-85B2-BC48FEF64DA5}" type="pres">
      <dgm:prSet presAssocID="{8E918C03-DEFE-44DE-BCF5-4A6D7C78C771}" presName="linear" presStyleCnt="0">
        <dgm:presLayoutVars>
          <dgm:animLvl val="lvl"/>
          <dgm:resizeHandles val="exact"/>
        </dgm:presLayoutVars>
      </dgm:prSet>
      <dgm:spPr/>
    </dgm:pt>
    <dgm:pt modelId="{D39B7B90-0149-4B0F-8CB1-255835AD4204}" type="pres">
      <dgm:prSet presAssocID="{495A539A-9A35-4642-BBDF-AE6450D69A67}" presName="parentText" presStyleLbl="node1" presStyleIdx="0" presStyleCnt="1" custLinFactNeighborX="26721" custLinFactNeighborY="3793">
        <dgm:presLayoutVars>
          <dgm:chMax val="0"/>
          <dgm:bulletEnabled val="1"/>
        </dgm:presLayoutVars>
      </dgm:prSet>
      <dgm:spPr/>
    </dgm:pt>
  </dgm:ptLst>
  <dgm:cxnLst>
    <dgm:cxn modelId="{8DE6E3F1-ED1E-476D-9A91-EE00A147BE17}" srcId="{8E918C03-DEFE-44DE-BCF5-4A6D7C78C771}" destId="{495A539A-9A35-4642-BBDF-AE6450D69A67}" srcOrd="0" destOrd="0" parTransId="{08389D69-D917-4ABC-8899-CDD7F0A053A7}" sibTransId="{896CB1C6-34B1-416D-8205-C6658F0DD678}"/>
    <dgm:cxn modelId="{4A149B3C-AF66-4D1B-A06B-301D160BA8C3}" type="presOf" srcId="{8E918C03-DEFE-44DE-BCF5-4A6D7C78C771}" destId="{7DD537B8-DB9C-4EFD-85B2-BC48FEF64DA5}" srcOrd="0" destOrd="0" presId="urn:microsoft.com/office/officeart/2005/8/layout/vList2"/>
    <dgm:cxn modelId="{9D9311CF-0F22-4B4A-9370-94A3F937A4A1}" type="presOf" srcId="{495A539A-9A35-4642-BBDF-AE6450D69A67}" destId="{D39B7B90-0149-4B0F-8CB1-255835AD4204}" srcOrd="0" destOrd="0" presId="urn:microsoft.com/office/officeart/2005/8/layout/vList2"/>
    <dgm:cxn modelId="{F4CFEF62-6EE2-45E6-9DB1-09D6B915902F}" type="presParOf" srcId="{7DD537B8-DB9C-4EFD-85B2-BC48FEF64DA5}" destId="{D39B7B90-0149-4B0F-8CB1-255835AD42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3BE45-14FA-4926-9584-1D2ADA439331}">
      <dsp:nvSpPr>
        <dsp:cNvPr id="0" name=""/>
        <dsp:cNvSpPr/>
      </dsp:nvSpPr>
      <dsp:spPr>
        <a:xfrm>
          <a:off x="0" y="19535"/>
          <a:ext cx="3562065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Fig1.Welcome Page</a:t>
          </a:r>
          <a:endParaRPr lang="en-US" sz="2100" kern="1200" dirty="0"/>
        </a:p>
      </dsp:txBody>
      <dsp:txXfrm>
        <a:off x="24588" y="44123"/>
        <a:ext cx="3512889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BB85-F823-4A81-9DF4-CDB5A3A074DB}">
      <dsp:nvSpPr>
        <dsp:cNvPr id="0" name=""/>
        <dsp:cNvSpPr/>
      </dsp:nvSpPr>
      <dsp:spPr>
        <a:xfrm>
          <a:off x="0" y="74048"/>
          <a:ext cx="3070747" cy="47970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Fig2.Admin Login Page</a:t>
          </a:r>
          <a:endParaRPr lang="en-US" sz="2000" kern="1200" dirty="0"/>
        </a:p>
      </dsp:txBody>
      <dsp:txXfrm>
        <a:off x="23417" y="97465"/>
        <a:ext cx="3023913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F15EC-2C0E-450B-A3B7-B09E0F5D1CFF}">
      <dsp:nvSpPr>
        <dsp:cNvPr id="0" name=""/>
        <dsp:cNvSpPr/>
      </dsp:nvSpPr>
      <dsp:spPr>
        <a:xfrm>
          <a:off x="0" y="9744"/>
          <a:ext cx="285238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Fig3.Admin Interface</a:t>
          </a:r>
          <a:endParaRPr lang="en-US" sz="1800" kern="1200" dirty="0"/>
        </a:p>
      </dsp:txBody>
      <dsp:txXfrm>
        <a:off x="21075" y="30819"/>
        <a:ext cx="2810232" cy="389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7F69D-CA87-492C-ABC1-8517A788A274}">
      <dsp:nvSpPr>
        <dsp:cNvPr id="0" name=""/>
        <dsp:cNvSpPr/>
      </dsp:nvSpPr>
      <dsp:spPr>
        <a:xfrm>
          <a:off x="0" y="173095"/>
          <a:ext cx="311168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Fig4.Creating A New User</a:t>
          </a:r>
          <a:endParaRPr lang="en-US" sz="1800" kern="1200" dirty="0"/>
        </a:p>
      </dsp:txBody>
      <dsp:txXfrm>
        <a:off x="21075" y="194170"/>
        <a:ext cx="3069539" cy="389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2CDDB-232D-42DB-A4CA-EA941A933BF3}">
      <dsp:nvSpPr>
        <dsp:cNvPr id="0" name=""/>
        <dsp:cNvSpPr/>
      </dsp:nvSpPr>
      <dsp:spPr>
        <a:xfrm>
          <a:off x="0" y="97830"/>
          <a:ext cx="45720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Fig5. Editing Existing User Details</a:t>
          </a:r>
          <a:endParaRPr lang="en-US" sz="2200" kern="1200" dirty="0"/>
        </a:p>
      </dsp:txBody>
      <dsp:txXfrm>
        <a:off x="25759" y="123589"/>
        <a:ext cx="4520482" cy="47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B7B90-0149-4B0F-8CB1-255835AD4204}">
      <dsp:nvSpPr>
        <dsp:cNvPr id="0" name=""/>
        <dsp:cNvSpPr/>
      </dsp:nvSpPr>
      <dsp:spPr>
        <a:xfrm>
          <a:off x="0" y="15772"/>
          <a:ext cx="4162567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Fig6. Deleting an Existing User</a:t>
          </a:r>
          <a:endParaRPr lang="en-US" sz="2100" kern="1200" dirty="0"/>
        </a:p>
      </dsp:txBody>
      <dsp:txXfrm>
        <a:off x="24588" y="40360"/>
        <a:ext cx="4113391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93F42-0108-4938-98B4-4D59B1496843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4A389-6EA1-49DE-A345-3F093F4D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4A389-6EA1-49DE-A345-3F093F4D83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2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9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2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07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866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30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BAFD507-2B09-4BD9-893C-BE7330F14A31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4641D0-7F37-455E-94FE-F0D00328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35" y="787790"/>
            <a:ext cx="10058400" cy="53738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819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3" y="668740"/>
            <a:ext cx="9771797" cy="91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u="sng" dirty="0" smtClean="0">
                <a:solidFill>
                  <a:schemeClr val="tx2">
                    <a:lumMod val="50000"/>
                  </a:schemeClr>
                </a:solidFill>
              </a:rPr>
              <a:t>Admin Functionalities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Can Create a  New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Can Edit an Existing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           Can Delete an Existing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09934" y="2101755"/>
            <a:ext cx="941696" cy="77792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1480782" y="2879678"/>
            <a:ext cx="6824" cy="17059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09934" y="3398293"/>
            <a:ext cx="941696" cy="272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09934" y="4585648"/>
            <a:ext cx="477672" cy="4094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87606" y="4585648"/>
            <a:ext cx="464024" cy="4094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55242" y="3493826"/>
            <a:ext cx="1856095" cy="94169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Manages Users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121020" y="1020885"/>
            <a:ext cx="2129050" cy="8291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users</a:t>
            </a:r>
          </a:p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534868" y="2230693"/>
            <a:ext cx="2361063" cy="7964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Create </a:t>
            </a:r>
            <a:r>
              <a:rPr lang="en-US" dirty="0">
                <a:solidFill>
                  <a:schemeClr val="tx1"/>
                </a:solidFill>
              </a:rPr>
              <a:t>a user</a:t>
            </a:r>
          </a:p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120417" y="3684895"/>
            <a:ext cx="2333768" cy="9007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Delete </a:t>
            </a:r>
            <a:r>
              <a:rPr lang="en-US" dirty="0">
                <a:solidFill>
                  <a:schemeClr val="tx1"/>
                </a:solidFill>
              </a:rPr>
              <a:t>a user</a:t>
            </a:r>
          </a:p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32812" y="4966355"/>
            <a:ext cx="2204113" cy="8939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Edit </a:t>
            </a:r>
            <a:r>
              <a:rPr lang="en-US" dirty="0">
                <a:solidFill>
                  <a:schemeClr val="tx1"/>
                </a:solidFill>
              </a:rPr>
              <a:t>a user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13" idx="3"/>
            <a:endCxn id="12" idx="0"/>
          </p:cNvCxnSpPr>
          <p:nvPr/>
        </p:nvCxnSpPr>
        <p:spPr>
          <a:xfrm flipH="1">
            <a:off x="4483290" y="1728567"/>
            <a:ext cx="1949522" cy="17652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inus 18"/>
          <p:cNvSpPr/>
          <p:nvPr/>
        </p:nvSpPr>
        <p:spPr>
          <a:xfrm>
            <a:off x="1115705" y="3826490"/>
            <a:ext cx="2811439" cy="358256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4" idx="2"/>
            <a:endCxn id="12" idx="7"/>
          </p:cNvCxnSpPr>
          <p:nvPr/>
        </p:nvCxnSpPr>
        <p:spPr>
          <a:xfrm flipH="1">
            <a:off x="5139518" y="2628899"/>
            <a:ext cx="2395350" cy="10028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</p:cNvCxnSpPr>
          <p:nvPr/>
        </p:nvCxnSpPr>
        <p:spPr>
          <a:xfrm flipH="1" flipV="1">
            <a:off x="5320068" y="4135271"/>
            <a:ext cx="2800349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  <a:endCxn id="12" idx="4"/>
          </p:cNvCxnSpPr>
          <p:nvPr/>
        </p:nvCxnSpPr>
        <p:spPr>
          <a:xfrm flipH="1" flipV="1">
            <a:off x="4483290" y="4435522"/>
            <a:ext cx="2272307" cy="6617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88297" y="522865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293084" y="757029"/>
            <a:ext cx="35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smtClean="0">
                <a:solidFill>
                  <a:srgbClr val="7030A0"/>
                </a:solidFill>
              </a:rPr>
              <a:t>Use Case Diagram:</a:t>
            </a:r>
            <a:endParaRPr lang="en-US" sz="2800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" r="6004" b="2961"/>
          <a:stretch/>
        </p:blipFill>
        <p:spPr>
          <a:xfrm>
            <a:off x="450377" y="423079"/>
            <a:ext cx="5158853" cy="4299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7" b="4328"/>
          <a:stretch/>
        </p:blipFill>
        <p:spPr>
          <a:xfrm>
            <a:off x="6141494" y="354842"/>
            <a:ext cx="5663820" cy="436728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70682051"/>
              </p:ext>
            </p:extLst>
          </p:nvPr>
        </p:nvGraphicFramePr>
        <p:xfrm>
          <a:off x="1487607" y="5213444"/>
          <a:ext cx="3562065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52255328"/>
              </p:ext>
            </p:extLst>
          </p:nvPr>
        </p:nvGraphicFramePr>
        <p:xfrm>
          <a:off x="7942995" y="5172501"/>
          <a:ext cx="3070747" cy="627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944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" r="7326" b="4460"/>
          <a:stretch/>
        </p:blipFill>
        <p:spPr>
          <a:xfrm>
            <a:off x="409435" y="382138"/>
            <a:ext cx="5622875" cy="4189862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6876017"/>
              </p:ext>
            </p:extLst>
          </p:nvPr>
        </p:nvGraphicFramePr>
        <p:xfrm>
          <a:off x="2183641" y="5213444"/>
          <a:ext cx="2852383" cy="451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 r="10262" b="7480"/>
          <a:stretch/>
        </p:blipFill>
        <p:spPr>
          <a:xfrm>
            <a:off x="6373505" y="382137"/>
            <a:ext cx="5418162" cy="4148919"/>
          </a:xfrm>
          <a:prstGeom prst="rect">
            <a:avLst/>
          </a:prstGeom>
          <a:ln w="28575">
            <a:solidFill>
              <a:srgbClr val="92D05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0011463"/>
              </p:ext>
            </p:extLst>
          </p:nvPr>
        </p:nvGraphicFramePr>
        <p:xfrm>
          <a:off x="7929349" y="5049673"/>
          <a:ext cx="3111689" cy="614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9540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6" r="13840" b="3495"/>
          <a:stretch/>
        </p:blipFill>
        <p:spPr>
          <a:xfrm>
            <a:off x="450376" y="300252"/>
            <a:ext cx="5336275" cy="4612942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84276848"/>
              </p:ext>
            </p:extLst>
          </p:nvPr>
        </p:nvGraphicFramePr>
        <p:xfrm>
          <a:off x="1078173" y="5377218"/>
          <a:ext cx="4572000" cy="72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r="5834" b="6392"/>
          <a:stretch/>
        </p:blipFill>
        <p:spPr>
          <a:xfrm>
            <a:off x="6237028" y="288276"/>
            <a:ext cx="5513694" cy="4597623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31867496"/>
              </p:ext>
            </p:extLst>
          </p:nvPr>
        </p:nvGraphicFramePr>
        <p:xfrm>
          <a:off x="7083188" y="5418161"/>
          <a:ext cx="4162567" cy="51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187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4404</TotalTime>
  <Words>66</Words>
  <Application>Microsoft Office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Garamond</vt:lpstr>
      <vt:lpstr>Wingdings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MANAGEMENT</dc:title>
  <dc:creator>SURATH, SIVA KUMAR</dc:creator>
  <cp:lastModifiedBy>SURATH, SIVA KUMAR</cp:lastModifiedBy>
  <cp:revision>15</cp:revision>
  <dcterms:created xsi:type="dcterms:W3CDTF">2019-09-14T06:01:06Z</dcterms:created>
  <dcterms:modified xsi:type="dcterms:W3CDTF">2019-09-17T07:26:04Z</dcterms:modified>
</cp:coreProperties>
</file>