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24037dbe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3224037dbe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24037db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24037db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24037dbe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224037dbe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d64d063d5380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a4d64d063d5380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24037db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224037db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24037db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224037db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24037db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224037db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24037dbe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3224037dbe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24037dbe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224037dbe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24037db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3224037db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 l="7042" t="47434" r="-48485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>
            <a:spLocks noGrp="1"/>
          </p:cNvSpPr>
          <p:nvPr>
            <p:ph type="title" hasCustomPrompt="1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2">
            <a:alphaModFix/>
          </a:blip>
          <a:srcRect l="-19689" t="41478" r="19690" b="2271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l="7042" t="47434" r="-48485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"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3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4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5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6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7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8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9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3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4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5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16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7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18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9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2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3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4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5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6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2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>
            <a:spLocks noGrp="1"/>
          </p:cNvSpPr>
          <p:nvPr>
            <p:ph type="subTitle" idx="1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2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ubTitle" idx="3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4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5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6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 l="104756" t="-108210" r="280062" b="4785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5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6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7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8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2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3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2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 idx="6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l="-6643" t="-11183" r="27548" b="-11170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Slidesgo</a:t>
            </a:r>
            <a:r>
              <a:rPr lang="en" sz="9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Flaticon</a:t>
            </a:r>
            <a:r>
              <a:rPr lang="en" sz="9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lang="en" sz="9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/>
              </a:rPr>
              <a:t>Freepik</a:t>
            </a:r>
            <a:endParaRPr sz="900" b="1" i="0" u="none" strike="noStrike" cap="non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4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 l="36283" t="30" r="-5" b="-39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235242" t="44962" r="44459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l="174697" t="-83399" r="177064" b="4163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>
            <a:spLocks noGrp="1"/>
          </p:cNvSpPr>
          <p:nvPr>
            <p:ph type="pic" idx="2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l="104756" t="-108210" r="280062" b="4785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l="130683" t="-50527" r="175247" b="34585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9"/>
          <p:cNvSpPr>
            <a:spLocks noGrp="1"/>
          </p:cNvSpPr>
          <p:nvPr>
            <p:ph type="pic" idx="2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 rotWithShape="1">
          <a:blip r:embed="rId2">
            <a:alphaModFix/>
          </a:blip>
          <a:srcRect l="-19689" t="41478" r="19690" b="227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 b="0" i="0" u="none" strike="noStrike" cap="none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mailto:your@e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ctrTitle"/>
          </p:nvPr>
        </p:nvSpPr>
        <p:spPr>
          <a:xfrm>
            <a:off x="686600" y="2215050"/>
            <a:ext cx="47952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80"/>
              <a:buNone/>
            </a:pPr>
            <a:r>
              <a:rPr lang="en" sz="6200"/>
              <a:t>Git &amp; Github</a:t>
            </a:r>
            <a:endParaRPr sz="6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20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git pull command is used to fetch and download content from a remote repository and immediately update the local repository to match that content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				</a:t>
            </a: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pull origin main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48" name="Google Shape;248;p41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Pull Command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7954500" cy="39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Soft reset: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Moves your last commit back, but keeps your changes in the working directory and staged for commit.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It’s like undoing a commit but still keeping all the work you did.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git reset --soft</a:t>
            </a:r>
            <a:endParaRPr sz="1500"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Hard reset: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Moves your last commit back and erases all changes (both from the working directory and staging area).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It’s like completely forgetting about your changes and going back to the state of a previous commit.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	git reset --hard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Reset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>
            <a:spLocks noGrp="1"/>
          </p:cNvSpPr>
          <p:nvPr>
            <p:ph type="ctrTitle"/>
          </p:nvPr>
        </p:nvSpPr>
        <p:spPr>
          <a:xfrm>
            <a:off x="686600" y="2215050"/>
            <a:ext cx="5988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197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u="sng"/>
              <a:t>VCS - Version Control System</a:t>
            </a:r>
            <a:endParaRPr sz="1500" u="sng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A version control system (VCS) tracks changes to files, allowing developers to collaborate and return to earlier versions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is a type of VCS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190" name="Google Shape;190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subTitle" idx="1"/>
          </p:nvPr>
        </p:nvSpPr>
        <p:spPr>
          <a:xfrm>
            <a:off x="770875" y="3230800"/>
            <a:ext cx="63657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A website that allows developers to store and manage their code using Git.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https://github.com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192" name="Google Shape;192;p33"/>
          <p:cNvSpPr txBox="1">
            <a:spLocks noGrp="1"/>
          </p:cNvSpPr>
          <p:nvPr>
            <p:ph type="title" idx="2"/>
          </p:nvPr>
        </p:nvSpPr>
        <p:spPr>
          <a:xfrm>
            <a:off x="770875" y="26821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193" name="Google Shape;19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575" y="535000"/>
            <a:ext cx="1607900" cy="16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150" y="3596150"/>
            <a:ext cx="2236326" cy="1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Download Git From -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Verifying Git Installation : 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 --version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Setting and Configuring Git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subTitle" idx="1"/>
          </p:nvPr>
        </p:nvSpPr>
        <p:spPr>
          <a:xfrm>
            <a:off x="770875" y="3230800"/>
            <a:ext cx="63657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config --global user.name "Your Name"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45720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config --global user.email "</a:t>
            </a:r>
            <a:r>
              <a:rPr lang="en" sz="1500" b="1" u="sng">
                <a:solidFill>
                  <a:schemeClr val="hlink"/>
                </a:solidFill>
                <a:latin typeface="Alexandria"/>
                <a:ea typeface="Alexandria"/>
                <a:cs typeface="Alexandria"/>
                <a:sym typeface="Alexandria"/>
                <a:hlinkClick r:id="rId4"/>
              </a:rPr>
              <a:t>your@email.com</a:t>
            </a: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"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45720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config --list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02" name="Google Shape;202;p34"/>
          <p:cNvSpPr txBox="1">
            <a:spLocks noGrp="1"/>
          </p:cNvSpPr>
          <p:nvPr>
            <p:ph type="title" idx="2"/>
          </p:nvPr>
        </p:nvSpPr>
        <p:spPr>
          <a:xfrm>
            <a:off x="770875" y="2543125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Configuring Git</a:t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6575" y="535000"/>
            <a:ext cx="1607900" cy="16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26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Clone - Cloning a repository on our local machine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9144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clone &lt; git repo link&gt;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Status - Display the status of the code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18288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status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09" name="Google Shape;209;p35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Clone and Status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26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Add - adds new or changed file in your working directory to the Git staging area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			git add &lt; file name &gt;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Commit - It is the record of change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			git commit  -m  “some message”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15" name="Google Shape;215;p36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Add and Commit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14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Push - upload local repo content to the remote repo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		</a:t>
            </a: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push origin main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Push Command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ubTitle" idx="1"/>
          </p:nvPr>
        </p:nvSpPr>
        <p:spPr>
          <a:xfrm>
            <a:off x="770875" y="2994400"/>
            <a:ext cx="63657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Init - used to initialize or create a new repository.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		git init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</p:txBody>
      </p:sp>
      <p:sp>
        <p:nvSpPr>
          <p:cNvPr id="223" name="Google Shape;223;p37"/>
          <p:cNvSpPr txBox="1">
            <a:spLocks noGrp="1"/>
          </p:cNvSpPr>
          <p:nvPr>
            <p:ph type="title" idx="2"/>
          </p:nvPr>
        </p:nvSpPr>
        <p:spPr>
          <a:xfrm>
            <a:off x="770875" y="2374075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Init Command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31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git remote add origin </a:t>
            </a:r>
            <a:r>
              <a:rPr lang="en" sz="1500"/>
              <a:t>is a command used to link your local Git repository to a remote repository in Github.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It tells Git where to push your changes or pull updates from.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		git remote add origin &lt;repo link&gt;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To Verify the remote repo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	</a:t>
            </a:r>
            <a:r>
              <a:rPr lang="en" sz="1500" b="1">
                <a:latin typeface="Alexandria"/>
                <a:ea typeface="Alexandria"/>
                <a:cs typeface="Alexandria"/>
                <a:sym typeface="Alexandria"/>
              </a:rPr>
              <a:t>	git remote -v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b="1">
              <a:latin typeface="Alexandria"/>
              <a:ea typeface="Alexandria"/>
              <a:cs typeface="Alexandria"/>
              <a:sym typeface="Alexand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Remote Repository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63657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In Git, a branch is a new/separate version of the main repository.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branch is like a "copy" of your project where you can make changes without affecting the main project.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		</a:t>
            </a:r>
            <a:endParaRPr sz="1500" b="1"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Branch</a:t>
            </a:r>
            <a:endParaRPr/>
          </a:p>
        </p:txBody>
      </p:sp>
      <p:pic>
        <p:nvPicPr>
          <p:cNvPr id="236" name="Google Shape;2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738" y="2404398"/>
            <a:ext cx="7106524" cy="2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subTitle" idx="1"/>
          </p:nvPr>
        </p:nvSpPr>
        <p:spPr>
          <a:xfrm>
            <a:off x="770875" y="1117525"/>
            <a:ext cx="7932900" cy="3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branch -&gt;  to check the current branch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branch &lt;branch name&gt; -&gt; to create a branch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branch -M &lt;branch name&gt;  -&gt; rename the current branch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checkout &lt;branch name&gt; -&gt; to navigate to another branch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branch -d &lt;branch name&gt; -&gt; to delete a branch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diff - helps you see, compare, and understand changes in your project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/>
              <a:t>git log - log reports</a:t>
            </a:r>
            <a:endParaRPr sz="1500"/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Git Branch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Albert Sans</vt:lpstr>
      <vt:lpstr>Alexandria</vt:lpstr>
      <vt:lpstr>Alexandria Medium</vt:lpstr>
      <vt:lpstr>Arial</vt:lpstr>
      <vt:lpstr>Lead Funnel by Slidesgo</vt:lpstr>
      <vt:lpstr>Git &amp; Github</vt:lpstr>
      <vt:lpstr>Git</vt:lpstr>
      <vt:lpstr>Setting and Configuring Git</vt:lpstr>
      <vt:lpstr>Clone and Status</vt:lpstr>
      <vt:lpstr>Add and Commit</vt:lpstr>
      <vt:lpstr>Push Command</vt:lpstr>
      <vt:lpstr>Remote Repository</vt:lpstr>
      <vt:lpstr>Git Branch</vt:lpstr>
      <vt:lpstr>Git Branch Commands</vt:lpstr>
      <vt:lpstr>Pull Command</vt:lpstr>
      <vt:lpstr>Git Reset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 lakshmi</dc:creator>
  <cp:lastModifiedBy>siva lakshmi</cp:lastModifiedBy>
  <cp:revision>1</cp:revision>
  <dcterms:modified xsi:type="dcterms:W3CDTF">2025-06-17T13:46:12Z</dcterms:modified>
</cp:coreProperties>
</file>