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56" r:id="rId5"/>
    <p:sldId id="257" r:id="rId6"/>
    <p:sldId id="259" r:id="rId7"/>
    <p:sldId id="260" r:id="rId8"/>
    <p:sldId id="26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660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8" d="100"/>
          <a:sy n="58" d="100"/>
        </p:scale>
        <p:origin x="197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EAAF3-9831-450B-8D59-2C09DB96C8FC}" type="datetimeFigureOut">
              <a:rPr lang="en-US"/>
              <a:t>5/15/2020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34459-7356-44BF-850D-8B30C4FB3B6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50CD79-FC16-4410-AB61-17F26E6D3BC8}" type="datetimeFigureOut">
              <a:rPr lang="en-US"/>
              <a:t>5/15/2020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3C37BE-C303-496D-B5CD-85F2937540F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1" dirty="0">
                <a:latin typeface="Arial" pitchFamily="34" charset="0"/>
                <a:cs typeface="Arial" pitchFamily="34" charset="0"/>
              </a:rPr>
              <a:t>NOTE:</a:t>
            </a:r>
          </a:p>
          <a:p>
            <a:r>
              <a:rPr lang="en-US" i="1" dirty="0">
                <a:latin typeface="Arial" pitchFamily="34" charset="0"/>
                <a:cs typeface="Arial" pitchFamily="34" charset="0"/>
              </a:rPr>
              <a:t>To change the  image on this slide, select the picture and delete it. Then click the Pictures icon in the placeholder to insert your own image.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150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 smtClean="0"/>
              <a:pPr/>
              <a:t>5/15/2020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75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5/15/2020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6963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5/15/2020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1207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5/15/2020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  <p:grpSp>
        <p:nvGrpSpPr>
          <p:cNvPr id="7" name="Group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Straight Connector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92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5/15/2020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8687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" name="Picture Placeholder 10" descr="An empty placeholder to add an image. Click on the placeholder and select the image that you wish to add.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4" name="Group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267394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Group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1" name="Group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anchor="ctr">
            <a:normAutofit/>
          </a:bodyPr>
          <a:lstStyle>
            <a:lvl1pPr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5/15/2020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267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5/15/2020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2779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5/15/2020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7101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5/15/2020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5811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5/15/2020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41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5/15/2020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976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 smtClean="0"/>
              <a:pPr/>
              <a:t>5/15/2020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Straight Connector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62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59026" y="2239619"/>
            <a:ext cx="6822037" cy="1086678"/>
          </a:xfrm>
        </p:spPr>
        <p:txBody>
          <a:bodyPr anchor="ctr">
            <a:normAutofit fontScale="90000"/>
          </a:bodyPr>
          <a:lstStyle/>
          <a:p>
            <a:br>
              <a:rPr lang="en-US" sz="4000" dirty="0">
                <a:latin typeface="Arial Narrow" panose="020B0606020202030204" pitchFamily="34" charset="0"/>
              </a:rPr>
            </a:br>
            <a:br>
              <a:rPr lang="en-US" sz="4000" dirty="0">
                <a:latin typeface="Arial Narrow" panose="020B0606020202030204" pitchFamily="34" charset="0"/>
              </a:rPr>
            </a:br>
            <a:br>
              <a:rPr lang="en-US" sz="4000" dirty="0">
                <a:latin typeface="Arial Narrow" panose="020B0606020202030204" pitchFamily="34" charset="0"/>
              </a:rPr>
            </a:br>
            <a:r>
              <a:rPr 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  <a:t>MILESTONE 3 </a:t>
            </a:r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: “Accessing hive data warehouse using Python”</a:t>
            </a:r>
            <a:b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WQD7005 (Data Mining) </a:t>
            </a:r>
            <a:b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Prof. Dr.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Teh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Ying Wah</a:t>
            </a:r>
            <a:br>
              <a:rPr lang="en-MY" sz="2800" dirty="0">
                <a:latin typeface="Arial Narrow" panose="020B0606020202030204" pitchFamily="34" charset="0"/>
              </a:rPr>
            </a:br>
            <a:br>
              <a:rPr lang="en-MY" sz="2800" dirty="0">
                <a:latin typeface="Arial Narrow" panose="020B0606020202030204" pitchFamily="34" charset="0"/>
              </a:rPr>
            </a:br>
            <a:endParaRPr lang="en-US" sz="2800" dirty="0">
              <a:latin typeface="Arial Narrow" panose="020B0606020202030204" pitchFamily="34" charset="0"/>
            </a:endParaRP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450574" y="4563695"/>
            <a:ext cx="6361872" cy="955565"/>
          </a:xfrm>
        </p:spPr>
        <p:txBody>
          <a:bodyPr/>
          <a:lstStyle/>
          <a:p>
            <a:pPr algn="r"/>
            <a:r>
              <a:rPr lang="en-US" b="1" dirty="0">
                <a:latin typeface="Century Gothic" panose="020B0502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Group members :</a:t>
            </a:r>
          </a:p>
          <a:p>
            <a:pPr algn="r"/>
            <a:r>
              <a:rPr lang="en-US" dirty="0">
                <a:latin typeface="Century Gothic" panose="020B0502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Sivanesan Pillai (WQD 170074)</a:t>
            </a:r>
          </a:p>
          <a:p>
            <a:pPr algn="r"/>
            <a:r>
              <a:rPr lang="en-US" dirty="0" err="1">
                <a:latin typeface="Century Gothic" panose="020B0502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Mathavan</a:t>
            </a:r>
            <a:r>
              <a:rPr lang="en-US" dirty="0">
                <a:latin typeface="Century Gothic" panose="020B0502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Chandrasegaram</a:t>
            </a:r>
            <a:r>
              <a:rPr lang="en-US" dirty="0">
                <a:latin typeface="Century Gothic" panose="020B0502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(WQD 170075)</a:t>
            </a:r>
          </a:p>
        </p:txBody>
      </p:sp>
      <p:pic>
        <p:nvPicPr>
          <p:cNvPr id="4" name="Picture Placeholder 3" descr="Open book on table, blurred shelves of books in background"/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90" r="889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5213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Milestone 1 : Web Crawling the real time data using Python</a:t>
            </a:r>
          </a:p>
          <a:p>
            <a:r>
              <a:rPr lang="en-US" dirty="0"/>
              <a:t>Milestone 2 : Store the crawled data into hive data warehouse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highlight>
                  <a:srgbClr val="00FFFF"/>
                </a:highlight>
              </a:rPr>
              <a:t>Milestone 3 : Accessing hive data warehouse using Python.</a:t>
            </a:r>
          </a:p>
          <a:p>
            <a:endParaRPr lang="en-US" dirty="0">
              <a:highlight>
                <a:srgbClr val="00FFFF"/>
              </a:highlight>
            </a:endParaRPr>
          </a:p>
          <a:p>
            <a:endParaRPr lang="en-US" dirty="0">
              <a:highlight>
                <a:srgbClr val="00FFFF"/>
              </a:highlight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60781E8-9649-4FBB-8663-132700DA62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1677" y="3702533"/>
            <a:ext cx="4295775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255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STEP-BY-STEP on Accessing Hive using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9086022" cy="4571999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Download Anaconda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Check and verify Anaconda been downloaded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Install Anaconda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Update the </a:t>
            </a:r>
            <a:r>
              <a:rPr lang="en-US" sz="2400" dirty="0" err="1"/>
              <a:t>conda</a:t>
            </a: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Install </a:t>
            </a:r>
            <a:r>
              <a:rPr lang="en-US" sz="2400" dirty="0" err="1"/>
              <a:t>PyHive</a:t>
            </a: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Import libraries – pandas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From </a:t>
            </a:r>
            <a:r>
              <a:rPr lang="en-US" sz="2400" dirty="0" err="1"/>
              <a:t>PyHive</a:t>
            </a:r>
            <a:r>
              <a:rPr lang="en-US" sz="2400" dirty="0"/>
              <a:t> import Hive – connect the existing table in Hive</a:t>
            </a:r>
          </a:p>
        </p:txBody>
      </p:sp>
    </p:spTree>
    <p:extLst>
      <p:ext uri="{BB962C8B-B14F-4D97-AF65-F5344CB8AC3E}">
        <p14:creationId xmlns:p14="http://schemas.microsoft.com/office/powerpoint/2010/main" val="2853788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PyHive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AFE4DA-CF01-4F87-8670-EB15B3E47A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PyHive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 is a written using collection of Python DB-API and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SQLAlchemy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interfaces for Presto and Hive. We can use this package to perform basic Hive operations such are reading data from tables, executing Hive queries.</a:t>
            </a:r>
          </a:p>
          <a:p>
            <a:pPr marL="0" indent="0">
              <a:buNone/>
            </a:pPr>
            <a:r>
              <a:rPr lang="en-MY" b="1" dirty="0"/>
              <a:t>How do I connect to hive using </a:t>
            </a:r>
            <a:r>
              <a:rPr lang="en-MY" b="1" dirty="0" err="1"/>
              <a:t>PyHive</a:t>
            </a:r>
            <a:r>
              <a:rPr lang="en-MY" b="1" dirty="0"/>
              <a:t>?</a:t>
            </a:r>
          </a:p>
          <a:p>
            <a:pPr marL="0" indent="0">
              <a:buNone/>
            </a:pPr>
            <a:r>
              <a:rPr lang="en-MY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from </a:t>
            </a:r>
            <a:r>
              <a:rPr lang="en-MY" dirty="0" err="1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pyhive</a:t>
            </a:r>
            <a:r>
              <a:rPr lang="en-MY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import hive.</a:t>
            </a:r>
          </a:p>
          <a:p>
            <a:pPr marL="0" indent="0">
              <a:buNone/>
            </a:pPr>
            <a:r>
              <a:rPr lang="en-MY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import pandas as pd.</a:t>
            </a:r>
          </a:p>
          <a:p>
            <a:pPr marL="0" indent="0">
              <a:buNone/>
            </a:pPr>
            <a:r>
              <a:rPr lang="en-MY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#Create Hive connection.</a:t>
            </a:r>
          </a:p>
          <a:p>
            <a:pPr marL="0" indent="0">
              <a:buNone/>
            </a:pPr>
            <a:r>
              <a:rPr lang="en-MY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conn = </a:t>
            </a:r>
            <a:r>
              <a:rPr lang="en-MY" dirty="0" err="1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hive.Connection</a:t>
            </a:r>
            <a:r>
              <a:rPr lang="en-MY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(host="127.0.0.1", port=10000, username="username")</a:t>
            </a:r>
          </a:p>
          <a:p>
            <a:pPr marL="0" indent="0">
              <a:buNone/>
            </a:pPr>
            <a:r>
              <a:rPr lang="en-MY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# Read Hive table and Create pandas </a:t>
            </a:r>
            <a:r>
              <a:rPr lang="en-MY" dirty="0" err="1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dataframe</a:t>
            </a:r>
            <a:r>
              <a:rPr lang="en-MY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buNone/>
            </a:pPr>
            <a:r>
              <a:rPr lang="en-MY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df = </a:t>
            </a:r>
            <a:r>
              <a:rPr lang="en-MY" dirty="0" err="1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pd.read_sql</a:t>
            </a:r>
            <a:r>
              <a:rPr lang="en-MY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("SELECT * FROM </a:t>
            </a:r>
            <a:r>
              <a:rPr lang="en-MY" dirty="0" err="1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db_Name.table_Name</a:t>
            </a:r>
            <a:r>
              <a:rPr lang="en-MY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limit 10", conn)</a:t>
            </a:r>
          </a:p>
          <a:p>
            <a:pPr marL="0" indent="0">
              <a:buNone/>
            </a:pPr>
            <a:r>
              <a:rPr lang="en-MY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print(</a:t>
            </a:r>
            <a:r>
              <a:rPr lang="en-MY" dirty="0" err="1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df.head</a:t>
            </a:r>
            <a:r>
              <a:rPr lang="en-MY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())</a:t>
            </a:r>
          </a:p>
          <a:p>
            <a:endParaRPr lang="en-MY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4509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9370" y="2437867"/>
            <a:ext cx="10096500" cy="2219691"/>
          </a:xfrm>
        </p:spPr>
        <p:txBody>
          <a:bodyPr>
            <a:noAutofit/>
          </a:bodyPr>
          <a:lstStyle/>
          <a:p>
            <a:pPr algn="ctr"/>
            <a:r>
              <a:rPr lang="en-US" sz="4800" dirty="0">
                <a:latin typeface="Calibri" panose="020F0502020204030204" pitchFamily="34" charset="0"/>
                <a:cs typeface="Calibri" panose="020F0502020204030204" pitchFamily="34" charset="0"/>
              </a:rPr>
              <a:t>Lets Move to LIVE Demo</a:t>
            </a:r>
            <a:br>
              <a:rPr lang="en-US" sz="4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4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4800" dirty="0">
                <a:latin typeface="Calibri" panose="020F0502020204030204" pitchFamily="34" charset="0"/>
                <a:cs typeface="Calibri" panose="020F0502020204030204" pitchFamily="34" charset="0"/>
              </a:rPr>
              <a:t>THANK YOU </a:t>
            </a:r>
            <a:br>
              <a:rPr lang="en-US" sz="4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4800" dirty="0">
                <a:latin typeface="Calibri" panose="020F0502020204030204" pitchFamily="34" charset="0"/>
                <a:cs typeface="Calibri" panose="020F0502020204030204" pitchFamily="34" charset="0"/>
              </a:rPr>
              <a:t>Prof. Dr. </a:t>
            </a:r>
            <a:r>
              <a:rPr lang="en-US" sz="4800" dirty="0" err="1">
                <a:latin typeface="Calibri" panose="020F0502020204030204" pitchFamily="34" charset="0"/>
                <a:cs typeface="Calibri" panose="020F0502020204030204" pitchFamily="34" charset="0"/>
              </a:rPr>
              <a:t>Teh</a:t>
            </a:r>
            <a:r>
              <a:rPr lang="en-US" sz="4800" dirty="0">
                <a:latin typeface="Calibri" panose="020F0502020204030204" pitchFamily="34" charset="0"/>
                <a:cs typeface="Calibri" panose="020F0502020204030204" pitchFamily="34" charset="0"/>
              </a:rPr>
              <a:t> Ying Wah</a:t>
            </a:r>
          </a:p>
        </p:txBody>
      </p:sp>
    </p:spTree>
    <p:extLst>
      <p:ext uri="{BB962C8B-B14F-4D97-AF65-F5344CB8AC3E}">
        <p14:creationId xmlns:p14="http://schemas.microsoft.com/office/powerpoint/2010/main" val="1315647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Academic Literature 16x9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F03431380.potx" id="{B573BD99-E105-4D2A-964B-B901A176567A}" vid="{B1D363B9-18DE-4874-9E2B-FD69B5C6548D}"/>
    </a:ext>
  </a:extLst>
</a:theme>
</file>

<file path=ppt/theme/theme2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4873beb7-5857-4685-be1f-d57550cc96cc" xsi:nil="true"/>
    <AssetExpire xmlns="4873beb7-5857-4685-be1f-d57550cc96cc">2029-01-01T08:00:00+00:00</AssetExpire>
    <CampaignTagsTaxHTField0 xmlns="4873beb7-5857-4685-be1f-d57550cc96cc">
      <Terms xmlns="http://schemas.microsoft.com/office/infopath/2007/PartnerControls"/>
    </CampaignTagsTaxHTField0>
    <IntlLangReviewDate xmlns="4873beb7-5857-4685-be1f-d57550cc96cc" xsi:nil="true"/>
    <TPFriendlyName xmlns="4873beb7-5857-4685-be1f-d57550cc96cc" xsi:nil="true"/>
    <IntlLangReview xmlns="4873beb7-5857-4685-be1f-d57550cc96cc">false</IntlLangReview>
    <LocLastLocAttemptVersionLookup xmlns="4873beb7-5857-4685-be1f-d57550cc96cc">855024</LocLastLocAttemptVersionLookup>
    <PolicheckWords xmlns="4873beb7-5857-4685-be1f-d57550cc96cc" xsi:nil="true"/>
    <SubmitterId xmlns="4873beb7-5857-4685-be1f-d57550cc96cc" xsi:nil="true"/>
    <AcquiredFrom xmlns="4873beb7-5857-4685-be1f-d57550cc96cc">Internal MS</AcquiredFrom>
    <EditorialStatus xmlns="4873beb7-5857-4685-be1f-d57550cc96cc">Complete</EditorialStatus>
    <Markets xmlns="4873beb7-5857-4685-be1f-d57550cc96cc"/>
    <OriginAsset xmlns="4873beb7-5857-4685-be1f-d57550cc96cc" xsi:nil="true"/>
    <AssetStart xmlns="4873beb7-5857-4685-be1f-d57550cc96cc">2012-08-31T08:50:00+00:00</AssetStart>
    <FriendlyTitle xmlns="4873beb7-5857-4685-be1f-d57550cc96cc" xsi:nil="true"/>
    <MarketSpecific xmlns="4873beb7-5857-4685-be1f-d57550cc96cc">false</MarketSpecific>
    <TPNamespace xmlns="4873beb7-5857-4685-be1f-d57550cc96cc" xsi:nil="true"/>
    <PublishStatusLookup xmlns="4873beb7-5857-4685-be1f-d57550cc96cc">
      <Value>1616423</Value>
    </PublishStatusLookup>
    <APAuthor xmlns="4873beb7-5857-4685-be1f-d57550cc96cc">
      <UserInfo>
        <DisplayName>REDMOND\kristaa</DisplayName>
        <AccountId>136</AccountId>
        <AccountType/>
      </UserInfo>
    </APAuthor>
    <TPCommandLine xmlns="4873beb7-5857-4685-be1f-d57550cc96cc" xsi:nil="true"/>
    <IntlLangReviewer xmlns="4873beb7-5857-4685-be1f-d57550cc96cc" xsi:nil="true"/>
    <OpenTemplate xmlns="4873beb7-5857-4685-be1f-d57550cc96cc">true</OpenTemplate>
    <CSXSubmissionDate xmlns="4873beb7-5857-4685-be1f-d57550cc96cc" xsi:nil="true"/>
    <TaxCatchAll xmlns="4873beb7-5857-4685-be1f-d57550cc96cc"/>
    <Manager xmlns="4873beb7-5857-4685-be1f-d57550cc96cc" xsi:nil="true"/>
    <NumericId xmlns="4873beb7-5857-4685-be1f-d57550cc96cc" xsi:nil="true"/>
    <ParentAssetId xmlns="4873beb7-5857-4685-be1f-d57550cc96cc" xsi:nil="true"/>
    <OriginalSourceMarket xmlns="4873beb7-5857-4685-be1f-d57550cc96cc" xsi:nil="true"/>
    <ApprovalStatus xmlns="4873beb7-5857-4685-be1f-d57550cc96cc">InProgress</ApprovalStatus>
    <TPComponent xmlns="4873beb7-5857-4685-be1f-d57550cc96cc" xsi:nil="true"/>
    <EditorialTags xmlns="4873beb7-5857-4685-be1f-d57550cc96cc" xsi:nil="true"/>
    <TPExecutable xmlns="4873beb7-5857-4685-be1f-d57550cc96cc" xsi:nil="true"/>
    <TPLaunchHelpLink xmlns="4873beb7-5857-4685-be1f-d57550cc96cc" xsi:nil="true"/>
    <LocComments xmlns="4873beb7-5857-4685-be1f-d57550cc96cc" xsi:nil="true"/>
    <LocRecommendedHandoff xmlns="4873beb7-5857-4685-be1f-d57550cc96cc" xsi:nil="true"/>
    <SourceTitle xmlns="4873beb7-5857-4685-be1f-d57550cc96cc" xsi:nil="true"/>
    <CSXUpdate xmlns="4873beb7-5857-4685-be1f-d57550cc96cc">false</CSXUpdate>
    <IntlLocPriority xmlns="4873beb7-5857-4685-be1f-d57550cc96cc" xsi:nil="true"/>
    <UAProjectedTotalWords xmlns="4873beb7-5857-4685-be1f-d57550cc96cc" xsi:nil="true"/>
    <AssetType xmlns="4873beb7-5857-4685-be1f-d57550cc96cc">TP</AssetType>
    <MachineTranslated xmlns="4873beb7-5857-4685-be1f-d57550cc96cc">false</MachineTranslated>
    <OutputCachingOn xmlns="4873beb7-5857-4685-be1f-d57550cc96cc">false</OutputCachingOn>
    <TemplateStatus xmlns="4873beb7-5857-4685-be1f-d57550cc96cc">Complete</TemplateStatus>
    <IsSearchable xmlns="4873beb7-5857-4685-be1f-d57550cc96cc">true</IsSearchable>
    <ContentItem xmlns="4873beb7-5857-4685-be1f-d57550cc96cc" xsi:nil="true"/>
    <HandoffToMSDN xmlns="4873beb7-5857-4685-be1f-d57550cc96cc" xsi:nil="true"/>
    <ShowIn xmlns="4873beb7-5857-4685-be1f-d57550cc96cc">Show everywhere</ShowIn>
    <ThumbnailAssetId xmlns="4873beb7-5857-4685-be1f-d57550cc96cc" xsi:nil="true"/>
    <UALocComments xmlns="4873beb7-5857-4685-be1f-d57550cc96cc" xsi:nil="true"/>
    <UALocRecommendation xmlns="4873beb7-5857-4685-be1f-d57550cc96cc">Localize</UALocRecommendation>
    <LastModifiedDateTime xmlns="4873beb7-5857-4685-be1f-d57550cc96cc" xsi:nil="true"/>
    <LegacyData xmlns="4873beb7-5857-4685-be1f-d57550cc96cc" xsi:nil="true"/>
    <LocManualTestRequired xmlns="4873beb7-5857-4685-be1f-d57550cc96cc">false</LocManualTestRequired>
    <LocMarketGroupTiers2 xmlns="4873beb7-5857-4685-be1f-d57550cc96cc" xsi:nil="true"/>
    <ClipArtFilename xmlns="4873beb7-5857-4685-be1f-d57550cc96cc" xsi:nil="true"/>
    <TPApplication xmlns="4873beb7-5857-4685-be1f-d57550cc96cc" xsi:nil="true"/>
    <CSXHash xmlns="4873beb7-5857-4685-be1f-d57550cc96cc" xsi:nil="true"/>
    <DirectSourceMarket xmlns="4873beb7-5857-4685-be1f-d57550cc96cc" xsi:nil="true"/>
    <PrimaryImageGen xmlns="4873beb7-5857-4685-be1f-d57550cc96cc">true</PrimaryImageGen>
    <PlannedPubDate xmlns="4873beb7-5857-4685-be1f-d57550cc96cc" xsi:nil="true"/>
    <CSXSubmissionMarket xmlns="4873beb7-5857-4685-be1f-d57550cc96cc" xsi:nil="true"/>
    <Downloads xmlns="4873beb7-5857-4685-be1f-d57550cc96cc">0</Downloads>
    <ArtSampleDocs xmlns="4873beb7-5857-4685-be1f-d57550cc96cc" xsi:nil="true"/>
    <TrustLevel xmlns="4873beb7-5857-4685-be1f-d57550cc96cc">1 Microsoft Managed Content</TrustLevel>
    <BlockPublish xmlns="4873beb7-5857-4685-be1f-d57550cc96cc">false</BlockPublish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BusinessGroup xmlns="4873beb7-5857-4685-be1f-d57550cc96cc" xsi:nil="true"/>
    <Providers xmlns="4873beb7-5857-4685-be1f-d57550cc96cc" xsi:nil="true"/>
    <TemplateTemplateType xmlns="4873beb7-5857-4685-be1f-d57550cc96cc">PowerPoint Presentation Template</TemplateTemplateType>
    <TimesCloned xmlns="4873beb7-5857-4685-be1f-d57550cc96cc" xsi:nil="true"/>
    <TPAppVersion xmlns="4873beb7-5857-4685-be1f-d57550cc96cc" xsi:nil="true"/>
    <VoteCount xmlns="4873beb7-5857-4685-be1f-d57550cc96cc" xsi:nil="true"/>
    <AverageRating xmlns="4873beb7-5857-4685-be1f-d57550cc96cc" xsi:nil="true"/>
    <FeatureTagsTaxHTField0 xmlns="4873beb7-5857-4685-be1f-d57550cc96cc">
      <Terms xmlns="http://schemas.microsoft.com/office/infopath/2007/PartnerControls"/>
    </FeatureTagsTaxHTField0>
    <Provider xmlns="4873beb7-5857-4685-be1f-d57550cc96cc" xsi:nil="true"/>
    <UACurrentWords xmlns="4873beb7-5857-4685-be1f-d57550cc96cc" xsi:nil="true"/>
    <AssetId xmlns="4873beb7-5857-4685-be1f-d57550cc96cc">TP103431361</AssetId>
    <TPClientViewer xmlns="4873beb7-5857-4685-be1f-d57550cc96cc" xsi:nil="true"/>
    <DSATActionTaken xmlns="4873beb7-5857-4685-be1f-d57550cc96cc" xsi:nil="true"/>
    <APEditor xmlns="4873beb7-5857-4685-be1f-d57550cc96cc">
      <UserInfo>
        <DisplayName/>
        <AccountId xsi:nil="true"/>
        <AccountType/>
      </UserInfo>
    </APEditor>
    <TPInstallLocation xmlns="4873beb7-5857-4685-be1f-d57550cc96cc" xsi:nil="true"/>
    <OOCacheId xmlns="4873beb7-5857-4685-be1f-d57550cc96cc" xsi:nil="true"/>
    <IsDeleted xmlns="4873beb7-5857-4685-be1f-d57550cc96cc">false</IsDeleted>
    <PublishTargets xmlns="4873beb7-5857-4685-be1f-d57550cc96cc">OfficeOnlineVNext</PublishTargets>
    <ApprovalLog xmlns="4873beb7-5857-4685-be1f-d57550cc96cc" xsi:nil="true"/>
    <BugNumber xmlns="4873beb7-5857-4685-be1f-d57550cc96cc" xsi:nil="true"/>
    <CrawlForDependencies xmlns="4873beb7-5857-4685-be1f-d57550cc96cc">false</CrawlForDependencies>
    <InternalTagsTaxHTField0 xmlns="4873beb7-5857-4685-be1f-d57550cc96cc">
      <Terms xmlns="http://schemas.microsoft.com/office/infopath/2007/PartnerControls"/>
    </InternalTagsTaxHTField0>
    <LastHandOff xmlns="4873beb7-5857-4685-be1f-d57550cc96cc" xsi:nil="true"/>
    <Milestone xmlns="4873beb7-5857-4685-be1f-d57550cc96cc" xsi:nil="true"/>
    <OriginalRelease xmlns="4873beb7-5857-4685-be1f-d57550cc96cc">15</OriginalRelease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UANotes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8C8B9CA-0273-4370-889A-FC05DA5C2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CDDBB83-77C1-4099-A0AA-289882E745E2}">
  <ds:schemaRefs>
    <ds:schemaRef ds:uri="http://purl.org/dc/terms/"/>
    <ds:schemaRef ds:uri="http://schemas.microsoft.com/office/2006/documentManagement/types"/>
    <ds:schemaRef ds:uri="4873beb7-5857-4685-be1f-d57550cc96cc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561E720F-F05D-4536-9C34-0CFCED65D3B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Academic presentation, pinstripe and ribbon design (widescreen)</Template>
  <TotalTime>43</TotalTime>
  <Words>125</Words>
  <Application>Microsoft Office PowerPoint</Application>
  <PresentationFormat>Widescreen</PresentationFormat>
  <Paragraphs>31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Arial Narrow</vt:lpstr>
      <vt:lpstr>Calibri</vt:lpstr>
      <vt:lpstr>Century Gothic</vt:lpstr>
      <vt:lpstr>Euphemia</vt:lpstr>
      <vt:lpstr>Plantagenet Cherokee</vt:lpstr>
      <vt:lpstr>Wingdings</vt:lpstr>
      <vt:lpstr>Academic Literature 16x9</vt:lpstr>
      <vt:lpstr>   MILESTONE 3 : “Accessing hive data warehouse using Python” WQD7005 (Data Mining)  Prof. Dr. Teh Ying Wah  </vt:lpstr>
      <vt:lpstr>Background</vt:lpstr>
      <vt:lpstr>STEP-BY-STEP on Accessing Hive using Python</vt:lpstr>
      <vt:lpstr>WHAT is PyHive</vt:lpstr>
      <vt:lpstr>Lets Move to LIVE Demo  THANK YOU  Prof. Dr. Teh Ying Wah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MILESTONE 3 : “Accessing hive data warehouse using Python” WQD7005 (Data Mining)  Prof. Dr. Teh Ying Wah  </dc:title>
  <dc:creator>Sivanesan Pillai Thayasegamanay</dc:creator>
  <cp:lastModifiedBy>Sivanesan Pillai Thayasegamanay</cp:lastModifiedBy>
  <cp:revision>5</cp:revision>
  <dcterms:created xsi:type="dcterms:W3CDTF">2020-05-15T05:54:39Z</dcterms:created>
  <dcterms:modified xsi:type="dcterms:W3CDTF">2020-05-15T06:38:02Z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