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0" r:id="rId3"/>
    <p:sldId id="291" r:id="rId4"/>
    <p:sldId id="292" r:id="rId5"/>
    <p:sldId id="257" r:id="rId6"/>
    <p:sldId id="263" r:id="rId7"/>
    <p:sldId id="262" r:id="rId8"/>
    <p:sldId id="264" r:id="rId9"/>
    <p:sldId id="277" r:id="rId10"/>
    <p:sldId id="278" r:id="rId11"/>
    <p:sldId id="289" r:id="rId12"/>
    <p:sldId id="270" r:id="rId13"/>
    <p:sldId id="271" r:id="rId14"/>
    <p:sldId id="269" r:id="rId15"/>
    <p:sldId id="272" r:id="rId16"/>
    <p:sldId id="287" r:id="rId17"/>
    <p:sldId id="285" r:id="rId18"/>
    <p:sldId id="273" r:id="rId19"/>
    <p:sldId id="274" r:id="rId20"/>
    <p:sldId id="286" r:id="rId21"/>
    <p:sldId id="258" r:id="rId22"/>
    <p:sldId id="261" r:id="rId23"/>
    <p:sldId id="275" r:id="rId24"/>
    <p:sldId id="276" r:id="rId25"/>
    <p:sldId id="265" r:id="rId26"/>
    <p:sldId id="266" r:id="rId27"/>
    <p:sldId id="267" r:id="rId28"/>
    <p:sldId id="281" r:id="rId29"/>
    <p:sldId id="279" r:id="rId30"/>
    <p:sldId id="280" r:id="rId31"/>
    <p:sldId id="268" r:id="rId32"/>
    <p:sldId id="282" r:id="rId33"/>
    <p:sldId id="283" r:id="rId34"/>
    <p:sldId id="284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42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2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91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3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21DE-F867-4472-82C2-35DD577422B1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F47478-D335-4C43-BBF7-916101C83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027F-E114-4FE6-A027-C33442FA8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method of multipliers(ADMM)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8580-0DBE-40D4-A4A9-83CCC543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335480"/>
            <a:ext cx="7766936" cy="648070"/>
          </a:xfrm>
        </p:spPr>
        <p:txBody>
          <a:bodyPr/>
          <a:lstStyle/>
          <a:p>
            <a:r>
              <a:rPr lang="en-US" dirty="0"/>
              <a:t>By Sivamaran.M.A.C</a:t>
            </a:r>
          </a:p>
        </p:txBody>
      </p:sp>
    </p:spTree>
    <p:extLst>
      <p:ext uri="{BB962C8B-B14F-4D97-AF65-F5344CB8AC3E}">
        <p14:creationId xmlns:p14="http://schemas.microsoft.com/office/powerpoint/2010/main" val="172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8B446-82C7-4113-9429-D159D1A8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74" y="157734"/>
            <a:ext cx="5942076" cy="65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2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358E7E-7DE7-4275-8E70-B79D8937C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"/>
          <a:stretch/>
        </p:blipFill>
        <p:spPr>
          <a:xfrm>
            <a:off x="5687507" y="912758"/>
            <a:ext cx="3845848" cy="28513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CAC3C4-B697-43CD-AE51-C54F6BB7E08F}"/>
              </a:ext>
            </a:extLst>
          </p:cNvPr>
          <p:cNvSpPr/>
          <p:nvPr/>
        </p:nvSpPr>
        <p:spPr>
          <a:xfrm>
            <a:off x="1494632" y="376846"/>
            <a:ext cx="531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 through ADMM solver for LASSO: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C39ED-1195-4FC7-8163-C1EE3CAE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61" y="1268339"/>
            <a:ext cx="5942076" cy="37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C884-9299-4F8B-A8D1-9F475DE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855216"/>
          </a:xfrm>
        </p:spPr>
        <p:txBody>
          <a:bodyPr/>
          <a:lstStyle/>
          <a:p>
            <a:r>
              <a:rPr lang="en-US" dirty="0"/>
              <a:t>Linear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9A9E-4A41-41BA-800A-4F2AE2C8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/>
          <a:lstStyle/>
          <a:p>
            <a:r>
              <a:rPr lang="en-US" dirty="0"/>
              <a:t>Linear programming, mathematical modeling technique in which a linear function is maximized or minimized when subjected to various constraints.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80A83-EC07-40F8-B456-2119FD05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3" y="2561689"/>
            <a:ext cx="3152765" cy="38391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0C5601-DF4B-499D-81D5-CFC1B3D7A37E}"/>
              </a:ext>
            </a:extLst>
          </p:cNvPr>
          <p:cNvSpPr/>
          <p:nvPr/>
        </p:nvSpPr>
        <p:spPr>
          <a:xfrm>
            <a:off x="3354475" y="2613392"/>
            <a:ext cx="6225551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two-dimensional linear programming problem consists of a linear objective function and a system of linear inequalities called constraints.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34538-9CBC-4F73-910E-AF628623121C}"/>
              </a:ext>
            </a:extLst>
          </p:cNvPr>
          <p:cNvSpPr/>
          <p:nvPr/>
        </p:nvSpPr>
        <p:spPr>
          <a:xfrm>
            <a:off x="3492747" y="4296311"/>
            <a:ext cx="5873195" cy="1738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objective function gives the quantity that is to be maximized (or minimized), and the constraints determine the set of feasible solutions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95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F6FD-7D4A-4E16-8F3E-C464EBEA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Optimal Solution of a Linear Programming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2240-46DD-477E-AC5F-31935A54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</a:rPr>
              <a:t>If a linear programming problem has a solution, it must occur at a vertex of the set of feasible solutions. </a:t>
            </a:r>
            <a:endParaRPr lang="en-IN" dirty="0"/>
          </a:p>
          <a:p>
            <a:r>
              <a:rPr lang="en-IN" dirty="0">
                <a:latin typeface="Times New Roman" panose="02020603050405020304" pitchFamily="18" charset="0"/>
              </a:rPr>
              <a:t>If the problem has more than one solution, then at least one of them must occur at a vertex of the set of feasible solutions. In either case, the value of the objective function is unique.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E209E-16E8-4514-A043-908F5A8C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1" y="699084"/>
            <a:ext cx="3098454" cy="1218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420B7-218F-4182-9865-B905C8CC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91" y="2758991"/>
            <a:ext cx="3136522" cy="133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96F69-C42E-4FEB-8444-D0313B86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94" y="4254917"/>
            <a:ext cx="5095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A7A31-60FF-4A57-AA83-B42FFF65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01" y="1051259"/>
            <a:ext cx="4514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A7A31-60FF-4A57-AA83-B42FFF65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01" y="1051259"/>
            <a:ext cx="4514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8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E31C1-25A4-41B2-B057-02D29D5194C3}"/>
              </a:ext>
            </a:extLst>
          </p:cNvPr>
          <p:cNvSpPr/>
          <p:nvPr/>
        </p:nvSpPr>
        <p:spPr>
          <a:xfrm>
            <a:off x="3330030" y="128272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BE181-965F-4215-97BC-F1B933DC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07" y="501588"/>
            <a:ext cx="5139703" cy="63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5FD7-C482-44B1-8644-49AE03F7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FD35-826E-4231-897C-36AB97CE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242"/>
            <a:ext cx="8596668" cy="3880773"/>
          </a:xfrm>
        </p:spPr>
        <p:txBody>
          <a:bodyPr/>
          <a:lstStyle/>
          <a:p>
            <a:r>
              <a:rPr lang="en-US" dirty="0"/>
              <a:t> process of solving a special type of mathematical optimization problem—specifically, a (linearly constrained) quadratic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9910B-FEEA-44A1-9EA5-E49E9414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65" y="2531398"/>
            <a:ext cx="2966036" cy="222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7C2E7-A3F6-4087-B667-76F1F938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89" y="2805112"/>
            <a:ext cx="2543175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718F8-34EC-44FB-964E-43986D2B0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60" y="4927599"/>
            <a:ext cx="2390775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25046-1DFF-44FD-901F-8463F0650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93" y="5149439"/>
            <a:ext cx="3311042" cy="5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4CB3E-0D5B-4770-B3CE-577DDFFC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82" y="726156"/>
            <a:ext cx="477202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C876F-97BC-49B6-95DC-1AD93378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4" y="3429000"/>
            <a:ext cx="4514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B09-FF40-4435-A75D-AD4BC570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442"/>
          </a:xfrm>
        </p:spPr>
        <p:txBody>
          <a:bodyPr/>
          <a:lstStyle/>
          <a:p>
            <a:r>
              <a:rPr lang="en-US" dirty="0"/>
              <a:t>What is ADMM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F85D-B8CF-427B-A94E-A72C5BF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8596668" cy="3880773"/>
          </a:xfrm>
        </p:spPr>
        <p:txBody>
          <a:bodyPr/>
          <a:lstStyle/>
          <a:p>
            <a:r>
              <a:rPr lang="en-US" dirty="0"/>
              <a:t>Alternating direction method of multipliers (ADMM), a simple but powerful algorithm that is well suited to distributed convex optimization </a:t>
            </a:r>
          </a:p>
          <a:p>
            <a:r>
              <a:rPr lang="en-US" dirty="0"/>
              <a:t>closely related to many other algorithms, such as dual decomposition, the method of multipliers, Douglas-</a:t>
            </a:r>
            <a:r>
              <a:rPr lang="en-US" dirty="0" err="1"/>
              <a:t>Rachford</a:t>
            </a:r>
            <a:r>
              <a:rPr lang="en-US" dirty="0"/>
              <a:t> splitting, Spingarn's method of partial inverses, Dykstra's alternating projections, proximal methods, and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D37CE2-258D-4327-8A09-C13C8C0FBE84}"/>
              </a:ext>
            </a:extLst>
          </p:cNvPr>
          <p:cNvSpPr/>
          <p:nvPr/>
        </p:nvSpPr>
        <p:spPr>
          <a:xfrm>
            <a:off x="3267886" y="172660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34259-4ED8-4974-977B-00920413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78" y="541993"/>
            <a:ext cx="5539783" cy="59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CB02-01C7-4D7E-90D0-4E349ED7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>
            <a:normAutofit/>
          </a:bodyPr>
          <a:lstStyle/>
          <a:p>
            <a:r>
              <a:rPr lang="en-US" dirty="0"/>
              <a:t>Basis pursuit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628C-F183-48F7-82E7-06DC6CA5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r>
              <a:rPr lang="en-US" dirty="0"/>
              <a:t>equality-constrained l</a:t>
            </a:r>
            <a:r>
              <a:rPr lang="en-US" baseline="-25000" dirty="0"/>
              <a:t>1</a:t>
            </a:r>
            <a:r>
              <a:rPr lang="en-US" dirty="0"/>
              <a:t> minimization problem</a:t>
            </a:r>
          </a:p>
          <a:p>
            <a:r>
              <a:rPr lang="en-US" dirty="0"/>
              <a:t>It is applied in modern statistical signal processing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C1231-0020-49EE-B7F4-F0671AC63965}"/>
                  </a:ext>
                </a:extLst>
              </p:cNvPr>
              <p:cNvSpPr/>
              <p:nvPr/>
            </p:nvSpPr>
            <p:spPr>
              <a:xfrm>
                <a:off x="2077165" y="3429000"/>
                <a:ext cx="6560808" cy="1359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𝐺𝑒𝑛𝑒𝑟𝑎𝑙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𝑓𝑜𝑟𝑚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𝑚𝑖𝑛𝑖𝑚𝑖𝑧𝑒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6C1231-0020-49EE-B7F4-F0671AC6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65" y="3429000"/>
                <a:ext cx="6560808" cy="1359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0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178B1E-BD3E-4F64-BC74-D6C1F85A666D}"/>
                  </a:ext>
                </a:extLst>
              </p:cNvPr>
              <p:cNvSpPr/>
              <p:nvPr/>
            </p:nvSpPr>
            <p:spPr>
              <a:xfrm>
                <a:off x="919006" y="647344"/>
                <a:ext cx="2488374" cy="89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𝐴𝐷𝑀𝑀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form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𝑚𝑖𝑛𝑖𝑚𝑖𝑧𝑒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) 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= 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178B1E-BD3E-4F64-BC74-D6C1F85A6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6" y="647344"/>
                <a:ext cx="2488374" cy="894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40A2AD-1105-487F-B508-F2570DEFAE9C}"/>
                  </a:ext>
                </a:extLst>
              </p:cNvPr>
              <p:cNvSpPr/>
              <p:nvPr/>
            </p:nvSpPr>
            <p:spPr>
              <a:xfrm>
                <a:off x="2908917" y="1506941"/>
                <a:ext cx="579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𝑊h𝑒𝑟𝑒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𝑖𝑛𝑑𝑖𝑐𝑎𝑡𝑜𝑟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40A2AD-1105-487F-B508-F2570DEFA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17" y="1506941"/>
                <a:ext cx="5793957" cy="369332"/>
              </a:xfrm>
              <a:prstGeom prst="rect">
                <a:avLst/>
              </a:prstGeom>
              <a:blipFill>
                <a:blip r:embed="rId3"/>
                <a:stretch>
                  <a:fillRect t="-124590" r="-8412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EFE660-7D4C-4BEF-92FA-0D0033A82B61}"/>
                  </a:ext>
                </a:extLst>
              </p:cNvPr>
              <p:cNvSpPr/>
              <p:nvPr/>
            </p:nvSpPr>
            <p:spPr>
              <a:xfrm>
                <a:off x="704005" y="2102611"/>
                <a:ext cx="3149195" cy="1326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𝑠𝑡𝑒𝑝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:=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𝛱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:=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:=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EFE660-7D4C-4BEF-92FA-0D0033A82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5" y="2102611"/>
                <a:ext cx="3149195" cy="1326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C76B432-36CA-41F6-9F97-31E547D2E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309" y="2431070"/>
            <a:ext cx="3743325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5F72A3-0AD5-4B1C-A32A-2E4105CD6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05" y="3983797"/>
            <a:ext cx="5448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6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F999CD-FF05-42D5-A3A6-005E2931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24" y="577048"/>
            <a:ext cx="4829211" cy="60900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3B8769-66E4-4F3C-80E5-7BA89B7F3659}"/>
              </a:ext>
            </a:extLst>
          </p:cNvPr>
          <p:cNvSpPr/>
          <p:nvPr/>
        </p:nvSpPr>
        <p:spPr>
          <a:xfrm>
            <a:off x="2513284" y="190870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</p:spTree>
    <p:extLst>
      <p:ext uri="{BB962C8B-B14F-4D97-AF65-F5344CB8AC3E}">
        <p14:creationId xmlns:p14="http://schemas.microsoft.com/office/powerpoint/2010/main" val="84031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E93E4F-CF4F-48FA-8F05-A210EAF9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86" y="157734"/>
            <a:ext cx="5942076" cy="65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CB02-01C7-4D7E-90D0-4E349ED7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>
            <a:normAutofit/>
          </a:bodyPr>
          <a:lstStyle/>
          <a:p>
            <a:r>
              <a:rPr lang="en-US" dirty="0"/>
              <a:t>Huber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628C-F183-48F7-82E7-06DC6CA5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r>
              <a:rPr lang="en-US" dirty="0"/>
              <a:t>From range -1 to 1 it is least score loss, beyond that ,loss increases  linearly with deviation</a:t>
            </a:r>
          </a:p>
          <a:p>
            <a:r>
              <a:rPr lang="en-US" b="1" dirty="0"/>
              <a:t>Huber loss</a:t>
            </a:r>
            <a:r>
              <a:rPr lang="en-US" dirty="0"/>
              <a:t> is a loss function used in robust regression,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4670B-4CB3-426C-BDC2-C4EAE597D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01" y="2624489"/>
            <a:ext cx="5670271" cy="2764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6924-906C-4D6C-8594-F65F7B4BA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62" y="2802224"/>
            <a:ext cx="3519002" cy="12535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47112CE-1021-4037-8AA3-0CDB3AFA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16" y="4641605"/>
            <a:ext cx="18657980" cy="5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BCAD8E-2238-4E6B-AD7A-4C5392422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22689"/>
              </p:ext>
            </p:extLst>
          </p:nvPr>
        </p:nvGraphicFramePr>
        <p:xfrm>
          <a:off x="606615" y="4641605"/>
          <a:ext cx="3816825" cy="160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574800" imgH="660400" progId="Equation.DSMT4">
                  <p:embed/>
                </p:oleObj>
              </mc:Choice>
              <mc:Fallback>
                <p:oleObj name="Equation" r:id="rId5" imgW="15748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15" y="4641605"/>
                        <a:ext cx="3816825" cy="1606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86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FC07F-AE1E-46E1-9BDB-3BF68163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72" y="627031"/>
            <a:ext cx="2368860" cy="129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6B500-48BB-4ED5-A4B5-2F6432B2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60" y="757144"/>
            <a:ext cx="3980915" cy="1080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84DDF-30B0-48D5-8603-21366A0D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72" y="2448711"/>
            <a:ext cx="3457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757CC-B3AF-460A-9A12-81A3F74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5" y="733425"/>
            <a:ext cx="6457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8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BC864-5DC1-4AF5-9B92-AFC6E48E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34" y="563732"/>
            <a:ext cx="4659455" cy="6294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42EEC2-2AA7-45D7-B4DB-5EFEE55A9B7E}"/>
              </a:ext>
            </a:extLst>
          </p:cNvPr>
          <p:cNvSpPr/>
          <p:nvPr/>
        </p:nvSpPr>
        <p:spPr>
          <a:xfrm>
            <a:off x="2229198" y="66128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</p:spTree>
    <p:extLst>
      <p:ext uri="{BB962C8B-B14F-4D97-AF65-F5344CB8AC3E}">
        <p14:creationId xmlns:p14="http://schemas.microsoft.com/office/powerpoint/2010/main" val="229797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6D964-ACD5-411D-A7A9-3A7CE8337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3"/>
          <a:stretch/>
        </p:blipFill>
        <p:spPr>
          <a:xfrm>
            <a:off x="2065853" y="274098"/>
            <a:ext cx="5075792" cy="63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0F59-5149-4224-98D8-352752B6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C2F7-89CE-420E-83B5-5786F7A4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convergence properties for approximate solutions due to  </a:t>
            </a:r>
            <a:r>
              <a:rPr lang="en-US" dirty="0" err="1"/>
              <a:t>lagrangian</a:t>
            </a:r>
            <a:r>
              <a:rPr lang="en-US" dirty="0"/>
              <a:t> multiplier</a:t>
            </a:r>
          </a:p>
          <a:p>
            <a:r>
              <a:rPr lang="en-US" dirty="0"/>
              <a:t>Uses decomposability like dual ascend algorithms</a:t>
            </a:r>
          </a:p>
        </p:txBody>
      </p:sp>
    </p:spTree>
    <p:extLst>
      <p:ext uri="{BB962C8B-B14F-4D97-AF65-F5344CB8AC3E}">
        <p14:creationId xmlns:p14="http://schemas.microsoft.com/office/powerpoint/2010/main" val="335796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569DC-CB68-4CAC-B222-BFC0B388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40" y="1348074"/>
            <a:ext cx="594207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04CE-5AE1-4313-97D7-0FBB3D6C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891"/>
          </a:xfrm>
        </p:spPr>
        <p:txBody>
          <a:bodyPr/>
          <a:lstStyle/>
          <a:p>
            <a:r>
              <a:rPr lang="en-US" dirty="0"/>
              <a:t>Least absolute deviations (LAD)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FE95-1005-40F4-AD68-7267C088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Also known as L1 method</a:t>
            </a:r>
          </a:p>
          <a:p>
            <a:r>
              <a:rPr lang="en-US" dirty="0"/>
              <a:t>Instead of minimizing the sum of squared errors for statistical analysis of regression, it minimizes the sum of absolute values of errors.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10214-F455-42BA-9CBC-72BDDB5F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6" y="2874516"/>
            <a:ext cx="2396880" cy="456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4977FC-FF91-4711-9C4B-46247105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6" y="3761966"/>
            <a:ext cx="2114550" cy="1038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DA5355-AE9A-48B9-957B-E47F40589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6" y="2876141"/>
            <a:ext cx="3590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E19EB-293B-4FEC-9D9E-E802A90F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47" y="483833"/>
            <a:ext cx="4652355" cy="63741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B3F50F-F896-43B0-BD38-8DC5D6412499}"/>
              </a:ext>
            </a:extLst>
          </p:cNvPr>
          <p:cNvSpPr/>
          <p:nvPr/>
        </p:nvSpPr>
        <p:spPr>
          <a:xfrm>
            <a:off x="3259008" y="114501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</p:spTree>
    <p:extLst>
      <p:ext uri="{BB962C8B-B14F-4D97-AF65-F5344CB8AC3E}">
        <p14:creationId xmlns:p14="http://schemas.microsoft.com/office/powerpoint/2010/main" val="326095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8B4A8-78F1-4313-ABA7-E5612218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77" y="328474"/>
            <a:ext cx="4693650" cy="63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4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4A5C6-36E3-4ECF-A5C4-2FE42872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21" y="736773"/>
            <a:ext cx="5942076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1F07-C2AE-4CA4-B38F-895A20EF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65" y="245615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7929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526C-BBE5-4614-B6E6-1702C2E4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Practicalities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0686-33A5-43EA-A546-1D39E262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ADMM obtains a relatively accurate solution in a handful of iterations, but requires many, many iterations for a highly accurate solution</a:t>
            </a:r>
          </a:p>
          <a:p>
            <a:r>
              <a:rPr lang="en-US" dirty="0"/>
              <a:t>Choice of ρ can greatly influence practical convergence of ADMM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 ρ too large → not enough emphasis on minimizing f1 + f2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ρ too small → not enough emphasis on feasibility    </a:t>
            </a:r>
          </a:p>
          <a:p>
            <a:pPr lvl="0">
              <a:buClr>
                <a:srgbClr val="90C226"/>
              </a:buClr>
            </a:pPr>
            <a:r>
              <a:rPr lang="en-US" dirty="0"/>
              <a:t>Like deriving duals, getting a problem into ADMM form often requires a bit of trickery (and different forms can lead to different algorithms)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4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E03-D141-46FA-B712-EA58B626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8782-8A49-431B-AE67-C4B01870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pursuit</a:t>
            </a:r>
          </a:p>
          <a:p>
            <a:r>
              <a:rPr lang="en-US" dirty="0"/>
              <a:t>LASSO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Huber loss</a:t>
            </a:r>
          </a:p>
          <a:p>
            <a:r>
              <a:rPr lang="en-US" dirty="0"/>
              <a:t>Linear Programming</a:t>
            </a:r>
          </a:p>
          <a:p>
            <a:r>
              <a:rPr lang="en-US" dirty="0"/>
              <a:t>Quadratic Programming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CFC-67A5-4CEC-86B1-574A39F0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</a:t>
            </a:r>
            <a:r>
              <a:rPr lang="en-IN" b="1" dirty="0"/>
              <a:t>(Least Absolute shrinkage and Selection Operator):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E826-AAFD-49D7-B46F-D668A2A2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373314"/>
            <a:ext cx="8596668" cy="3880773"/>
          </a:xfrm>
        </p:spPr>
        <p:txBody>
          <a:bodyPr/>
          <a:lstStyle/>
          <a:p>
            <a:r>
              <a:rPr lang="en-US" dirty="0"/>
              <a:t>It is an l</a:t>
            </a:r>
            <a:r>
              <a:rPr lang="en-US" baseline="-25000" dirty="0"/>
              <a:t>1</a:t>
            </a:r>
            <a:r>
              <a:rPr lang="en-US" dirty="0"/>
              <a:t> regularized linear regression that involves solving given condition,</a:t>
            </a:r>
          </a:p>
          <a:p>
            <a:r>
              <a:rPr lang="en-US" dirty="0"/>
              <a:t>Can be used to solve sparse systems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B3B059-2B92-4AE3-8656-F528CC9A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212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AD5F8-1B1B-410A-B028-371D77D0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82" y="3479616"/>
            <a:ext cx="4278041" cy="8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A5371-4D09-446D-A657-4A422E25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0" y="432886"/>
            <a:ext cx="2918851" cy="1363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CF18C-599B-4227-A4CA-7A12014C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034" y="1114801"/>
            <a:ext cx="445770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4EE1B-193F-4605-BE22-F2C07209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60" y="2291764"/>
            <a:ext cx="6515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78E2D-9FF6-4EF1-B9E1-2EB011E6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27" y="370723"/>
            <a:ext cx="4786081" cy="2244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C2C31-EE01-487A-8F24-170179FB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3" y="3186864"/>
            <a:ext cx="4362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303A5-CAFB-4123-8873-057A2463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54" y="639193"/>
            <a:ext cx="4622936" cy="61272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16AB9-FBD8-4B08-876F-F99532BF0B4F}"/>
              </a:ext>
            </a:extLst>
          </p:cNvPr>
          <p:cNvSpPr/>
          <p:nvPr/>
        </p:nvSpPr>
        <p:spPr>
          <a:xfrm>
            <a:off x="3578604" y="172660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 code:</a:t>
            </a:r>
          </a:p>
        </p:txBody>
      </p:sp>
    </p:spTree>
    <p:extLst>
      <p:ext uri="{BB962C8B-B14F-4D97-AF65-F5344CB8AC3E}">
        <p14:creationId xmlns:p14="http://schemas.microsoft.com/office/powerpoint/2010/main" val="1641861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494</Words>
  <Application>Microsoft Office PowerPoint</Application>
  <PresentationFormat>Widescreen</PresentationFormat>
  <Paragraphs>54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Equation</vt:lpstr>
      <vt:lpstr>Alternate method of multipliers(ADMM)</vt:lpstr>
      <vt:lpstr>What is ADMM</vt:lpstr>
      <vt:lpstr>Advantages</vt:lpstr>
      <vt:lpstr> Practicalities and tricks</vt:lpstr>
      <vt:lpstr>Forms:</vt:lpstr>
      <vt:lpstr>Lasso(Least Absolute shrinkage and Selection Operator):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programming </vt:lpstr>
      <vt:lpstr>Optimal Solution of a Linear Programming Problem</vt:lpstr>
      <vt:lpstr>PowerPoint Presentation</vt:lpstr>
      <vt:lpstr>PowerPoint Presentation</vt:lpstr>
      <vt:lpstr>PowerPoint Presentation</vt:lpstr>
      <vt:lpstr>PowerPoint Presentation</vt:lpstr>
      <vt:lpstr>Quadratic programming</vt:lpstr>
      <vt:lpstr>PowerPoint Presentation</vt:lpstr>
      <vt:lpstr>PowerPoint Presentation</vt:lpstr>
      <vt:lpstr>Basis pursuit</vt:lpstr>
      <vt:lpstr>PowerPoint Presentation</vt:lpstr>
      <vt:lpstr>PowerPoint Presentation</vt:lpstr>
      <vt:lpstr>PowerPoint Presentation</vt:lpstr>
      <vt:lpstr>Huber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Least absolute deviations (LAD)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Alternate method of multipliers(ADMM)</dc:title>
  <dc:creator>Sivamaran M A C - [CB.EN.U4AIE19061]</dc:creator>
  <cp:lastModifiedBy>Sivamaran M A C - [CB.EN.U4AIE19061]</cp:lastModifiedBy>
  <cp:revision>42</cp:revision>
  <dcterms:created xsi:type="dcterms:W3CDTF">2020-06-24T12:33:15Z</dcterms:created>
  <dcterms:modified xsi:type="dcterms:W3CDTF">2020-06-27T10:10:45Z</dcterms:modified>
</cp:coreProperties>
</file>