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4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6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5257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4388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1424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59150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5003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1723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6623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7141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7577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6310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7724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3703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4634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5537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6681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710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3855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7101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FDABE-2F16-43DE-900F-C8D6B8232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48136-2E86-498A-93D7-3454E1D93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B8D0C8-9AC8-4FD8-9793-36B1F2696E0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390" y="2173763"/>
            <a:ext cx="7812350" cy="442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3004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C3E2F-B898-4948-A21B-45CEA0472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DC644C-5239-49B9-92A9-E35AE4A3E11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598" y="1568768"/>
            <a:ext cx="4290432" cy="23166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B8D215-E71A-4429-8C0F-45D5CA67D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193" y="1790558"/>
            <a:ext cx="2059908" cy="438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9127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6C77E-3289-4421-929F-5ED4491F2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Finding </a:t>
            </a:r>
            <a:r>
              <a:rPr lang="en-IN"/>
              <a:t>member forces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67970-A902-4AF2-AAA1-FFCA64821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Freebody diagram at D: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029B04-A5D4-4E59-958D-F079E9465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285" y="2875637"/>
            <a:ext cx="2520426" cy="22467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D04B686-1D0D-4C0A-A354-77DD32CE8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5690" y="2521938"/>
            <a:ext cx="2626155" cy="362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1288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EFD05-9815-44EA-8292-2994FB916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4AC80-7056-4D51-8E3F-EF0CE6744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Freebody diagram at A:</a:t>
            </a:r>
            <a:endParaRPr lang="en-IN" sz="2800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8E4824-5F44-4561-8396-B44E2AC6F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993" y="3712199"/>
            <a:ext cx="2921163" cy="22491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520A4A-8FBF-4F4A-B596-93FDB3193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737" y="2393745"/>
            <a:ext cx="3392864" cy="383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2902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859B0-B863-4D3D-ADC8-3A7A84332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011B6-D77F-45C7-ACED-ECD7C9BBA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Freebody diagram at B: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8A3FE9-8270-4580-8A69-67E56D835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560" y="3176084"/>
            <a:ext cx="3926026" cy="21980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8B85F7-1BE7-4451-9A7B-9D9FA3B6D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3814" y="3002443"/>
            <a:ext cx="3365772" cy="237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0297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93643-C148-4834-964C-B61F84565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Substituting w=60*9.81, l1=100, l2=200, l3=400 we get,</a:t>
            </a:r>
            <a:br>
              <a:rPr lang="en-IN" sz="2800" dirty="0"/>
            </a:br>
            <a:endParaRPr lang="en-IN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5CC8067-62A5-469E-A27E-AA1AC534F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1761" y="1699145"/>
            <a:ext cx="2021306" cy="438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7819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F0DE5-FED1-4DC7-A057-92D44FBBE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1381140"/>
          </a:xfrm>
        </p:spPr>
        <p:txBody>
          <a:bodyPr>
            <a:normAutofit fontScale="90000"/>
          </a:bodyPr>
          <a:lstStyle/>
          <a:p>
            <a:r>
              <a:rPr lang="en-US" dirty="0"/>
              <a:t>Upgradability of the software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ADD15-149B-4411-AAC8-FDC6889E8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707689"/>
            <a:ext cx="8791575" cy="344453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model can be extended into a 3-d truss</a:t>
            </a:r>
          </a:p>
          <a:p>
            <a:r>
              <a:rPr lang="en-US" dirty="0"/>
              <a:t>By simply introducing the z component to force and joint</a:t>
            </a:r>
          </a:p>
        </p:txBody>
      </p:sp>
    </p:spTree>
    <p:extLst>
      <p:ext uri="{BB962C8B-B14F-4D97-AF65-F5344CB8AC3E}">
        <p14:creationId xmlns:p14="http://schemas.microsoft.com/office/powerpoint/2010/main" val="18265066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709B3-03D1-4AC8-8DEC-355592553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32" y="618517"/>
            <a:ext cx="10806779" cy="4996219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969400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266</TotalTime>
  <Words>59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problem</vt:lpstr>
      <vt:lpstr>solution</vt:lpstr>
      <vt:lpstr>Finding member forces</vt:lpstr>
      <vt:lpstr>PowerPoint Presentation</vt:lpstr>
      <vt:lpstr>PowerPoint Presentation</vt:lpstr>
      <vt:lpstr>Substituting w=60*9.81, l1=100, l2=200, l3=400 we get, </vt:lpstr>
      <vt:lpstr>Upgradability of the software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19phy104 computational engineering mechanics  &amp;  19aie105 object oriented programming</dc:title>
  <dc:creator>Gawtam C R</dc:creator>
  <cp:lastModifiedBy>Sivamaran M A C - [CB.EN.U4AIE19061]</cp:lastModifiedBy>
  <cp:revision>15</cp:revision>
  <dcterms:created xsi:type="dcterms:W3CDTF">2019-11-25T16:56:01Z</dcterms:created>
  <dcterms:modified xsi:type="dcterms:W3CDTF">2025-04-08T13:41:58Z</dcterms:modified>
</cp:coreProperties>
</file>