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13058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192439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327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334884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2644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213689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947671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89606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92988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A16EB-1E9D-064F-8E6C-6C1A40161DEF}"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406025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A16EB-1E9D-064F-8E6C-6C1A40161DE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10071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A16EB-1E9D-064F-8E6C-6C1A40161DEF}"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348777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A16EB-1E9D-064F-8E6C-6C1A40161DEF}"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44279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A16EB-1E9D-064F-8E6C-6C1A40161DEF}"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34745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4A16EB-1E9D-064F-8E6C-6C1A40161DE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152050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A16EB-1E9D-064F-8E6C-6C1A40161DEF}"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15784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A16EB-1E9D-064F-8E6C-6C1A40161DEF}" type="datetimeFigureOut">
              <a:rPr lang="en-US" smtClean="0"/>
              <a:t>5/12/2020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E4D57E-4A63-014D-B383-729A1A01EF02}" type="slidenum">
              <a:rPr lang="en-US" smtClean="0"/>
              <a:t>‹#›</a:t>
            </a:fld>
            <a:endParaRPr lang="en-US"/>
          </a:p>
        </p:txBody>
      </p:sp>
    </p:spTree>
    <p:extLst>
      <p:ext uri="{BB962C8B-B14F-4D97-AF65-F5344CB8AC3E}">
        <p14:creationId xmlns:p14="http://schemas.microsoft.com/office/powerpoint/2010/main" val="561315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Capstone project : 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dirty="0"/>
              <a:t>Sivamaran</a:t>
            </a:r>
          </a:p>
        </p:txBody>
      </p:sp>
    </p:spTree>
    <p:extLst>
      <p:ext uri="{BB962C8B-B14F-4D97-AF65-F5344CB8AC3E}">
        <p14:creationId xmlns:p14="http://schemas.microsoft.com/office/powerpoint/2010/main" val="99296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33681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zip code and neighborhoods with latitude and longitude for each city from multiple online sources</a:t>
            </a:r>
          </a:p>
          <a:p>
            <a:endParaRPr lang="en-US" dirty="0"/>
          </a:p>
        </p:txBody>
      </p:sp>
    </p:spTree>
    <p:extLst>
      <p:ext uri="{BB962C8B-B14F-4D97-AF65-F5344CB8AC3E}">
        <p14:creationId xmlns:p14="http://schemas.microsoft.com/office/powerpoint/2010/main" val="355714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27362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194644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24991184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266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Capstone project : The Battle of Neighborhood</vt:lpstr>
      <vt:lpstr>Introduction</vt:lpstr>
      <vt:lpstr>Data </vt:lpstr>
      <vt:lpstr>Methodology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roshantushar.srt@gmail.com</dc:creator>
  <cp:lastModifiedBy>Sivamaran M A C - [CB.EN.U4AIE19061]</cp:lastModifiedBy>
  <cp:revision>3</cp:revision>
  <dcterms:created xsi:type="dcterms:W3CDTF">2020-04-16T13:25:42Z</dcterms:created>
  <dcterms:modified xsi:type="dcterms:W3CDTF">2020-05-12T17:26:59Z</dcterms:modified>
</cp:coreProperties>
</file>