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6" r:id="rId6"/>
    <p:sldId id="277" r:id="rId7"/>
    <p:sldId id="278" r:id="rId8"/>
    <p:sldId id="275" r:id="rId9"/>
    <p:sldId id="268" r:id="rId10"/>
    <p:sldId id="270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D9A050-B80D-4FEB-90AA-7876C10DCB54}">
          <p14:sldIdLst>
            <p14:sldId id="256"/>
            <p14:sldId id="276"/>
            <p14:sldId id="277"/>
            <p14:sldId id="278"/>
            <p14:sldId id="275"/>
            <p14:sldId id="268"/>
            <p14:sldId id="270"/>
            <p14:sldId id="274"/>
          </p14:sldIdLst>
        </p14:section>
        <p14:section name="Sample Slides" id="{E44D2A90-BAA4-4735-A95E-499D26DBD48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12/18/2021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12/18/2021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DSD - ASVS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Google Big query</a:t>
            </a: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342240-9B6A-42B5-88A2-6F0A84FDF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2B75F-D0AB-4F5F-8317-845F889071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4EEB4-B1EC-42ED-8570-0063566C13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Role of Distributed Systems in Big Query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4D940-C779-42CB-9C73-40EF082D4F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Demonstation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F60BA2-04B5-4C3E-9244-135FCC5E18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0EF84DB-C52B-4AAE-B4E3-C232A0E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D0F3FB-1BBA-4A3E-9A48-8EDBA8A6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F309146-7087-4DEF-91FD-9E224766431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8C5CBA-C8E6-47CA-879B-7666734AF5F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0E1641-4E96-4890-A816-4FE41F5CAAB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8C1CCB4-3510-4375-A4BB-752690A1A41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0C9C815-D241-421E-B55E-C342DBA8B22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38947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4D257-0A69-4057-9AE6-5E729110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E9150A-8D51-402F-AAFE-A7A9B099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15E4E-B8D4-4117-9431-2322A613BB89}"/>
              </a:ext>
            </a:extLst>
          </p:cNvPr>
          <p:cNvSpPr txBox="1"/>
          <p:nvPr/>
        </p:nvSpPr>
        <p:spPr>
          <a:xfrm>
            <a:off x="5939405" y="3050487"/>
            <a:ext cx="5167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HOME CREDIT DEFAULT ANALYSIS USING GOOGLE BIG QUERY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ECCE1-112D-40B2-8342-639DF78B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BIGQUERY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AFBE6A-4084-4D1B-A385-687E4B9D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6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02163-F7D8-4960-8CE0-684C2041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EC007B-9876-44C1-A43F-F71F0C98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14" name="Image1">
            <a:extLst>
              <a:ext uri="{FF2B5EF4-FFF2-40B4-BE49-F238E27FC236}">
                <a16:creationId xmlns:a16="http://schemas.microsoft.com/office/drawing/2014/main" id="{A9D7CF49-77DB-45A4-80CA-B24719237C4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76675" y="1375793"/>
            <a:ext cx="6434356" cy="415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Overall Architecture – Google Cloud Platform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6469F-A292-4492-BAAB-2F581AD4A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9515" y="2351088"/>
            <a:ext cx="1532421" cy="471625"/>
          </a:xfrm>
        </p:spPr>
        <p:txBody>
          <a:bodyPr>
            <a:normAutofit/>
          </a:bodyPr>
          <a:lstStyle/>
          <a:p>
            <a:r>
              <a:rPr lang="en-US" dirty="0"/>
              <a:t>Kaggle Data Repository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0CAEE2-2C63-436A-B2D5-4E3D73081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33656" y="2351088"/>
            <a:ext cx="1792844" cy="471625"/>
          </a:xfrm>
        </p:spPr>
        <p:txBody>
          <a:bodyPr>
            <a:normAutofit fontScale="92500"/>
          </a:bodyPr>
          <a:lstStyle/>
          <a:p>
            <a:r>
              <a:rPr lang="en-US" dirty="0"/>
              <a:t>Google Cloud Storage [Data Storage]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D70ED-10B5-4BE6-AD26-6087054C33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Data Studio</a:t>
            </a:r>
          </a:p>
          <a:p>
            <a:r>
              <a:rPr lang="en-US" dirty="0"/>
              <a:t>(Data Visualization)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0DCE5B-BE86-496B-83B4-E1F188607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9696" y="5258548"/>
            <a:ext cx="1792844" cy="471625"/>
          </a:xfrm>
        </p:spPr>
        <p:txBody>
          <a:bodyPr>
            <a:noAutofit/>
          </a:bodyPr>
          <a:lstStyle/>
          <a:p>
            <a:r>
              <a:rPr lang="en-US" dirty="0"/>
              <a:t>Google Big Query </a:t>
            </a:r>
          </a:p>
          <a:p>
            <a:r>
              <a:rPr lang="en-US" dirty="0"/>
              <a:t>(Data Processing)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AEF5B85A-C3E0-48E3-BF21-F008D819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564" y="1166440"/>
            <a:ext cx="904325" cy="601787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63BAA28-8E38-4E3C-8A8B-95F15076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916" y="1166440"/>
            <a:ext cx="904325" cy="67476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0A899B2-DBA2-4026-859B-28936519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3296" y="4070258"/>
            <a:ext cx="1073564" cy="536782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53CEA83C-4F3C-4DF4-9EF8-1BE1A6ED9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337" y="4075446"/>
            <a:ext cx="1073564" cy="53847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D9143C-9BAC-4F47-AEB4-D5268AD41102}"/>
              </a:ext>
            </a:extLst>
          </p:cNvPr>
          <p:cNvCxnSpPr/>
          <p:nvPr/>
        </p:nvCxnSpPr>
        <p:spPr>
          <a:xfrm>
            <a:off x="7711936" y="1467333"/>
            <a:ext cx="847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52E39B-DE59-4B46-B2FA-057673EC2443}"/>
              </a:ext>
            </a:extLst>
          </p:cNvPr>
          <p:cNvCxnSpPr/>
          <p:nvPr/>
        </p:nvCxnSpPr>
        <p:spPr>
          <a:xfrm>
            <a:off x="9304911" y="3105386"/>
            <a:ext cx="0" cy="40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80F76C-0BFE-42DC-BE43-224F8AD4F83C}"/>
              </a:ext>
            </a:extLst>
          </p:cNvPr>
          <p:cNvCxnSpPr>
            <a:cxnSpLocks/>
          </p:cNvCxnSpPr>
          <p:nvPr/>
        </p:nvCxnSpPr>
        <p:spPr>
          <a:xfrm flipH="1">
            <a:off x="7711936" y="4338649"/>
            <a:ext cx="75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BB6A-049C-45E8-AC09-2F0B9BB2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40" y="2181886"/>
            <a:ext cx="4351023" cy="2283824"/>
          </a:xfrm>
        </p:spPr>
        <p:txBody>
          <a:bodyPr/>
          <a:lstStyle/>
          <a:p>
            <a:r>
              <a:rPr lang="en-US" dirty="0"/>
              <a:t>Observations and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2495D-630A-AF42-97CB-9B1D637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EA63EB-C2C5-4671-AE38-4464037BE2F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871321" y="1414049"/>
            <a:ext cx="4909862" cy="49204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have chosen Home Credit Default Risk dataset from Kaggle which contains 2.68 GB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/c/home-credit-default-risk/data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GCP offers free 300$ credit for 90 days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6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B45E-D49F-4C24-BE51-18007DC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F5C63-12DA-4190-9C74-67B8EED3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868F8A-19FE-4390-8E4F-2EFD04AB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1325922"/>
            <a:ext cx="5134916" cy="50483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cap="none" dirty="0" err="1">
                <a:solidFill>
                  <a:schemeClr val="tx1"/>
                </a:solidFill>
              </a:rPr>
              <a:t>BigQuery</a:t>
            </a:r>
            <a:r>
              <a:rPr lang="en-IN" sz="1800" cap="none" dirty="0">
                <a:solidFill>
                  <a:schemeClr val="tx1"/>
                </a:solidFill>
              </a:rPr>
              <a:t> basically being an end point query engine, we’ll be processing heavy memory and process intense queries.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cap="none" dirty="0">
                <a:solidFill>
                  <a:schemeClr val="tx1"/>
                </a:solidFill>
              </a:rPr>
              <a:t>Queries will be involving window functions on large data sets, multiple simple joins and complex joins including cross join and utilizations of Group by clauses.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cap="none" dirty="0">
                <a:solidFill>
                  <a:schemeClr val="tx1"/>
                </a:solidFill>
              </a:rPr>
              <a:t>Comparisons will be performed on Distributed system cloud service (GCP), </a:t>
            </a:r>
            <a:r>
              <a:rPr lang="en-IN" sz="1800" cap="none" dirty="0" err="1">
                <a:solidFill>
                  <a:schemeClr val="tx1"/>
                </a:solidFill>
              </a:rPr>
              <a:t>postgresql</a:t>
            </a:r>
            <a:r>
              <a:rPr lang="en-IN" sz="1800" cap="none" dirty="0">
                <a:solidFill>
                  <a:schemeClr val="tx1"/>
                </a:solidFill>
              </a:rPr>
              <a:t> and Oracle single system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6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B45E-D49F-4C24-BE51-18007DC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F5C63-12DA-4190-9C74-67B8EED3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868F8A-19FE-4390-8E4F-2EFD04AB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1325922"/>
            <a:ext cx="5134916" cy="50483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tx1"/>
                </a:solidFill>
              </a:rPr>
              <a:t>What exactly we need to implement in GCP using distributed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79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1815</TotalTime>
  <Words>194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DSD - ASVS</vt:lpstr>
      <vt:lpstr>Agenda</vt:lpstr>
      <vt:lpstr>Problem Statement</vt:lpstr>
      <vt:lpstr>BIGQUERY</vt:lpstr>
      <vt:lpstr>Architecture of BigQuery</vt:lpstr>
      <vt:lpstr>Overall Architecture – Google Cloud Platform</vt:lpstr>
      <vt:lpstr>Observations and Findings</vt:lpstr>
      <vt:lpstr>Implementations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 - ASVS</dc:title>
  <dc:creator>Vishanth Surresh</dc:creator>
  <cp:lastModifiedBy>Sivakumaran Janardhanan</cp:lastModifiedBy>
  <cp:revision>15</cp:revision>
  <dcterms:created xsi:type="dcterms:W3CDTF">2021-11-05T01:47:22Z</dcterms:created>
  <dcterms:modified xsi:type="dcterms:W3CDTF">2021-12-18T19:39:02Z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