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E4F36-47F2-48EF-AF6E-1CC4A8A71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223DA-D195-416C-B135-2E284A1CB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2448E-A675-492C-9733-66BC465C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E1B1-1294-4146-A36F-31632F397B5D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0F789-C631-439C-A06F-1DD2E638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6C5E2-1621-4875-9D88-556DCC482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916F-A9A5-4D5F-BB7F-EB3932AD2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90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5E55-8528-47DE-B8F7-A0542AD3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3FEE9-7B54-42EC-AD0D-5C292E828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8A44A-6293-4C85-B015-9F83242D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E1B1-1294-4146-A36F-31632F397B5D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C426D-3755-4A2E-8BC3-D91D902A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3B536-DE48-4289-8305-45276385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916F-A9A5-4D5F-BB7F-EB3932AD2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01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E7E43F-F176-4E37-8F62-0002D7E5A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FD720-6530-4255-A5AC-7466E5F98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54C5B-6208-47C2-80E2-500B66D2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E1B1-1294-4146-A36F-31632F397B5D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577C1-32C1-429B-ADBE-F6CC8449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4AA31-AEBF-41CD-B122-5CA769B4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916F-A9A5-4D5F-BB7F-EB3932AD2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36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FBA6-424C-4723-8E89-F4F99B6F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F9EDF-3143-4184-B2D0-799CA9D3B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C7A87-A89E-4257-866D-7EAF3039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E1B1-1294-4146-A36F-31632F397B5D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D2577-03D4-421B-BF81-8C914FC9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D5802-759C-4019-A590-53C8F010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916F-A9A5-4D5F-BB7F-EB3932AD2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3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F835-8BE2-4EFC-989C-60C25131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E8BBC-C20A-48D6-BB7E-FC28E1074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1D05E-4F20-4FE1-BB54-CEB880D8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E1B1-1294-4146-A36F-31632F397B5D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61772-BAB3-43BD-AB96-929A9E83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AF77F-0185-41DC-824F-B6C4D937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916F-A9A5-4D5F-BB7F-EB3932AD2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72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715B-61EE-4792-881F-8715130F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DA21C-4FC5-4BAB-8828-949B81841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ACCA3-A1C2-4FA6-B056-156F37A0C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3C5D2-76C1-4092-9E77-E0BFCEC7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E1B1-1294-4146-A36F-31632F397B5D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FC4F2-5607-41AC-B324-020B06D2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122AC-6A4B-4AF1-8227-4F422BC9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916F-A9A5-4D5F-BB7F-EB3932AD2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72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D459-CC57-4A0D-9EEF-7C690C6F2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430F7-7D3F-4AA0-B3D2-92ECEFEC5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5DF9A-2FB6-427C-B884-5B19EDE6D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0E4A4B-C9C2-4B6E-B429-272726EB0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C992A-849F-4A99-AD6B-7D383BFEB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0EE7B7-63F1-42BC-A462-0DD91F8C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E1B1-1294-4146-A36F-31632F397B5D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C6DB7-5C33-47CB-9F4E-790988A9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0F8EA-34A1-4CF7-8F72-0CAF5D87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916F-A9A5-4D5F-BB7F-EB3932AD2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25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C520-6DD4-4CC8-9132-05313254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D463F-AB77-46B0-918F-6CDBC236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E1B1-1294-4146-A36F-31632F397B5D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16A20-C707-4352-B29F-4C5B6652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BBD27-CC59-4E1F-9817-B39FC82D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916F-A9A5-4D5F-BB7F-EB3932AD2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13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84B2A2-1698-44EB-9CCE-9DF3252F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E1B1-1294-4146-A36F-31632F397B5D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4A963D-861C-4AD5-9E60-BC602D04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BEEC2-73F1-4397-B209-26F813BB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916F-A9A5-4D5F-BB7F-EB3932AD2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2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2656D-D2FF-442F-9C2E-43BF685E2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20C0-2837-426A-B319-B6B652B95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C9D6C-104D-4147-9ABE-93F34AFE1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55B0C-81DD-4003-8AE2-3022D56A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E1B1-1294-4146-A36F-31632F397B5D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6C29F-F2B2-4908-AF18-C5FB8AF7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DAB64-9D9D-42FE-8A66-EDA211CD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916F-A9A5-4D5F-BB7F-EB3932AD2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13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62DF-439C-4E61-80F4-FF8601DF9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FA766-07C7-4088-826D-F35707B6C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249AF-0D7C-4037-831D-E5F7D63A9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E10FC-5D7B-4422-B053-D3BA6185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E1B1-1294-4146-A36F-31632F397B5D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09B4A-772C-4FC8-8971-2B91BDF7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DA8FF-AAC2-4F80-9015-B86DE968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916F-A9A5-4D5F-BB7F-EB3932AD2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62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F19481-BE3D-4520-B8D1-1591D989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22E1-24FB-478A-AD0A-890372F34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2BBA0-CAEB-4CDC-98BD-E23F7F614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CE1B1-1294-4146-A36F-31632F397B5D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E2CD3-2BCB-436B-8892-B09C47707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09968-F83E-4989-BE78-CA33AAEA7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916F-A9A5-4D5F-BB7F-EB3932AD2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98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78D8C3-8602-4B16-8941-6559C66BA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43" y="0"/>
            <a:ext cx="3092085" cy="21840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804474-7983-4387-B12A-735EC3193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96" y="0"/>
            <a:ext cx="3092084" cy="2184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8C8B2E-2E36-4B27-8328-72C8063C3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749" y="1"/>
            <a:ext cx="2945468" cy="2080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E7B623-B6C2-4E32-8969-0C8159229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6290" y="88206"/>
            <a:ext cx="2695710" cy="19040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AF6290-D61A-4E4F-92CE-2CA3D3581795}"/>
              </a:ext>
            </a:extLst>
          </p:cNvPr>
          <p:cNvSpPr txBox="1"/>
          <p:nvPr/>
        </p:nvSpPr>
        <p:spPr>
          <a:xfrm>
            <a:off x="9631675" y="280790"/>
            <a:ext cx="281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weight=“balanced”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D7D521-C244-4370-8894-335FE622F0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032" y="2274902"/>
            <a:ext cx="3277433" cy="29178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8F85D8-4C5D-4959-A630-A130DB3778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6033" y="2274902"/>
            <a:ext cx="3277433" cy="279082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64FE1B-A584-437E-99DA-902933684098}"/>
              </a:ext>
            </a:extLst>
          </p:cNvPr>
          <p:cNvSpPr/>
          <p:nvPr/>
        </p:nvSpPr>
        <p:spPr>
          <a:xfrm>
            <a:off x="9566602" y="509320"/>
            <a:ext cx="285785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900" b="1" dirty="0"/>
              <a:t>precision    recall  f1-score   support</a:t>
            </a:r>
          </a:p>
          <a:p>
            <a:endParaRPr lang="en-US" sz="900" b="1" dirty="0"/>
          </a:p>
          <a:p>
            <a:r>
              <a:rPr lang="en-US" sz="900" b="1" dirty="0"/>
              <a:t>          0       0.97      0.68      0.80     12548</a:t>
            </a:r>
          </a:p>
          <a:p>
            <a:r>
              <a:rPr lang="en-US" sz="900" b="1" dirty="0"/>
              <a:t>          1       0.18      0.75      0.29      1154</a:t>
            </a:r>
          </a:p>
          <a:p>
            <a:endParaRPr lang="en-US" sz="900" b="1" dirty="0"/>
          </a:p>
          <a:p>
            <a:r>
              <a:rPr lang="en-US" sz="900" b="1" dirty="0"/>
              <a:t>avg / total       0.90      0.69      0.76     13702</a:t>
            </a:r>
            <a:endParaRPr lang="en-IN" sz="900" b="1" dirty="0"/>
          </a:p>
        </p:txBody>
      </p:sp>
    </p:spTree>
    <p:extLst>
      <p:ext uri="{BB962C8B-B14F-4D97-AF65-F5344CB8AC3E}">
        <p14:creationId xmlns:p14="http://schemas.microsoft.com/office/powerpoint/2010/main" val="405633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B738-7A7D-47BB-B2C1-C3731E03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CC5DE-6421-471A-952B-D46BEB73A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35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29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RTGS desk 20</dc:creator>
  <cp:lastModifiedBy>RTGS desk 20</cp:lastModifiedBy>
  <cp:revision>6</cp:revision>
  <dcterms:created xsi:type="dcterms:W3CDTF">2019-11-18T10:02:15Z</dcterms:created>
  <dcterms:modified xsi:type="dcterms:W3CDTF">2019-11-19T06:34:48Z</dcterms:modified>
</cp:coreProperties>
</file>