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5DBDD-EFE6-4EB0-9C98-95C20D9F680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1B665-FE19-4342-B701-39D262E6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4F81BD">
              <a:alpha val="3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2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rgbClr val="C0504D">
              <a:alpha val="72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53735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5B3D7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rgbClr val="4F81BD">
              <a:alpha val="8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rgbClr val="4F81BD">
              <a:alpha val="8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4F81BD">
              <a:alpha val="3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2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rgbClr val="C0504D">
              <a:alpha val="72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53735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5B3D7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rgbClr val="4F81BD">
              <a:alpha val="8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rgbClr val="4F81BD">
              <a:alpha val="8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4F81BD">
              <a:alpha val="3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2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rgbClr val="C0504D">
              <a:alpha val="72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53735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5B3D7">
              <a:alpha val="7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rgbClr val="4F81BD">
              <a:alpha val="80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rgbClr val="4F81BD">
              <a:alpha val="85000"/>
            </a:srgbClr>
          </a:solidFill>
          <a:ln w="936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610280" y="1200960"/>
            <a:ext cx="7662600" cy="28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90C226"/>
                </a:solidFill>
                <a:latin typeface="Trebuchet MS"/>
                <a:ea typeface="DejaVu Sans"/>
              </a:rPr>
              <a:t>RETAIL DATA ANALYTICS PRESENTATION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610280" y="405036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BY LOGINWORKS SOFTWARES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68200" y="919080"/>
            <a:ext cx="403272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Big data analytics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16280" y="1801440"/>
            <a:ext cx="4184640" cy="45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Big data analytics is a form of advanced analytics, which involves complex applications with elements such as predictive models, statistical algorithms and what-if analysis powered by high-performance analytics systems.</a:t>
            </a: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 Big data analytics offers various business benefits, including new revenue opportunities, more effective marketing, better customer service, improved operational efficiency and competitive advantages over rivals.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69480" y="1801440"/>
            <a:ext cx="3495600" cy="42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Demo Service can be used to target low level vendors. Therefore, increasing the retail customers.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can offer returns to the lower level vendor so that they can get interested in our services 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Also giving some discounts to the needful vendors will lead to retailers loyalty.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8065800" y="919080"/>
            <a:ext cx="34956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Video analytics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4569480" y="919080"/>
            <a:ext cx="322272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Demo Services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8065800" y="1801440"/>
            <a:ext cx="3495600" cy="42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Video analytics generally find out the video sentimental analysis.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can use python language to find the sentimental analysis for the video using the video recording module.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can also find the text from the video using the python.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77520" y="505080"/>
            <a:ext cx="9919800" cy="10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COMPETITORS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77" name="Picture 191"/>
          <p:cNvPicPr/>
          <p:nvPr/>
        </p:nvPicPr>
        <p:blipFill>
          <a:blip r:embed="rId2"/>
          <a:stretch/>
        </p:blipFill>
        <p:spPr>
          <a:xfrm>
            <a:off x="822960" y="1734120"/>
            <a:ext cx="3266280" cy="1008360"/>
          </a:xfrm>
          <a:prstGeom prst="rect">
            <a:avLst/>
          </a:prstGeom>
          <a:ln>
            <a:noFill/>
          </a:ln>
        </p:spPr>
      </p:pic>
      <p:pic>
        <p:nvPicPr>
          <p:cNvPr id="178" name="Picture 192"/>
          <p:cNvPicPr/>
          <p:nvPr/>
        </p:nvPicPr>
        <p:blipFill>
          <a:blip r:embed="rId3"/>
          <a:stretch/>
        </p:blipFill>
        <p:spPr>
          <a:xfrm>
            <a:off x="375480" y="5054400"/>
            <a:ext cx="3007080" cy="979920"/>
          </a:xfrm>
          <a:prstGeom prst="rect">
            <a:avLst/>
          </a:prstGeom>
          <a:ln>
            <a:noFill/>
          </a:ln>
        </p:spPr>
      </p:pic>
      <p:pic>
        <p:nvPicPr>
          <p:cNvPr id="179" name="Picture 193"/>
          <p:cNvPicPr/>
          <p:nvPr/>
        </p:nvPicPr>
        <p:blipFill>
          <a:blip r:embed="rId4"/>
          <a:stretch/>
        </p:blipFill>
        <p:spPr>
          <a:xfrm>
            <a:off x="7680960" y="4937760"/>
            <a:ext cx="2916360" cy="1005120"/>
          </a:xfrm>
          <a:prstGeom prst="rect">
            <a:avLst/>
          </a:prstGeom>
          <a:ln>
            <a:noFill/>
          </a:ln>
        </p:spPr>
      </p:pic>
      <p:pic>
        <p:nvPicPr>
          <p:cNvPr id="180" name="Picture 194"/>
          <p:cNvPicPr/>
          <p:nvPr/>
        </p:nvPicPr>
        <p:blipFill>
          <a:blip r:embed="rId5"/>
          <a:stretch/>
        </p:blipFill>
        <p:spPr>
          <a:xfrm>
            <a:off x="7772400" y="1737360"/>
            <a:ext cx="2833920" cy="976680"/>
          </a:xfrm>
          <a:prstGeom prst="rect">
            <a:avLst/>
          </a:prstGeom>
          <a:ln>
            <a:noFill/>
          </a:ln>
        </p:spPr>
      </p:pic>
      <p:pic>
        <p:nvPicPr>
          <p:cNvPr id="181" name="Picture 195"/>
          <p:cNvPicPr/>
          <p:nvPr/>
        </p:nvPicPr>
        <p:blipFill>
          <a:blip r:embed="rId6"/>
          <a:stretch/>
        </p:blipFill>
        <p:spPr>
          <a:xfrm>
            <a:off x="4053960" y="5005440"/>
            <a:ext cx="2711880" cy="1028880"/>
          </a:xfrm>
          <a:prstGeom prst="rect">
            <a:avLst/>
          </a:prstGeom>
          <a:ln>
            <a:noFill/>
          </a:ln>
        </p:spPr>
      </p:pic>
      <p:pic>
        <p:nvPicPr>
          <p:cNvPr id="182" name="Picture 196"/>
          <p:cNvPicPr/>
          <p:nvPr/>
        </p:nvPicPr>
        <p:blipFill>
          <a:blip r:embed="rId7"/>
          <a:stretch/>
        </p:blipFill>
        <p:spPr>
          <a:xfrm>
            <a:off x="6126480" y="3337920"/>
            <a:ext cx="4022640" cy="867600"/>
          </a:xfrm>
          <a:prstGeom prst="rect">
            <a:avLst/>
          </a:prstGeom>
          <a:ln>
            <a:noFill/>
          </a:ln>
        </p:spPr>
      </p:pic>
      <p:pic>
        <p:nvPicPr>
          <p:cNvPr id="183" name="Picture 197"/>
          <p:cNvPicPr/>
          <p:nvPr/>
        </p:nvPicPr>
        <p:blipFill>
          <a:blip r:embed="rId8"/>
          <a:stretch/>
        </p:blipFill>
        <p:spPr>
          <a:xfrm>
            <a:off x="822960" y="3381840"/>
            <a:ext cx="4662720" cy="915120"/>
          </a:xfrm>
          <a:prstGeom prst="rect">
            <a:avLst/>
          </a:prstGeom>
          <a:ln>
            <a:noFill/>
          </a:ln>
        </p:spPr>
      </p:pic>
      <p:pic>
        <p:nvPicPr>
          <p:cNvPr id="184" name="Picture 198"/>
          <p:cNvPicPr/>
          <p:nvPr/>
        </p:nvPicPr>
        <p:blipFill>
          <a:blip r:embed="rId9"/>
          <a:stretch/>
        </p:blipFill>
        <p:spPr>
          <a:xfrm>
            <a:off x="4572000" y="1737360"/>
            <a:ext cx="2559600" cy="98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"/>
          <p:cNvPicPr/>
          <p:nvPr/>
        </p:nvPicPr>
        <p:blipFill>
          <a:blip r:embed="rId2"/>
          <a:stretch/>
        </p:blipFill>
        <p:spPr>
          <a:xfrm>
            <a:off x="0" y="0"/>
            <a:ext cx="12191400" cy="685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31440" y="158400"/>
            <a:ext cx="1053144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Segoe UI Black"/>
                <a:ea typeface="Segoe UI Black"/>
              </a:rPr>
              <a:t>RETAILDATA SERVICES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47" name="Picture 4"/>
          <p:cNvPicPr/>
          <p:nvPr/>
        </p:nvPicPr>
        <p:blipFill>
          <a:blip r:embed="rId2"/>
          <a:srcRect t="27795" r="1671" b="5162"/>
          <a:stretch/>
        </p:blipFill>
        <p:spPr>
          <a:xfrm>
            <a:off x="631440" y="1592640"/>
            <a:ext cx="9767160" cy="4939920"/>
          </a:xfrm>
          <a:prstGeom prst="rect">
            <a:avLst/>
          </a:prstGeom>
          <a:ln>
            <a:noFill/>
          </a:ln>
        </p:spPr>
      </p:pic>
      <p:pic>
        <p:nvPicPr>
          <p:cNvPr id="148" name="Picture 5"/>
          <p:cNvPicPr/>
          <p:nvPr/>
        </p:nvPicPr>
        <p:blipFill>
          <a:blip r:embed="rId3"/>
          <a:stretch/>
        </p:blipFill>
        <p:spPr>
          <a:xfrm>
            <a:off x="631440" y="312480"/>
            <a:ext cx="1456560" cy="97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Values we can provide them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Spatial Analytics 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Technology Integration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Predictive Analysis - to help retailers create more loyal customers, predict the success of future promotions, and increase revenue.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Big Data Analytics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Embedded Analytics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Social Media Analytics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Sentiment Analysis : Based on customer reviews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Data Quality Management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Dark Data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Smarter Chatbots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Machine Learning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Augmented analytics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Data fabric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NLP/ conversational analytics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   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Value for Brands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7160" y="1554480"/>
            <a:ext cx="8595720" cy="41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Demo Service to target low level vendors ,therefore, increasing the retail customers.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Returns – providing profit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Artificial Intelligence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Provide Offers like discounts to low level vendors ,which may attract them.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Video Analytics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Predicting Customer Expectations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Store Visitor Insights Data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Provide in - store display analysis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Predict Behaviour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Artificial Intelligence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NLP/ conversational analytics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Value for Brands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7160" y="2282760"/>
            <a:ext cx="8595720" cy="41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Deep learning</a:t>
            </a:r>
            <a:endParaRPr lang="en-US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Blockchain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Hadoop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Deep neural networks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ML libraries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Actionable analytics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Self-Service BI Interfaces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Cloud-first strategy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Deep Learning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Value for Brands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77160" y="2282760"/>
            <a:ext cx="8595720" cy="41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DataOps data analytics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Solutions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5360" y="1518840"/>
            <a:ext cx="4184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Predicting Consumer Expectations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59" name="Content Placeholder 3"/>
          <p:cNvPicPr/>
          <p:nvPr/>
        </p:nvPicPr>
        <p:blipFill>
          <a:blip r:embed="rId2"/>
          <a:stretch/>
        </p:blipFill>
        <p:spPr>
          <a:xfrm>
            <a:off x="676440" y="2524320"/>
            <a:ext cx="4183560" cy="336060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5675040" y="1436400"/>
            <a:ext cx="4184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Store Visitor Insights 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524920" y="2446560"/>
            <a:ext cx="4184640" cy="35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It generally tell us about the store with the maximum number of visitors.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can use the Places Patterns in an aggregation of visits to the places that can help unlock key insights about the business.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can also find that what times of day/week do people visit this place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02880" y="1009080"/>
            <a:ext cx="4184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Sentiment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02880" y="1951560"/>
            <a:ext cx="3957480" cy="408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can find the sentiment analysis from the data like how much the user likes the store according to the review.</a:t>
            </a:r>
            <a:endParaRPr lang="en-US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Sentiment analysis refers to the use of natural language processing, text analysis, computational linguistics, and biometrics to systematically identify, extract, quantify, and study affective states and subjective information.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361120" y="1009080"/>
            <a:ext cx="4184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Social Media Analytics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5088240" y="1951560"/>
            <a:ext cx="4457520" cy="433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Social media analytics is the process of gathering data from stakeholder conversations on digital media and processing into structured insights leading to more information-driven business decisions and increased customer centrality for brands and businesses.</a:t>
            </a: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This allows enterprises to extract information about how the public perceives their brand, what kind of products consumers like and dislike and generally where markets are going. 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902880" y="919080"/>
            <a:ext cx="4184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08000" algn="ctr">
              <a:lnSpc>
                <a:spcPct val="100000"/>
              </a:lnSpc>
              <a:spcBef>
                <a:spcPts val="1417"/>
              </a:spcBef>
            </a:pPr>
            <a:r>
              <a:rPr lang="en-US" sz="24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Embedded analytics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5720" y="1897200"/>
            <a:ext cx="4184640" cy="41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Embedded analytics is the integration of analytic content and capabilities within business process applications. 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It provides relevant information and analytical tools designed for the task at hand so users can work smarter and more efficiently in the applications they use every day.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088240" y="919080"/>
            <a:ext cx="4184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360"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Spatial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5088240" y="1897200"/>
            <a:ext cx="4184640" cy="41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Spatial analysis or spatial statistics includes any of the formal techniques which study entities using their topological, geometric, or geographic properties.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a more restricted sense, spatial analysis is the technique applied to structures at the human scale, most notably in the analysis of geographic data.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614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DejaVu Sans</vt:lpstr>
      <vt:lpstr>Segoe UI Black</vt:lpstr>
      <vt:lpstr>Symbol</vt:lpstr>
      <vt:lpstr>Trebuchet MS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DATA ANALYTICS PRESENTATION</dc:title>
  <dc:subject/>
  <dc:creator>Loginworks</dc:creator>
  <dc:description/>
  <cp:lastModifiedBy>Shivam Singh</cp:lastModifiedBy>
  <cp:revision>24</cp:revision>
  <dcterms:created xsi:type="dcterms:W3CDTF">2019-05-15T08:10:02Z</dcterms:created>
  <dcterms:modified xsi:type="dcterms:W3CDTF">2020-10-09T08:09:43Z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