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4" r:id="rId4"/>
    <p:sldId id="256" r:id="rId5"/>
    <p:sldId id="258" r:id="rId6"/>
    <p:sldId id="259" r:id="rId7"/>
    <p:sldId id="262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0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3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5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9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2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4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1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383" t="20090" r="23526" b="11338"/>
          <a:stretch/>
        </p:blipFill>
        <p:spPr>
          <a:xfrm>
            <a:off x="1362810" y="0"/>
            <a:ext cx="9346222" cy="66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0154" t="15347" r="14775" b="10551"/>
          <a:stretch/>
        </p:blipFill>
        <p:spPr>
          <a:xfrm>
            <a:off x="967154" y="79131"/>
            <a:ext cx="10172700" cy="6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32734"/>
              </p:ext>
            </p:extLst>
          </p:nvPr>
        </p:nvGraphicFramePr>
        <p:xfrm>
          <a:off x="915376" y="194901"/>
          <a:ext cx="10672886" cy="658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9455">
                  <a:extLst>
                    <a:ext uri="{9D8B030D-6E8A-4147-A177-3AD203B41FA5}">
                      <a16:colId xmlns:a16="http://schemas.microsoft.com/office/drawing/2014/main" val="2790161501"/>
                    </a:ext>
                  </a:extLst>
                </a:gridCol>
                <a:gridCol w="2601062">
                  <a:extLst>
                    <a:ext uri="{9D8B030D-6E8A-4147-A177-3AD203B41FA5}">
                      <a16:colId xmlns:a16="http://schemas.microsoft.com/office/drawing/2014/main" val="4067863599"/>
                    </a:ext>
                  </a:extLst>
                </a:gridCol>
                <a:gridCol w="4192369">
                  <a:extLst>
                    <a:ext uri="{9D8B030D-6E8A-4147-A177-3AD203B41FA5}">
                      <a16:colId xmlns:a16="http://schemas.microsoft.com/office/drawing/2014/main" val="3568736517"/>
                    </a:ext>
                  </a:extLst>
                </a:gridCol>
              </a:tblGrid>
              <a:tr h="354708"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9206"/>
                  </a:ext>
                </a:extLst>
              </a:tr>
              <a:tr h="1924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http://localhost:8080/api/users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"</a:t>
                      </a:r>
                      <a:r>
                        <a:rPr lang="en-IN" dirty="0" err="1" smtClean="0"/>
                        <a:t>userid</a:t>
                      </a:r>
                      <a:r>
                        <a:rPr lang="en-IN" dirty="0" smtClean="0"/>
                        <a:t>" : 1,      "username" : "Sivan",      "password" : "</a:t>
                      </a:r>
                      <a:r>
                        <a:rPr lang="en-IN" dirty="0" err="1" smtClean="0"/>
                        <a:t>npci</a:t>
                      </a:r>
                      <a:r>
                        <a:rPr lang="en-IN" dirty="0" smtClean="0"/>
                        <a:t>",      "name" : "</a:t>
                      </a:r>
                      <a:r>
                        <a:rPr lang="en-IN" dirty="0" err="1" smtClean="0"/>
                        <a:t>sivanayan</a:t>
                      </a:r>
                      <a:r>
                        <a:rPr lang="en-IN" dirty="0" smtClean="0"/>
                        <a:t>",      "age" : 25,      "</a:t>
                      </a:r>
                      <a:r>
                        <a:rPr lang="en-IN" dirty="0" err="1" smtClean="0"/>
                        <a:t>phonenumber</a:t>
                      </a:r>
                      <a:r>
                        <a:rPr lang="en-IN" dirty="0" smtClean="0"/>
                        <a:t>" : 9.87654321E9,      "</a:t>
                      </a:r>
                      <a:r>
                        <a:rPr lang="en-IN" dirty="0" err="1" smtClean="0"/>
                        <a:t>annualincome</a:t>
                      </a:r>
                      <a:r>
                        <a:rPr lang="en-IN" dirty="0" smtClean="0"/>
                        <a:t>" : 900000.0,      "address" : "Chennai",      "location" : 401201,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22633"/>
                  </a:ext>
                </a:extLst>
              </a:tr>
              <a:tr h="1399398">
                <a:tc>
                  <a:txBody>
                    <a:bodyPr/>
                    <a:lstStyle/>
                    <a:p>
                      <a:r>
                        <a:rPr lang="en-IN" dirty="0" smtClean="0"/>
                        <a:t>http://localhost:8080/api/homepolicies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"id" : 1,      "</a:t>
                      </a:r>
                      <a:r>
                        <a:rPr lang="en-IN" dirty="0" err="1" smtClean="0"/>
                        <a:t>policyname</a:t>
                      </a:r>
                      <a:r>
                        <a:rPr lang="en-IN" dirty="0" smtClean="0"/>
                        <a:t>" : "</a:t>
                      </a:r>
                      <a:r>
                        <a:rPr lang="en-IN" dirty="0" err="1" smtClean="0"/>
                        <a:t>sahaya</a:t>
                      </a:r>
                      <a:r>
                        <a:rPr lang="en-IN" dirty="0" smtClean="0"/>
                        <a:t>",      "</a:t>
                      </a:r>
                      <a:r>
                        <a:rPr lang="en-IN" dirty="0" err="1" smtClean="0"/>
                        <a:t>policydescription</a:t>
                      </a:r>
                      <a:r>
                        <a:rPr lang="en-IN" dirty="0" smtClean="0"/>
                        <a:t>" : "securing home",      "</a:t>
                      </a:r>
                      <a:r>
                        <a:rPr lang="en-IN" dirty="0" err="1" smtClean="0"/>
                        <a:t>sumassurance</a:t>
                      </a:r>
                      <a:r>
                        <a:rPr lang="en-IN" dirty="0" smtClean="0"/>
                        <a:t>" : 3500000,      "premium" : 20000,      "</a:t>
                      </a:r>
                      <a:r>
                        <a:rPr lang="en-IN" dirty="0" err="1" smtClean="0"/>
                        <a:t>imageurl</a:t>
                      </a:r>
                      <a:r>
                        <a:rPr lang="en-IN" dirty="0" smtClean="0"/>
                        <a:t>" : "sah.png",      "location" : 431601,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58231"/>
                  </a:ext>
                </a:extLst>
              </a:tr>
              <a:tr h="1399398">
                <a:tc>
                  <a:txBody>
                    <a:bodyPr/>
                    <a:lstStyle/>
                    <a:p>
                      <a:r>
                        <a:rPr lang="en-IN" dirty="0" smtClean="0"/>
                        <a:t>http://localhost:8080/api/healthpolicies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"id" : 8,      "</a:t>
                      </a:r>
                      <a:r>
                        <a:rPr lang="en-IN" dirty="0" err="1" smtClean="0"/>
                        <a:t>policyname</a:t>
                      </a:r>
                      <a:r>
                        <a:rPr lang="en-IN" dirty="0" smtClean="0"/>
                        <a:t>" : "</a:t>
                      </a:r>
                      <a:r>
                        <a:rPr lang="en-IN" dirty="0" err="1" smtClean="0"/>
                        <a:t>ayush</a:t>
                      </a:r>
                      <a:r>
                        <a:rPr lang="en-IN" dirty="0" smtClean="0"/>
                        <a:t>",      "</a:t>
                      </a:r>
                      <a:r>
                        <a:rPr lang="en-IN" dirty="0" err="1" smtClean="0"/>
                        <a:t>policydescription</a:t>
                      </a:r>
                      <a:r>
                        <a:rPr lang="en-IN" dirty="0" smtClean="0"/>
                        <a:t>" : "covers all",      "</a:t>
                      </a:r>
                      <a:r>
                        <a:rPr lang="en-IN" dirty="0" err="1" smtClean="0"/>
                        <a:t>sumassurance</a:t>
                      </a:r>
                      <a:r>
                        <a:rPr lang="en-IN" dirty="0" smtClean="0"/>
                        <a:t>" : 500000,      "premium" : 1400,      "</a:t>
                      </a:r>
                      <a:r>
                        <a:rPr lang="en-IN" dirty="0" err="1" smtClean="0"/>
                        <a:t>imageurl</a:t>
                      </a:r>
                      <a:r>
                        <a:rPr lang="en-IN" dirty="0" smtClean="0"/>
                        <a:t>" : "ayus.png",      "</a:t>
                      </a:r>
                      <a:r>
                        <a:rPr lang="en-IN" dirty="0" err="1" smtClean="0"/>
                        <a:t>hospitalid</a:t>
                      </a:r>
                      <a:r>
                        <a:rPr lang="en-IN" dirty="0" smtClean="0"/>
                        <a:t>" : 1,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635"/>
                  </a:ext>
                </a:extLst>
              </a:tr>
              <a:tr h="354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http://localhost:8080/api/admin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“List of policy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details”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38202"/>
                  </a:ext>
                </a:extLst>
              </a:tr>
              <a:tr h="354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http://localhost:8080/api/admin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“Rejecting</a:t>
                      </a:r>
                      <a:r>
                        <a:rPr lang="en-US" baseline="0" dirty="0" smtClean="0"/>
                        <a:t> the listed Policy</a:t>
                      </a:r>
                      <a:r>
                        <a:rPr lang="en-US" dirty="0" smtClean="0"/>
                        <a:t>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33122"/>
                  </a:ext>
                </a:extLst>
              </a:tr>
              <a:tr h="612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http://localhost:8080/api/admin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“Approving the Policy”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4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8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382" y="517236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912849" y="1620981"/>
            <a:ext cx="6141259" cy="4764579"/>
          </a:xfrm>
          <a:prstGeom prst="roundRect">
            <a:avLst>
              <a:gd name="adj" fmla="val 563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289795" y="3811713"/>
            <a:ext cx="2510569" cy="23014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Your Life with</a:t>
            </a:r>
          </a:p>
          <a:p>
            <a:pPr algn="ctr"/>
            <a:r>
              <a:rPr lang="en-US" dirty="0" smtClean="0"/>
              <a:t>Health Insurance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171951" y="3793050"/>
            <a:ext cx="2510569" cy="23014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your Home with Home Insurance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249996" y="1620981"/>
            <a:ext cx="4116087" cy="2761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9219461" y="3480238"/>
            <a:ext cx="1192969" cy="3267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249997" y="83588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9545955" y="868218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68" y="889847"/>
            <a:ext cx="195178" cy="202947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0343055" y="846777"/>
            <a:ext cx="865966" cy="315035"/>
          </a:xfrm>
          <a:prstGeom prst="roundRect">
            <a:avLst>
              <a:gd name="adj" fmla="val 384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8770619" y="2260599"/>
            <a:ext cx="2352617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8770619" y="2837641"/>
            <a:ext cx="2352617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894320" y="1722120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 Login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26819" y="2232951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Username: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626819" y="2821938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Password: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1187218" y="1884726"/>
            <a:ext cx="5495302" cy="1483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carausal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57382" y="517236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074244" y="1666625"/>
            <a:ext cx="6869319" cy="1602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</a:t>
            </a:r>
            <a:r>
              <a:rPr lang="en-US" dirty="0" smtClean="0"/>
              <a:t>Insurance Policies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51489" y="3588503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44520" y="2004291"/>
            <a:ext cx="3001818" cy="290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49997" y="83588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9545955" y="868218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68" y="889847"/>
            <a:ext cx="195178" cy="20294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0343055" y="846777"/>
            <a:ext cx="865966" cy="315035"/>
          </a:xfrm>
          <a:prstGeom prst="roundRect">
            <a:avLst>
              <a:gd name="adj" fmla="val 384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351489" y="4415512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</a:t>
            </a:r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351489" y="5242521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</a:t>
            </a:r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691323" y="3588503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691323" y="4415512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</a:t>
            </a:r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4691323" y="5242521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</a:t>
            </a:r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8508119" y="217511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Premium Calculator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9075007" y="2793955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Insurance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9075007" y="3228152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________________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9075007" y="3662173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________________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8837518" y="4308718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10925565" y="2854451"/>
            <a:ext cx="218686" cy="200469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10969757" y="2913929"/>
            <a:ext cx="130302" cy="1078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7382" y="517236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577811" y="5633258"/>
            <a:ext cx="2623127" cy="674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policy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208515" y="1574799"/>
            <a:ext cx="6523245" cy="4600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 of the Selected Policies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49997" y="83588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9545955" y="868218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68" y="889847"/>
            <a:ext cx="195178" cy="20294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343055" y="846777"/>
            <a:ext cx="865966" cy="315035"/>
          </a:xfrm>
          <a:prstGeom prst="roundRect">
            <a:avLst>
              <a:gd name="adj" fmla="val 384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8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85" y="2002142"/>
            <a:ext cx="3938920" cy="381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4264268" y="2071555"/>
            <a:ext cx="1777393" cy="412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508903" y="3203130"/>
            <a:ext cx="3332941" cy="412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480287" y="3842691"/>
            <a:ext cx="3361558" cy="412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778206" y="4860485"/>
            <a:ext cx="2765720" cy="412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96279" y="83588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10592237" y="868218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50" y="889847"/>
            <a:ext cx="195178" cy="2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7382" y="517236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65255" y="847775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561213" y="880105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26" y="901734"/>
            <a:ext cx="195178" cy="2029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49508" y="808241"/>
            <a:ext cx="21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customer...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6865" t="42229" r="29694" b="6220"/>
          <a:stretch/>
        </p:blipFill>
        <p:spPr>
          <a:xfrm>
            <a:off x="1125098" y="2212004"/>
            <a:ext cx="5503986" cy="3674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8447" t="19829" r="34435" b="11281"/>
          <a:stretch/>
        </p:blipFill>
        <p:spPr>
          <a:xfrm>
            <a:off x="7040736" y="2212003"/>
            <a:ext cx="3798278" cy="36740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140133" y="1606755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Insurance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990691" y="1667251"/>
            <a:ext cx="218686" cy="200469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034883" y="1726729"/>
            <a:ext cx="130302" cy="1078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5912265" y="6000394"/>
            <a:ext cx="1673522" cy="4061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1488252"/>
            <a:ext cx="2866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Insurance Form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699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144" y="552405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960581" y="1573825"/>
            <a:ext cx="10545443" cy="4791807"/>
          </a:xfrm>
          <a:prstGeom prst="roundRect">
            <a:avLst>
              <a:gd name="adj" fmla="val 4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66834" y="834996"/>
            <a:ext cx="1272079" cy="39290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1195754" y="2457988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195754" y="3256029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1195754" y="4087590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1195754" y="4871478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1195754" y="5669519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9146575" y="2564256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9146574" y="3406184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9140355" y="4206285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9140354" y="4990173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9140354" y="5798306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10183412" y="2564256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delete</a:t>
            </a:r>
            <a:endParaRPr lang="en-IN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10183411" y="3406184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delete</a:t>
            </a:r>
            <a:endParaRPr lang="en-IN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10177192" y="4206285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</a:t>
            </a:r>
            <a:endParaRPr lang="en-IN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10177191" y="4990173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</a:t>
            </a:r>
            <a:endParaRPr lang="en-IN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0177191" y="5798306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</a:t>
            </a:r>
            <a:endParaRPr lang="en-IN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1266552" y="1814766"/>
            <a:ext cx="2197616" cy="3929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Policy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3770139" y="1814766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Policy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6066097" y="1847096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10" y="1868725"/>
            <a:ext cx="195178" cy="20294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65600" y="669741"/>
            <a:ext cx="433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Admin Login</a:t>
            </a:r>
            <a:endParaRPr lang="en-IN" sz="3600" dirty="0"/>
          </a:p>
        </p:txBody>
      </p:sp>
      <p:sp>
        <p:nvSpPr>
          <p:cNvPr id="35" name="Rounded Rectangle 34"/>
          <p:cNvSpPr/>
          <p:nvPr/>
        </p:nvSpPr>
        <p:spPr>
          <a:xfrm>
            <a:off x="8865447" y="1831400"/>
            <a:ext cx="2197616" cy="3929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Holders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311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25</cp:revision>
  <dcterms:created xsi:type="dcterms:W3CDTF">2022-08-03T16:23:53Z</dcterms:created>
  <dcterms:modified xsi:type="dcterms:W3CDTF">2022-08-04T12:15:44Z</dcterms:modified>
</cp:coreProperties>
</file>