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68" r:id="rId4"/>
    <p:sldId id="257" r:id="rId5"/>
    <p:sldId id="258" r:id="rId6"/>
    <p:sldId id="269" r:id="rId7"/>
    <p:sldId id="270" r:id="rId8"/>
    <p:sldId id="262" r:id="rId9"/>
    <p:sldId id="264" r:id="rId10"/>
    <p:sldId id="265" r:id="rId11"/>
    <p:sldId id="263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BE4"/>
    <a:srgbClr val="F36D86"/>
    <a:srgbClr val="5F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8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7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6CA6-52A3-45F5-B3DC-2FD5D7D0475A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EF9D-44B1-49D9-8662-0EA676903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593678" y="1362881"/>
            <a:ext cx="6345091" cy="4557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Health insurance protection. care medical with decorated small people character. filling medical documents. healthcare concept.  fla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r="7476"/>
          <a:stretch/>
        </p:blipFill>
        <p:spPr bwMode="auto">
          <a:xfrm>
            <a:off x="467203" y="1570332"/>
            <a:ext cx="4794720" cy="41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4;p13"/>
          <p:cNvSpPr txBox="1"/>
          <p:nvPr/>
        </p:nvSpPr>
        <p:spPr>
          <a:xfrm>
            <a:off x="5428391" y="2212844"/>
            <a:ext cx="692125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4000" b="1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Insurance </a:t>
            </a:r>
            <a:r>
              <a:rPr lang="en" sz="4000" b="1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Management </a:t>
            </a:r>
            <a:endParaRPr lang="en" sz="4000" b="1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4000" b="1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endParaRPr sz="4000" b="1"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Google Shape;63;p13"/>
          <p:cNvSpPr txBox="1"/>
          <p:nvPr/>
        </p:nvSpPr>
        <p:spPr>
          <a:xfrm>
            <a:off x="9249537" y="3757241"/>
            <a:ext cx="2641762" cy="2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</a:t>
            </a:r>
            <a:r>
              <a:rPr lang="en-US" sz="2000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By:</a:t>
            </a:r>
            <a:endParaRPr lang="en-US" sz="24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Sivanayan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Nachiket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Manjunath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Sujitkumar</a:t>
            </a:r>
            <a:endParaRPr sz="2400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64;p13"/>
          <p:cNvSpPr txBox="1"/>
          <p:nvPr/>
        </p:nvSpPr>
        <p:spPr>
          <a:xfrm>
            <a:off x="5675156" y="1570332"/>
            <a:ext cx="6097145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r>
              <a:rPr lang="en" sz="2400" b="1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resentation on</a:t>
            </a:r>
            <a:endParaRPr sz="2400" b="1" dirty="0">
              <a:solidFill>
                <a:schemeClr val="tx2">
                  <a:lumMod val="50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624" y="134339"/>
            <a:ext cx="2687711" cy="650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19"/>
            <a:ext cx="2245360" cy="1026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732" y="6497515"/>
            <a:ext cx="1120019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642250" y="4101375"/>
            <a:ext cx="140679" cy="1380393"/>
          </a:xfrm>
          <a:prstGeom prst="rect">
            <a:avLst/>
          </a:prstGeom>
          <a:solidFill>
            <a:srgbClr val="527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162321" y="435047"/>
            <a:ext cx="7025669" cy="149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Google Shape;63;p13"/>
          <p:cNvSpPr txBox="1"/>
          <p:nvPr/>
        </p:nvSpPr>
        <p:spPr>
          <a:xfrm>
            <a:off x="6070827" y="3668927"/>
            <a:ext cx="2641762" cy="179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Date:</a:t>
            </a:r>
            <a:endParaRPr lang="en-US" sz="24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08-08-2022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2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/>
          <p:cNvSpPr txBox="1"/>
          <p:nvPr/>
        </p:nvSpPr>
        <p:spPr>
          <a:xfrm>
            <a:off x="175846" y="1079435"/>
            <a:ext cx="7279055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Health &amp; Home Policy Details Page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0" y="1967676"/>
            <a:ext cx="5456294" cy="3682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26" y="1967675"/>
            <a:ext cx="5456296" cy="3683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53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8"/>
          <a:stretch/>
        </p:blipFill>
        <p:spPr>
          <a:xfrm>
            <a:off x="318965" y="2253763"/>
            <a:ext cx="5627077" cy="185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88"/>
          <a:stretch/>
        </p:blipFill>
        <p:spPr>
          <a:xfrm>
            <a:off x="6280149" y="2262554"/>
            <a:ext cx="5627077" cy="2795953"/>
          </a:xfrm>
          <a:prstGeom prst="rect">
            <a:avLst/>
          </a:prstGeom>
        </p:spPr>
      </p:pic>
      <p:sp>
        <p:nvSpPr>
          <p:cNvPr id="6" name="Google Shape;64;p13"/>
          <p:cNvSpPr txBox="1"/>
          <p:nvPr/>
        </p:nvSpPr>
        <p:spPr>
          <a:xfrm>
            <a:off x="175846" y="1305952"/>
            <a:ext cx="6265006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Login &amp; Register page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815" t="17709" r="4905" b="21252"/>
          <a:stretch/>
        </p:blipFill>
        <p:spPr>
          <a:xfrm>
            <a:off x="219500" y="2798884"/>
            <a:ext cx="5826005" cy="2620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388" t="8125" r="3051" b="5723"/>
          <a:stretch/>
        </p:blipFill>
        <p:spPr>
          <a:xfrm>
            <a:off x="6144970" y="2798883"/>
            <a:ext cx="5941231" cy="307731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06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0" y="1848909"/>
            <a:ext cx="7259320" cy="4623620"/>
          </a:xfrm>
          <a:prstGeom prst="rect">
            <a:avLst/>
          </a:prstGeom>
        </p:spPr>
      </p:pic>
      <p:sp>
        <p:nvSpPr>
          <p:cNvPr id="6" name="Google Shape;64;p13"/>
          <p:cNvSpPr txBox="1"/>
          <p:nvPr/>
        </p:nvSpPr>
        <p:spPr>
          <a:xfrm>
            <a:off x="-386080" y="1116907"/>
            <a:ext cx="37430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policies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6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60" y="1674118"/>
            <a:ext cx="6630200" cy="4475385"/>
          </a:xfrm>
          <a:prstGeom prst="rect">
            <a:avLst/>
          </a:prstGeom>
        </p:spPr>
      </p:pic>
      <p:sp>
        <p:nvSpPr>
          <p:cNvPr id="6" name="Google Shape;64;p13"/>
          <p:cNvSpPr txBox="1"/>
          <p:nvPr/>
        </p:nvSpPr>
        <p:spPr>
          <a:xfrm>
            <a:off x="329902" y="1027840"/>
            <a:ext cx="5525290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policies for Admin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760503" y="1787964"/>
            <a:ext cx="1174458" cy="2643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Listing</a:t>
            </a:r>
            <a:endParaRPr lang="en-IN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23960" y="1674118"/>
            <a:ext cx="6630200" cy="4475385"/>
            <a:chOff x="2523960" y="1674118"/>
            <a:chExt cx="6630200" cy="44753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3960" y="1674118"/>
              <a:ext cx="6630200" cy="4475385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811303" y="1787964"/>
              <a:ext cx="1174458" cy="2643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Policy Listing</a:t>
              </a:r>
              <a:endParaRPr lang="en-IN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904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36087"/>
            <a:ext cx="11206480" cy="6314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4" y="5460390"/>
            <a:ext cx="3180496" cy="7703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82" y="36086"/>
            <a:ext cx="2944378" cy="13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/>
          <p:nvPr/>
        </p:nvSpPr>
        <p:spPr>
          <a:xfrm>
            <a:off x="2925800" y="48989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26" name="Picture 2" descr="Character of a family holding an insurance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1" y="636995"/>
            <a:ext cx="3475869" cy="25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96388" y="4207277"/>
            <a:ext cx="73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Insurance system </a:t>
            </a:r>
            <a:r>
              <a:rPr lang="en-US" sz="2400" dirty="0"/>
              <a:t>is for making easier to manage policy holder details, </a:t>
            </a:r>
            <a:r>
              <a:rPr lang="en-US" sz="2400" dirty="0" smtClean="0"/>
              <a:t>policy details. </a:t>
            </a:r>
            <a:r>
              <a:rPr lang="en-US" sz="2400" dirty="0"/>
              <a:t>So this will be developed for managing the insurance management system</a:t>
            </a:r>
            <a:r>
              <a:rPr lang="en-US" sz="2400" dirty="0" smtClean="0"/>
              <a:t>.</a:t>
            </a:r>
            <a:endParaRPr lang="en-IN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70011" y="1629887"/>
            <a:ext cx="7323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system can </a:t>
            </a:r>
            <a:r>
              <a:rPr lang="en-US" sz="2400" dirty="0"/>
              <a:t>manage </a:t>
            </a:r>
            <a:r>
              <a:rPr lang="en-US" sz="2400" dirty="0" smtClean="0"/>
              <a:t>and </a:t>
            </a:r>
            <a:r>
              <a:rPr lang="en-US" sz="2400" dirty="0"/>
              <a:t>allow users to sign up for a variety of insurance plans falling under two categories, health and home insurance. </a:t>
            </a:r>
            <a:endParaRPr lang="en-IN" sz="2400" dirty="0"/>
          </a:p>
        </p:txBody>
      </p:sp>
      <p:pic>
        <p:nvPicPr>
          <p:cNvPr id="1028" name="Picture 4" descr="Injury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9" y="3743977"/>
            <a:ext cx="3747384" cy="24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;p13"/>
          <p:cNvSpPr txBox="1"/>
          <p:nvPr/>
        </p:nvSpPr>
        <p:spPr>
          <a:xfrm>
            <a:off x="2699641" y="23537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Approach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632" y="1477917"/>
            <a:ext cx="127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Angular 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53654" y="1956994"/>
            <a:ext cx="994324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tep1"/>
          <p:cNvSpPr/>
          <p:nvPr/>
        </p:nvSpPr>
        <p:spPr>
          <a:xfrm>
            <a:off x="950224" y="1351887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106047" y="3020529"/>
            <a:ext cx="219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</a:t>
            </a:r>
            <a:endParaRPr lang="en-IN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53654" y="3499606"/>
            <a:ext cx="994324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ep1"/>
          <p:cNvSpPr/>
          <p:nvPr/>
        </p:nvSpPr>
        <p:spPr>
          <a:xfrm>
            <a:off x="950224" y="2894499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23632" y="4671758"/>
            <a:ext cx="127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MySQL </a:t>
            </a:r>
            <a:endParaRPr lang="en-IN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53654" y="5134637"/>
            <a:ext cx="9943246" cy="1619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ep1"/>
          <p:cNvSpPr/>
          <p:nvPr/>
        </p:nvSpPr>
        <p:spPr>
          <a:xfrm>
            <a:off x="950224" y="4545728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" name="Google Shape;64;p13"/>
          <p:cNvSpPr txBox="1"/>
          <p:nvPr/>
        </p:nvSpPr>
        <p:spPr>
          <a:xfrm>
            <a:off x="4550843" y="29046"/>
            <a:ext cx="2627250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1" y="895236"/>
            <a:ext cx="10787959" cy="54821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46" y="837765"/>
            <a:ext cx="8298107" cy="5534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64;p13"/>
          <p:cNvSpPr txBox="1"/>
          <p:nvPr/>
        </p:nvSpPr>
        <p:spPr>
          <a:xfrm>
            <a:off x="2925800" y="48989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 Tables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7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/>
          <p:nvPr/>
        </p:nvSpPr>
        <p:spPr>
          <a:xfrm>
            <a:off x="2963994" y="8141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Operations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3925" y="1550030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View list of Policy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48200" y="2094454"/>
            <a:ext cx="994324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ep1"/>
          <p:cNvSpPr/>
          <p:nvPr/>
        </p:nvSpPr>
        <p:spPr>
          <a:xfrm>
            <a:off x="644770" y="1489347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12577" y="2721639"/>
            <a:ext cx="67788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3925" y="2177214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Login / Signup </a:t>
            </a:r>
            <a:endParaRPr lang="en-IN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12577" y="3331239"/>
            <a:ext cx="67788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9526" y="2804400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Buy Policy / View user Policies 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89526" y="4052532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View list of Policy holders and policies</a:t>
            </a:r>
            <a:endParaRPr lang="en-IN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3801" y="4596956"/>
            <a:ext cx="994324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ep1"/>
          <p:cNvSpPr/>
          <p:nvPr/>
        </p:nvSpPr>
        <p:spPr>
          <a:xfrm>
            <a:off x="640371" y="3991849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08178" y="5224141"/>
            <a:ext cx="67788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526" y="4679716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Approve / Reject user Policies</a:t>
            </a:r>
            <a:endParaRPr lang="en-IN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08178" y="5833741"/>
            <a:ext cx="67788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5127" y="5306902"/>
            <a:ext cx="600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/ Update / Delete Policies</a:t>
            </a:r>
            <a:endParaRPr lang="en-IN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p1"/>
          <p:cNvSpPr/>
          <p:nvPr/>
        </p:nvSpPr>
        <p:spPr>
          <a:xfrm>
            <a:off x="495300" y="1579467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421" y="2167162"/>
            <a:ext cx="106883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ep1"/>
          <p:cNvSpPr/>
          <p:nvPr/>
        </p:nvSpPr>
        <p:spPr>
          <a:xfrm>
            <a:off x="495300" y="3520835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6421" y="4108530"/>
            <a:ext cx="106883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tep1"/>
          <p:cNvSpPr/>
          <p:nvPr/>
        </p:nvSpPr>
        <p:spPr>
          <a:xfrm>
            <a:off x="566421" y="5462202"/>
            <a:ext cx="3202247" cy="5876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IN" dirty="0"/>
          </a:p>
        </p:txBody>
      </p:sp>
      <p:sp>
        <p:nvSpPr>
          <p:cNvPr id="12" name="Google Shape;64;p13"/>
          <p:cNvSpPr txBox="1"/>
          <p:nvPr/>
        </p:nvSpPr>
        <p:spPr>
          <a:xfrm>
            <a:off x="3123027" y="-12616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Statistics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42" y="6049897"/>
            <a:ext cx="106883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49752" y="1654973"/>
            <a:ext cx="1960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 Components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949752" y="5555995"/>
            <a:ext cx="7564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 Tables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949752" y="3587033"/>
            <a:ext cx="4182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8 Entity classes 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8" y="966608"/>
            <a:ext cx="7863253" cy="530769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435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/>
          <p:cNvSpPr txBox="1"/>
          <p:nvPr/>
        </p:nvSpPr>
        <p:spPr>
          <a:xfrm>
            <a:off x="175846" y="1149679"/>
            <a:ext cx="6265006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Health &amp; Home Policy Page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2006891"/>
            <a:ext cx="5615788" cy="3790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50" y="2006891"/>
            <a:ext cx="5462805" cy="368739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11790484" cy="743397"/>
            <a:chOff x="0" y="0"/>
            <a:chExt cx="11790484" cy="7433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6577" cy="7433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109" y="122342"/>
              <a:ext cx="1569583" cy="38014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5846" y="53899"/>
              <a:ext cx="11614638" cy="654330"/>
              <a:chOff x="175846" y="53899"/>
              <a:chExt cx="11614638" cy="6543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26577" y="53899"/>
                <a:ext cx="45719" cy="578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846" y="632027"/>
                <a:ext cx="11614638" cy="762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056641" y="57785"/>
                <a:ext cx="45719" cy="6504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6497515"/>
            <a:ext cx="12192000" cy="360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64;p13"/>
          <p:cNvSpPr txBox="1"/>
          <p:nvPr/>
        </p:nvSpPr>
        <p:spPr>
          <a:xfrm>
            <a:off x="3092547" y="17864"/>
            <a:ext cx="6097145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2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 sz="3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813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160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19</cp:revision>
  <dcterms:created xsi:type="dcterms:W3CDTF">2022-08-06T09:07:28Z</dcterms:created>
  <dcterms:modified xsi:type="dcterms:W3CDTF">2022-08-07T16:30:07Z</dcterms:modified>
</cp:coreProperties>
</file>