
<file path=[Content_Types].xml><?xml version="1.0" encoding="utf-8"?>
<Types xmlns="http://schemas.openxmlformats.org/package/2006/content-types">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6791EE9-8ABC-4507-8CD9-67B4C527DFB0}" v="125" dt="2025-09-09T13:43:04.16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84" d="100"/>
          <a:sy n="84" d="100"/>
        </p:scale>
        <p:origin x="786" y="96"/>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13-09-2025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7.jp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1214966" y="410029"/>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2966660" y="295577"/>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679779" y="2189294"/>
            <a:ext cx="9662887" cy="2677656"/>
          </a:xfrm>
          <a:prstGeom prst="rect">
            <a:avLst/>
          </a:prstGeom>
          <a:noFill/>
        </p:spPr>
        <p:txBody>
          <a:bodyPr wrap="square" lIns="91440" tIns="45720" rIns="91440" bIns="45720" rtlCol="0" anchor="t">
            <a:spAutoFit/>
          </a:bodyPr>
          <a:lstStyle/>
          <a:p>
            <a:r>
              <a:rPr lang="en-US" sz="2400" b="1" dirty="0"/>
              <a:t>STUDENT NAME:</a:t>
            </a:r>
            <a:r>
              <a:rPr lang="en-US" sz="2400" dirty="0"/>
              <a:t> SIVANAGALINGAM R</a:t>
            </a:r>
          </a:p>
          <a:p>
            <a:r>
              <a:rPr lang="en-US" sz="2400" b="1" dirty="0"/>
              <a:t>REGISTER NO AND NMID:</a:t>
            </a:r>
            <a:r>
              <a:rPr lang="en-US" sz="2400" dirty="0"/>
              <a:t>2426J0869 </a:t>
            </a:r>
            <a:r>
              <a:rPr lang="en-US" sz="2400" b="1" dirty="0"/>
              <a:t>&amp; </a:t>
            </a:r>
            <a:r>
              <a:rPr lang="en-US" sz="2400" b="1" dirty="0">
                <a:ea typeface="+mn-lt"/>
                <a:cs typeface="+mn-lt"/>
              </a:rPr>
              <a:t> 66BC4881FFCA52982484A9E860EEEC9E</a:t>
            </a:r>
            <a:endParaRPr lang="en-US" sz="2400" dirty="0">
              <a:ea typeface="Calibri"/>
              <a:cs typeface="Calibri"/>
            </a:endParaRPr>
          </a:p>
          <a:p>
            <a:r>
              <a:rPr lang="en-US" sz="2400" b="1" dirty="0"/>
              <a:t>DEPARTMENT:</a:t>
            </a:r>
            <a:r>
              <a:rPr lang="en-US" sz="2400" dirty="0"/>
              <a:t> </a:t>
            </a:r>
            <a:r>
              <a:rPr lang="en-US" sz="2400" dirty="0" err="1"/>
              <a:t>B.Sc</a:t>
            </a:r>
            <a:r>
              <a:rPr lang="en-US" sz="2400" dirty="0"/>
              <a:t> Information technology</a:t>
            </a:r>
            <a:endParaRPr lang="en-US" sz="2400" dirty="0">
              <a:ea typeface="Calibri"/>
              <a:cs typeface="Calibri"/>
            </a:endParaRPr>
          </a:p>
          <a:p>
            <a:r>
              <a:rPr lang="en-US" sz="2400" b="1" dirty="0"/>
              <a:t>COLLEGE:</a:t>
            </a:r>
            <a:r>
              <a:rPr lang="en-US" sz="2400" dirty="0"/>
              <a:t> VET INSTITUTE OF ARTS AND SCIENCE (</a:t>
            </a:r>
            <a:r>
              <a:rPr lang="en-US" sz="2400" dirty="0" err="1"/>
              <a:t>CO-Education</a:t>
            </a:r>
            <a:r>
              <a:rPr lang="en-US" sz="2400" dirty="0"/>
              <a:t>)COLLEGE</a:t>
            </a:r>
            <a:r>
              <a:rPr lang="en-US" sz="2400" b="1" dirty="0"/>
              <a:t> /</a:t>
            </a:r>
            <a:r>
              <a:rPr lang="en-US" sz="2400" dirty="0"/>
              <a:t> BARATHIAR UNIVERSITY.</a:t>
            </a:r>
            <a:endParaRPr lang="en-US" sz="2400" dirty="0">
              <a:ea typeface="Calibri"/>
              <a:cs typeface="Calibri"/>
            </a:endParaRPr>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8434313" y="5362575"/>
            <a:ext cx="953104" cy="69910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8437790" y="485927"/>
            <a:ext cx="786039" cy="662516"/>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7527169" y="5920166"/>
            <a:ext cx="713165" cy="568022"/>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200" y="4578800"/>
            <a:ext cx="1801737" cy="2282523"/>
          </a:xfrm>
          <a:prstGeom prst="rect">
            <a:avLst/>
          </a:prstGeom>
        </p:spPr>
      </p:pic>
      <p:sp>
        <p:nvSpPr>
          <p:cNvPr id="7" name="object 7"/>
          <p:cNvSpPr txBox="1">
            <a:spLocks noGrp="1"/>
          </p:cNvSpPr>
          <p:nvPr>
            <p:ph type="title"/>
          </p:nvPr>
        </p:nvSpPr>
        <p:spPr>
          <a:xfrm>
            <a:off x="582537" y="473509"/>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
        <p:nvSpPr>
          <p:cNvPr id="12" name="TextBox 11">
            <a:extLst>
              <a:ext uri="{FF2B5EF4-FFF2-40B4-BE49-F238E27FC236}">
                <a16:creationId xmlns:a16="http://schemas.microsoft.com/office/drawing/2014/main" id="{F8E33748-B08C-994C-D8AE-634312F2FEDE}"/>
              </a:ext>
            </a:extLst>
          </p:cNvPr>
          <p:cNvSpPr txBox="1"/>
          <p:nvPr/>
        </p:nvSpPr>
        <p:spPr>
          <a:xfrm>
            <a:off x="1092330" y="1792104"/>
            <a:ext cx="4744808" cy="1092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lgn="l"/>
            <a:endParaRPr lang="en-GB"/>
          </a:p>
        </p:txBody>
      </p:sp>
      <p:sp>
        <p:nvSpPr>
          <p:cNvPr id="16" name="TextBox 15">
            <a:extLst>
              <a:ext uri="{FF2B5EF4-FFF2-40B4-BE49-F238E27FC236}">
                <a16:creationId xmlns:a16="http://schemas.microsoft.com/office/drawing/2014/main" id="{8194A924-CA39-157C-0E86-EA8A25BFB478}"/>
              </a:ext>
            </a:extLst>
          </p:cNvPr>
          <p:cNvSpPr txBox="1"/>
          <p:nvPr/>
        </p:nvSpPr>
        <p:spPr>
          <a:xfrm>
            <a:off x="1824496" y="1382480"/>
            <a:ext cx="6063459" cy="4093428"/>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dirty="0">
                <a:latin typeface="Bookman Old Style"/>
                <a:ea typeface="+mn-lt"/>
                <a:cs typeface="+mn-lt"/>
              </a:rPr>
              <a:t>The Responsive Portfolio Website was successfully developed and deployed. It provides a clean and attractive interface where personal details, academic information, and projects are displayed in a well-structured manner. The website adapts perfectly to different screen sizes, ensuring smooth access on mobiles, tablets, and desktops. Navigation is user-friendly, and all key sections such as About, Skills, Projects, and Contact work as intended. This enhances visibility and makes it easier for recruiters and peers to learn about my skills and achievements.</a:t>
            </a:r>
            <a:endParaRPr lang="en-US" sz="2000">
              <a:latin typeface="Bookman Old Style"/>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272361" y="1139069"/>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549713"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2" name="TextBox 1">
            <a:extLst>
              <a:ext uri="{FF2B5EF4-FFF2-40B4-BE49-F238E27FC236}">
                <a16:creationId xmlns:a16="http://schemas.microsoft.com/office/drawing/2014/main" id="{8B70D199-FAB5-F450-F3AC-039EAB78D741}"/>
              </a:ext>
            </a:extLst>
          </p:cNvPr>
          <p:cNvSpPr txBox="1"/>
          <p:nvPr/>
        </p:nvSpPr>
        <p:spPr>
          <a:xfrm>
            <a:off x="553960" y="1710395"/>
            <a:ext cx="7126368" cy="4524315"/>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3600" dirty="0">
                <a:latin typeface="Bookman Old Style"/>
                <a:ea typeface="+mn-lt"/>
                <a:cs typeface="+mn-lt"/>
              </a:rPr>
              <a:t>The Responsive Portfolio Website serves as a personal digital portfolio, helping to present skills, academic achievements, and projects in a professional manner. It improves online presence and employability.</a:t>
            </a:r>
            <a:endParaRPr lang="en-US" sz="3600">
              <a:latin typeface="Bookman Old Styl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45143" y="-36286"/>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nchor="t"/>
          <a:lstStyle/>
          <a:p>
            <a:r>
              <a:rPr lang="en-GB" dirty="0">
                <a:latin typeface="Times New Roman"/>
                <a:cs typeface="Times New Roman"/>
              </a:rPr>
              <a:t>                 </a:t>
            </a:r>
            <a:r>
              <a:rPr lang="en-GB" sz="3200" dirty="0">
                <a:latin typeface="Bookman Old Style"/>
                <a:cs typeface="Times New Roman"/>
              </a:rPr>
              <a:t>  </a:t>
            </a:r>
          </a:p>
          <a:p>
            <a:r>
              <a:rPr lang="en-GB" sz="6000" b="1" dirty="0">
                <a:latin typeface="Bookman Old Style"/>
                <a:cs typeface="Times New Roman"/>
              </a:rPr>
              <a:t>  </a:t>
            </a:r>
            <a:r>
              <a:rPr lang="en-GB" sz="4800" b="1" dirty="0">
                <a:latin typeface="Trebuchet MS"/>
                <a:cs typeface="Times New Roman"/>
              </a:rPr>
              <a:t>PROJECT TITLE</a:t>
            </a:r>
          </a:p>
        </p:txBody>
      </p:sp>
      <p:grpSp>
        <p:nvGrpSpPr>
          <p:cNvPr id="3" name="object 3"/>
          <p:cNvGrpSpPr/>
          <p:nvPr/>
        </p:nvGrpSpPr>
        <p:grpSpPr>
          <a:xfrm>
            <a:off x="8157468"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451455" y="5435147"/>
            <a:ext cx="916818" cy="1219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8873218" y="340784"/>
            <a:ext cx="967468" cy="1085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680123" y="4746927"/>
            <a:ext cx="628498" cy="688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
        <p:nvSpPr>
          <p:cNvPr id="24" name="Title 23">
            <a:extLst>
              <a:ext uri="{FF2B5EF4-FFF2-40B4-BE49-F238E27FC236}">
                <a16:creationId xmlns:a16="http://schemas.microsoft.com/office/drawing/2014/main" id="{C1A9C344-3113-35D3-1F59-F0C6CBFA57A3}"/>
              </a:ext>
            </a:extLst>
          </p:cNvPr>
          <p:cNvSpPr>
            <a:spLocks noGrp="1"/>
          </p:cNvSpPr>
          <p:nvPr>
            <p:ph type="title"/>
          </p:nvPr>
        </p:nvSpPr>
        <p:spPr>
          <a:xfrm>
            <a:off x="223142" y="2731921"/>
            <a:ext cx="10669240" cy="1477328"/>
          </a:xfrm>
        </p:spPr>
        <p:txBody>
          <a:bodyPr wrap="square" lIns="0" tIns="0" rIns="0" bIns="0" anchor="t">
            <a:spAutoFit/>
          </a:bodyPr>
          <a:lstStyle/>
          <a:p>
            <a:r>
              <a:rPr lang="en-GB" sz="3200" dirty="0">
                <a:latin typeface="Bookman Old Style"/>
              </a:rPr>
              <a:t>RESPONSIVE PERSONAL  PORTFOLIO WEBSITE</a:t>
            </a:r>
            <a:br>
              <a:rPr lang="en-GB" sz="3200" dirty="0">
                <a:latin typeface="Bookman Old Style"/>
              </a:rPr>
            </a:br>
            <a:br>
              <a:rPr lang="en-GB" sz="3200" dirty="0">
                <a:latin typeface="Bookman Old Style"/>
              </a:rPr>
            </a:br>
            <a:r>
              <a:rPr lang="en-GB" sz="3200" dirty="0">
                <a:latin typeface="Bookman Old Style"/>
              </a:rPr>
              <a:t> </a:t>
            </a:r>
            <a:r>
              <a:rPr lang="en-GB" sz="3200" b="0" dirty="0">
                <a:latin typeface="Bookman Old Style"/>
              </a:rPr>
              <a:t> </a:t>
            </a:r>
            <a:r>
              <a:rPr lang="en-US" sz="3200" dirty="0"/>
              <a:t>      SIVANAGALINGAM  </a:t>
            </a:r>
            <a:r>
              <a:rPr lang="en-GB" sz="3200" dirty="0">
                <a:latin typeface="Bookman Old Style"/>
              </a:rPr>
              <a:t>Portfolio</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rot="-960000">
            <a:off x="7209759" y="3015318"/>
            <a:ext cx="3052536" cy="3499455"/>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937980" y="776212"/>
            <a:ext cx="906991" cy="722992"/>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519596" y="780674"/>
            <a:ext cx="6265847" cy="4448654"/>
          </a:xfrm>
          <a:prstGeom prst="rect">
            <a:avLst/>
          </a:prstGeom>
        </p:spPr>
        <p:txBody>
          <a:bodyPr vert="horz" wrap="square" lIns="0" tIns="16510" rIns="0" bIns="0" rtlCol="0" anchor="t">
            <a:spAutoFit/>
          </a:bodyPr>
          <a:lstStyle/>
          <a:p>
            <a:pPr marL="12700">
              <a:spcBef>
                <a:spcPts val="130"/>
              </a:spcBef>
              <a:tabLst>
                <a:tab pos="2727960" algn="l"/>
              </a:tabLst>
            </a:pPr>
            <a:r>
              <a:rPr sz="3600" spc="-20" dirty="0"/>
              <a:t>P</a:t>
            </a:r>
            <a:r>
              <a:rPr sz="3600" spc="15" dirty="0"/>
              <a:t>ROB</a:t>
            </a:r>
            <a:r>
              <a:rPr sz="3600" spc="55" dirty="0"/>
              <a:t>L</a:t>
            </a:r>
            <a:r>
              <a:rPr sz="3600" spc="-20" dirty="0"/>
              <a:t>E</a:t>
            </a:r>
            <a:r>
              <a:rPr sz="3600" spc="20" dirty="0"/>
              <a:t>M</a:t>
            </a:r>
            <a:r>
              <a:rPr sz="3600" dirty="0"/>
              <a:t>	</a:t>
            </a:r>
            <a:r>
              <a:rPr sz="3600" spc="10" dirty="0"/>
              <a:t>S</a:t>
            </a:r>
            <a:r>
              <a:rPr sz="3600" spc="-370" dirty="0"/>
              <a:t>T</a:t>
            </a:r>
            <a:r>
              <a:rPr sz="3600" spc="-375" dirty="0"/>
              <a:t>A</a:t>
            </a:r>
            <a:r>
              <a:rPr sz="3600" spc="15" dirty="0"/>
              <a:t>T</a:t>
            </a:r>
            <a:r>
              <a:rPr sz="3600" spc="-10" dirty="0"/>
              <a:t>E</a:t>
            </a:r>
            <a:r>
              <a:rPr sz="3600" spc="-20" dirty="0"/>
              <a:t>ME</a:t>
            </a:r>
            <a:r>
              <a:rPr sz="3600" spc="10" dirty="0"/>
              <a:t>NT</a:t>
            </a:r>
            <a:br>
              <a:rPr lang="en-GB" sz="1400" spc="10" dirty="0"/>
            </a:br>
            <a:br>
              <a:rPr lang="en-GB" sz="1400" spc="10" dirty="0"/>
            </a:br>
            <a:br>
              <a:rPr lang="en-GB" sz="1400" spc="10" dirty="0"/>
            </a:br>
            <a:r>
              <a:rPr lang="en-GB" sz="3200" b="0" spc="10" dirty="0">
                <a:latin typeface="Bookman Old Style"/>
              </a:rPr>
              <a:t>Many students and professionals lack a digital space to showcase their skills, projects, and achievements effectively. Traditional resumes are static and cannot reflect creativity or adaptability.</a:t>
            </a:r>
            <a:endParaRPr lang="en-GB" sz="3200" spc="1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5997273" y="2853569"/>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7071026" y="667354"/>
            <a:ext cx="931183" cy="831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4879541"/>
          </a:xfrm>
          <a:prstGeom prst="rect">
            <a:avLst/>
          </a:prstGeom>
        </p:spPr>
        <p:txBody>
          <a:bodyPr vert="horz" wrap="square" lIns="0" tIns="16510" rIns="0" bIns="0" rtlCol="0" anchor="t">
            <a:spAutoFit/>
          </a:bodyPr>
          <a:lstStyle/>
          <a:p>
            <a:pPr marL="12700">
              <a:spcBef>
                <a:spcPts val="130"/>
              </a:spcBef>
              <a:tabLst>
                <a:tab pos="2642870" algn="l"/>
              </a:tabLst>
            </a:pPr>
            <a:r>
              <a:rPr sz="3600" spc="5" dirty="0"/>
              <a:t>PROJECT	</a:t>
            </a:r>
            <a:r>
              <a:rPr sz="3600" spc="-20" dirty="0"/>
              <a:t>OVERVIEW</a:t>
            </a:r>
            <a:br>
              <a:rPr lang="en-GB" sz="1400" spc="-20" dirty="0"/>
            </a:br>
            <a:br>
              <a:rPr lang="en-GB" sz="1400" spc="-20" dirty="0"/>
            </a:br>
            <a:br>
              <a:rPr lang="en-GB" sz="1400" spc="-20" dirty="0"/>
            </a:br>
            <a:r>
              <a:rPr lang="en-GB" sz="2800" b="0" spc="-20" dirty="0">
                <a:latin typeface="Bookman Old Style"/>
              </a:rPr>
              <a:t>This project is about developing a </a:t>
            </a:r>
            <a:r>
              <a:rPr lang="en-GB" sz="2800" spc="-20" dirty="0">
                <a:latin typeface="Bookman Old Style"/>
              </a:rPr>
              <a:t>Responsive Portfolio Website</a:t>
            </a:r>
            <a:r>
              <a:rPr lang="en-GB" sz="2800" b="0" spc="-20" dirty="0">
                <a:latin typeface="Bookman Old Style"/>
              </a:rPr>
              <a:t> that works seamlessly across devices (desktop, tablet, and mobile). It highlights personal details, skills, projects, and achievements in an interactive way.</a:t>
            </a:r>
            <a:endParaRPr lang="en-GB" sz="2800" spc="-20" dirty="0">
              <a:latin typeface="Bookman Old Style"/>
            </a:endParaRPr>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7490883" y="5314195"/>
            <a:ext cx="687009" cy="674914"/>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7421789" y="183546"/>
            <a:ext cx="822325" cy="795564"/>
          </a:xfrm>
          <a:prstGeom prst="ellipse">
            <a:avLst/>
          </a:prstGeom>
          <a:solidFill>
            <a:srgbClr val="2D83C3"/>
          </a:solidFill>
        </p:spPr>
        <p:txBody>
          <a:bodyPr wrap="square" lIns="0" tIns="0" rIns="0" bIns="0" rtlCol="0"/>
          <a:lstStyle/>
          <a:p>
            <a:endParaRPr/>
          </a:p>
        </p:txBody>
      </p:sp>
      <p:sp>
        <p:nvSpPr>
          <p:cNvPr id="4" name="object 4"/>
          <p:cNvSpPr/>
          <p:nvPr/>
        </p:nvSpPr>
        <p:spPr>
          <a:xfrm>
            <a:off x="8264979" y="5133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735737" y="2040841"/>
            <a:ext cx="5365356" cy="5310428"/>
          </a:xfrm>
          <a:prstGeom prst="rect">
            <a:avLst/>
          </a:prstGeom>
        </p:spPr>
        <p:txBody>
          <a:bodyPr vert="horz" wrap="square" lIns="0" tIns="16510" rIns="0" bIns="0" rtlCol="0" anchor="t">
            <a:spAutoFit/>
          </a:bodyPr>
          <a:lstStyle/>
          <a:p>
            <a:pPr marL="285750" indent="-285750" algn="l">
              <a:buFont typeface="Arial"/>
              <a:buChar char="•"/>
            </a:pPr>
            <a:r>
              <a:rPr lang="en-GB" sz="3600" b="0" spc="5" dirty="0">
                <a:latin typeface="Bookman Old Style"/>
              </a:rPr>
              <a:t>Students &amp; graduates</a:t>
            </a:r>
            <a:endParaRPr lang="en-US" sz="3600">
              <a:latin typeface="Bookman Old Style"/>
            </a:endParaRPr>
          </a:p>
          <a:p>
            <a:pPr marL="285750" indent="-285750" algn="l">
              <a:buFont typeface="Arial"/>
              <a:buChar char="•"/>
            </a:pPr>
            <a:r>
              <a:rPr lang="en-GB" sz="3600" b="0" spc="5" dirty="0">
                <a:latin typeface="Bookman Old Style"/>
              </a:rPr>
              <a:t>Job recruiters</a:t>
            </a:r>
            <a:endParaRPr lang="en-GB" sz="3600">
              <a:latin typeface="Bookman Old Style"/>
            </a:endParaRPr>
          </a:p>
          <a:p>
            <a:pPr marL="285750" indent="-285750" algn="l">
              <a:buFont typeface="Arial"/>
              <a:buChar char="•"/>
            </a:pPr>
            <a:r>
              <a:rPr lang="en-GB" sz="3600" b="0" spc="5" dirty="0">
                <a:latin typeface="Bookman Old Style"/>
              </a:rPr>
              <a:t>Companies seeking interns or employees</a:t>
            </a:r>
            <a:endParaRPr lang="en-GB" sz="3600">
              <a:latin typeface="Bookman Old Style"/>
            </a:endParaRPr>
          </a:p>
          <a:p>
            <a:pPr marL="285750" indent="-285750" algn="l">
              <a:buFont typeface="Arial"/>
              <a:buChar char="•"/>
            </a:pPr>
            <a:r>
              <a:rPr lang="en-GB" sz="3600" b="0" spc="5" dirty="0">
                <a:latin typeface="Bookman Old Style"/>
              </a:rPr>
              <a:t>General public interested in profile</a:t>
            </a:r>
            <a:endParaRPr lang="en-GB" sz="3600">
              <a:latin typeface="Bookman Old Style"/>
            </a:endParaRPr>
          </a:p>
          <a:p>
            <a:pPr algn="l"/>
            <a:br>
              <a:rPr lang="en-GB" sz="3200" spc="5" dirty="0"/>
            </a:br>
            <a:br>
              <a:rPr lang="en-GB" sz="3200" spc="5" dirty="0"/>
            </a:br>
            <a:br>
              <a:rPr lang="en-GB" sz="3200" spc="5" dirty="0"/>
            </a:br>
            <a:endParaRPr lang="en-GB" sz="3200" b="0" spc="5"/>
          </a:p>
        </p:txBody>
      </p:sp>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7" name="Oval 6">
            <a:extLst>
              <a:ext uri="{FF2B5EF4-FFF2-40B4-BE49-F238E27FC236}">
                <a16:creationId xmlns:a16="http://schemas.microsoft.com/office/drawing/2014/main" id="{E35B37C8-D24F-5C9C-2C83-B490153A1BB1}"/>
              </a:ext>
            </a:extLst>
          </p:cNvPr>
          <p:cNvSpPr/>
          <p:nvPr/>
        </p:nvSpPr>
        <p:spPr>
          <a:xfrm>
            <a:off x="8117513" y="978900"/>
            <a:ext cx="238947" cy="238947"/>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D303AEA1-A7BD-075C-7971-B85DB3155E1F}"/>
              </a:ext>
            </a:extLst>
          </p:cNvPr>
          <p:cNvSpPr txBox="1"/>
          <p:nvPr/>
        </p:nvSpPr>
        <p:spPr>
          <a:xfrm>
            <a:off x="545358" y="342024"/>
            <a:ext cx="5356704" cy="169277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3600" b="1" dirty="0">
                <a:latin typeface="Trebuchet MS"/>
              </a:rPr>
              <a:t>WHO ARE THE END USERS?</a:t>
            </a:r>
            <a:br>
              <a:rPr lang="en-US" sz="3200" b="1" dirty="0">
                <a:latin typeface="Trebuchet MS"/>
              </a:rPr>
            </a:br>
            <a:endParaRPr lang="en-GB" sz="3200">
              <a:latin typeface="Trebuchet MS"/>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827138"/>
            <a:ext cx="2816526" cy="3526214"/>
          </a:xfrm>
          <a:prstGeom prst="rect">
            <a:avLst/>
          </a:prstGeom>
        </p:spPr>
      </p:pic>
      <p:sp>
        <p:nvSpPr>
          <p:cNvPr id="3" name="object 3"/>
          <p:cNvSpPr/>
          <p:nvPr/>
        </p:nvSpPr>
        <p:spPr>
          <a:xfrm>
            <a:off x="7611836" y="5362575"/>
            <a:ext cx="735390" cy="578152"/>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7615313" y="534307"/>
            <a:ext cx="725563" cy="565754"/>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8639931" y="4807404"/>
            <a:ext cx="701070" cy="555927"/>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316260" y="531314"/>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8" name="TextBox 7">
            <a:extLst>
              <a:ext uri="{FF2B5EF4-FFF2-40B4-BE49-F238E27FC236}">
                <a16:creationId xmlns:a16="http://schemas.microsoft.com/office/drawing/2014/main" id="{B0E5B914-6A30-A105-EE47-045207235AB7}"/>
              </a:ext>
            </a:extLst>
          </p:cNvPr>
          <p:cNvSpPr txBox="1"/>
          <p:nvPr/>
        </p:nvSpPr>
        <p:spPr>
          <a:xfrm>
            <a:off x="3267715" y="1646960"/>
            <a:ext cx="4932553"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HTML, CSS, JavaScript</a:t>
            </a:r>
            <a:endParaRPr lang="en-US" sz="3600">
              <a:latin typeface="Bookman Old Style"/>
            </a:endParaRPr>
          </a:p>
          <a:p>
            <a:pPr marL="285750" indent="-285750">
              <a:buFont typeface="Arial"/>
              <a:buChar char="•"/>
            </a:pPr>
            <a:r>
              <a:rPr lang="en-GB" sz="3600" dirty="0">
                <a:latin typeface="Bookman Old Style"/>
                <a:ea typeface="+mn-lt"/>
                <a:cs typeface="+mn-lt"/>
              </a:rPr>
              <a:t>Bootstrap / Tailwind CSS for responsive design</a:t>
            </a:r>
            <a:endParaRPr lang="en-GB" sz="3600">
              <a:latin typeface="Bookman Old Style"/>
            </a:endParaRPr>
          </a:p>
          <a:p>
            <a:pPr marL="285750" indent="-285750">
              <a:buFont typeface="Arial"/>
              <a:buChar char="•"/>
            </a:pPr>
            <a:r>
              <a:rPr lang="en-GB" sz="3600" dirty="0">
                <a:latin typeface="Bookman Old Style"/>
                <a:ea typeface="+mn-lt"/>
                <a:cs typeface="+mn-lt"/>
              </a:rPr>
              <a:t>GitHub Pages for hosting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328537" y="520957"/>
            <a:ext cx="8794750" cy="629018"/>
          </a:xfrm>
          <a:prstGeom prst="rect">
            <a:avLst/>
          </a:prstGeom>
        </p:spPr>
        <p:txBody>
          <a:bodyPr vert="horz" wrap="square" lIns="0" tIns="13335" rIns="0" bIns="0" rtlCol="0" anchor="t">
            <a:spAutoFit/>
          </a:bodyPr>
          <a:lstStyle/>
          <a:p>
            <a:pPr marL="12700">
              <a:lnSpc>
                <a:spcPct val="100000"/>
              </a:lnSpc>
              <a:spcBef>
                <a:spcPts val="105"/>
              </a:spcBef>
            </a:pPr>
            <a:r>
              <a:rPr lang="en-IN" sz="4000" b="1" spc="15" dirty="0">
                <a:latin typeface="Trebuchet MS"/>
                <a:cs typeface="Trebuchet MS"/>
              </a:rPr>
              <a:t>PORTFOLIO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358C59E2-E3D9-32F1-29CD-219B5FEBEA84}"/>
              </a:ext>
            </a:extLst>
          </p:cNvPr>
          <p:cNvSpPr txBox="1"/>
          <p:nvPr/>
        </p:nvSpPr>
        <p:spPr>
          <a:xfrm>
            <a:off x="733909" y="1648574"/>
            <a:ext cx="5751800" cy="4247317"/>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Clean, modern, and responsive design</a:t>
            </a:r>
            <a:endParaRPr lang="en-US" sz="3600">
              <a:latin typeface="Bookman Old Style"/>
            </a:endParaRPr>
          </a:p>
          <a:p>
            <a:pPr marL="285750" indent="-285750">
              <a:buFont typeface="Arial"/>
              <a:buChar char="•"/>
            </a:pPr>
            <a:r>
              <a:rPr lang="en-GB" sz="3600" dirty="0">
                <a:latin typeface="Bookman Old Style"/>
                <a:ea typeface="+mn-lt"/>
                <a:cs typeface="+mn-lt"/>
              </a:rPr>
              <a:t>Sections: About Me, Skills, Projects, Contact</a:t>
            </a:r>
            <a:endParaRPr lang="en-GB" sz="3600">
              <a:latin typeface="Bookman Old Style"/>
            </a:endParaRPr>
          </a:p>
          <a:p>
            <a:pPr marL="285750" indent="-285750">
              <a:buFont typeface="Arial"/>
              <a:buChar char="•"/>
            </a:pPr>
            <a:r>
              <a:rPr lang="en-GB" sz="3600" dirty="0">
                <a:latin typeface="Bookman Old Style"/>
                <a:ea typeface="+mn-lt"/>
                <a:cs typeface="+mn-lt"/>
              </a:rPr>
              <a:t>Interactive navigation with smooth scrolling</a:t>
            </a:r>
            <a:endParaRPr lang="en-GB" sz="3600">
              <a:latin typeface="Bookman Old Style"/>
            </a:endParaRPr>
          </a:p>
          <a:p>
            <a:pPr algn="l"/>
            <a:endParaRPr lang="en-GB" dirty="0">
              <a:ea typeface="Calibri"/>
              <a:cs typeface="Calibri"/>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a:xfrm>
            <a:off x="283618" y="470111"/>
            <a:ext cx="10681335" cy="758190"/>
          </a:xfrm>
        </p:spPr>
        <p:txBody>
          <a:bodyPr/>
          <a:lstStyle/>
          <a:p>
            <a:r>
              <a:rPr lang="en-IN" dirty="0"/>
              <a:t>FEATURES AND FUNCTIONALITY</a:t>
            </a:r>
          </a:p>
        </p:txBody>
      </p:sp>
      <p:sp>
        <p:nvSpPr>
          <p:cNvPr id="4" name="TextBox 3">
            <a:extLst>
              <a:ext uri="{FF2B5EF4-FFF2-40B4-BE49-F238E27FC236}">
                <a16:creationId xmlns:a16="http://schemas.microsoft.com/office/drawing/2014/main" id="{1F932739-0664-B481-9276-E6F83E717384}"/>
              </a:ext>
            </a:extLst>
          </p:cNvPr>
          <p:cNvSpPr txBox="1"/>
          <p:nvPr/>
        </p:nvSpPr>
        <p:spPr>
          <a:xfrm>
            <a:off x="975813" y="1263541"/>
            <a:ext cx="7431029" cy="433965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GB" sz="3600" dirty="0">
                <a:latin typeface="Bookman Old Style"/>
                <a:ea typeface="+mn-lt"/>
                <a:cs typeface="+mn-lt"/>
              </a:rPr>
              <a:t>Mobile-friendly responsive interface</a:t>
            </a:r>
            <a:endParaRPr lang="en-US" sz="3600">
              <a:latin typeface="Bookman Old Style"/>
            </a:endParaRPr>
          </a:p>
          <a:p>
            <a:pPr marL="285750" indent="-285750">
              <a:buFont typeface="Arial"/>
              <a:buChar char="•"/>
            </a:pPr>
            <a:r>
              <a:rPr lang="en-GB" sz="3600" dirty="0">
                <a:latin typeface="Bookman Old Style"/>
                <a:ea typeface="+mn-lt"/>
                <a:cs typeface="+mn-lt"/>
              </a:rPr>
              <a:t>Project showcase with images/screenshots</a:t>
            </a:r>
            <a:endParaRPr lang="en-GB" sz="3600">
              <a:latin typeface="Bookman Old Style"/>
            </a:endParaRPr>
          </a:p>
          <a:p>
            <a:pPr marL="285750" indent="-285750">
              <a:buFont typeface="Arial"/>
              <a:buChar char="•"/>
            </a:pPr>
            <a:r>
              <a:rPr lang="en-GB" sz="3600" dirty="0">
                <a:latin typeface="Bookman Old Style"/>
                <a:ea typeface="+mn-lt"/>
                <a:cs typeface="+mn-lt"/>
              </a:rPr>
              <a:t>Contact form / links to email &amp; social media</a:t>
            </a:r>
            <a:endParaRPr lang="en-GB" sz="3600">
              <a:latin typeface="Bookman Old Style"/>
            </a:endParaRPr>
          </a:p>
          <a:p>
            <a:pPr marL="285750" indent="-285750">
              <a:buFont typeface="Arial"/>
              <a:buChar char="•"/>
            </a:pPr>
            <a:r>
              <a:rPr lang="en-GB" sz="3600" dirty="0">
                <a:latin typeface="Bookman Old Style"/>
                <a:ea typeface="+mn-lt"/>
                <a:cs typeface="+mn-lt"/>
              </a:rPr>
              <a:t>Easy navigation</a:t>
            </a:r>
            <a:endParaRPr lang="en-GB" sz="3600">
              <a:latin typeface="Bookman Old Style"/>
            </a:endParaRPr>
          </a:p>
          <a:p>
            <a:pPr algn="l"/>
            <a:endParaRPr lang="en-GB" sz="2400" dirty="0">
              <a:latin typeface="Bookman Old Style"/>
              <a:ea typeface="Calibri"/>
              <a:cs typeface="Calibri"/>
            </a:endParaRPr>
          </a:p>
        </p:txBody>
      </p:sp>
      <p:sp>
        <p:nvSpPr>
          <p:cNvPr id="3" name="TextBox 2">
            <a:extLst>
              <a:ext uri="{FF2B5EF4-FFF2-40B4-BE49-F238E27FC236}">
                <a16:creationId xmlns:a16="http://schemas.microsoft.com/office/drawing/2014/main" id="{09DAD422-0E02-AB44-B5C2-7C936CD5B272}"/>
              </a:ext>
            </a:extLst>
          </p:cNvPr>
          <p:cNvSpPr txBox="1"/>
          <p:nvPr/>
        </p:nvSpPr>
        <p:spPr>
          <a:xfrm>
            <a:off x="1280074" y="5581124"/>
            <a:ext cx="5917504" cy="707886"/>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GB" sz="2000" b="1" dirty="0">
                <a:latin typeface="Trebuchet MS"/>
                <a:ea typeface="+mn-lt"/>
                <a:cs typeface="+mn-lt"/>
              </a:rPr>
              <a:t>GITHUBLINK:  https://github.com/sivanagalingam26/SIVANAGALINGAM-TNSDC-SDP-PWD.git</a:t>
            </a:r>
            <a:endParaRPr lang="en-GB" sz="2000" b="1" u="sng" dirty="0">
              <a:latin typeface="Bookman Old Style"/>
              <a:ea typeface="Calibri"/>
              <a:cs typeface="Calibri"/>
            </a:endParaRP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339</TotalTime>
  <Words>271</Words>
  <Application>Microsoft Office PowerPoint</Application>
  <PresentationFormat>Widescreen</PresentationFormat>
  <Paragraphs>59</Paragraphs>
  <Slides>11</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Bookman Old Style</vt:lpstr>
      <vt:lpstr>Calibri</vt:lpstr>
      <vt:lpstr>Roboto</vt:lpstr>
      <vt:lpstr>Times New Roman</vt:lpstr>
      <vt:lpstr>Trebuchet MS</vt:lpstr>
      <vt:lpstr>Office Theme</vt:lpstr>
      <vt:lpstr>Digital Portfolio  </vt:lpstr>
      <vt:lpstr>RESPONSIVE PERSONAL  PORTFOLIO WEBSITE          SIVANAGALINGAM  Portfolio</vt:lpstr>
      <vt:lpstr>AGENDA</vt:lpstr>
      <vt:lpstr>PROBLEM STATEMENT   Many students and professionals lack a digital space to showcase their skills, projects, and achievements effectively. Traditional resumes are static and cannot reflect creativity or adaptability.</vt:lpstr>
      <vt:lpstr>PROJECT OVERVIEW   This project is about developing a Responsive Portfolio Website that works seamlessly across devices (desktop, tablet, and mobile). It highlights personal details, skills, projects, and achievements in an interactive way.</vt:lpstr>
      <vt:lpstr>Students &amp; graduates Job recruiters Companies seeking interns or employees General public interested in profile    </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Student</cp:lastModifiedBy>
  <cp:revision>376</cp:revision>
  <dcterms:created xsi:type="dcterms:W3CDTF">2024-03-29T15:07:22Z</dcterms:created>
  <dcterms:modified xsi:type="dcterms:W3CDTF">2025-09-13T08:05:54Z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