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60" r:id="rId6"/>
    <p:sldId id="259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9AC3-C272-4584-9F6A-FD03302E702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77A01-CAE0-4D86-A835-F8218BB9F7E6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809" y="1843099"/>
            <a:ext cx="7947992" cy="2008641"/>
          </a:xfrm>
        </p:spPr>
        <p:txBody>
          <a:bodyPr/>
          <a:lstStyle/>
          <a:p>
            <a:pPr algn="ctr"/>
            <a:r>
              <a:rPr lang="en-IN" dirty="0"/>
              <a:t>Decision Support System for Hospital Management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005220" y="3528574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Admission Rates, Doctor Availability, and Treatment Effectiveness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24679" y="3429000"/>
            <a:ext cx="118673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849427" y="5676184"/>
            <a:ext cx="60976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Siva Naga Manoj Kumar(192111630)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7372" y="933463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640" y="2550161"/>
            <a:ext cx="8813800" cy="29667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well-implemented DSS improves hospital efficiency.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Optimizes resource allocation and enhances patient care.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Helps hospitals make data-driven decisions for better outcomes.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Supports scalability and future expansion.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Ensures regulatory compliance and data security.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Enhances collaboration between hospital departments.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76880" y="2634734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THANK YOU</a:t>
            </a:r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miley Face 3"/>
          <p:cNvSpPr/>
          <p:nvPr/>
        </p:nvSpPr>
        <p:spPr>
          <a:xfrm>
            <a:off x="7193280" y="4277360"/>
            <a:ext cx="802640" cy="477520"/>
          </a:xfrm>
          <a:prstGeom prst="smileyFac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52" y="893161"/>
            <a:ext cx="9448800" cy="182509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357" y="2856949"/>
            <a:ext cx="9034670" cy="1825096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DSS: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Decision Support System (DSS) is a computer-based system designed to support decision-making by analyzing data and providing actionable insights.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Healthcare: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healthcare administration, a DSS enhances decision-making, streamlines operations, and improves the quality of patient care.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DSS: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DSS for hospital management that tracks key metrics such as patient admission rates, doctor availability, and treatment effectiveness.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Hospital Operations: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DSS will help improve hospital resource allocation, reduce wait times, and optimize patient care in a hospital handling over 10,000 patient records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452" y="2579563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452" y="893161"/>
            <a:ext cx="11777870" cy="1825096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DSS in Healthcare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9452" y="2579563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7382" y="2579563"/>
            <a:ext cx="1021749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Informed Decision-Making: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DSS enables healthcare administrators to analyze large volumes of data, leading to better and more informed decision-making.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Outcomes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By providing insights into treatment effectiveness and patient trends, DSS helps healthcare providers offer personalized and effective care, leading to better patient outcomes.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Allocation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DSS helps healthcare organizations manage resources (beds, staff, medical equipment) more efficiently, reducing waste and ensuring availability where needed.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 and Operational Efficiency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DSS identifies inefficiencies in hospital operations, enabling cost-saving measures and improving the overall efficiency of healthcare delivery.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Adaptation to Changing Environments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DSS enables healthcare facilities to quickly adapt to changes such as patient influxes, medical advancements, and regulatory requirements, ensuring smooth operations in dynamic environments.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1062547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SOFTWARE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SQL, PostgreSQL, or MySQL for storing patient records.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Tools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Tableau, Power BI, or Google Data Studio for data visualization.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Python, Java, or R for data processing and analysis.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TensorFlow, Scikit-Learn, or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predictive analytics.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HTML, CSS, JavaScript, React for building dashboards.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AWS, Azure, or Google Cloud for secure data storage and processing.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1062547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REQUIRMENTS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376452" cy="4024125"/>
          </a:xfrm>
        </p:spPr>
        <p:txBody>
          <a:bodyPr/>
          <a:lstStyle/>
          <a:p>
            <a:pPr marL="457200" indent="-457200" algn="just"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High-performance servers for hosting the DSS application and databases.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Devices 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SSDs or cloud storage for secure data management.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Workstations 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for doctors, nurses, and hospital administrators to access DSS.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Equipment –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Routers, switches, and high-speed internet for seamless data communication.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Devices –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sensors and patient monitoring systems for real-time data collection.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61" y="1062547"/>
            <a:ext cx="8610600" cy="1293028"/>
          </a:xfrm>
        </p:spPr>
        <p:txBody>
          <a:bodyPr/>
          <a:lstStyle/>
          <a:p>
            <a:pPr algn="l"/>
            <a:r>
              <a:rPr lang="en-IN" dirty="0"/>
              <a:t>Implementation Strategy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55576"/>
            <a:ext cx="7653130" cy="26438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Database setup using SQL for patient records.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Integration with Business Intelligence tools for analysis.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dashboards for monitoring hospital operations.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analytics for improving treatment effectiveness.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Automated alerts for resource shortages.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Machine learning models for predictive healthcare analytics.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77617" y="1092364"/>
            <a:ext cx="8610600" cy="1293028"/>
          </a:xfrm>
        </p:spPr>
        <p:txBody>
          <a:bodyPr/>
          <a:lstStyle/>
          <a:p>
            <a:r>
              <a:rPr lang="en-US" b="1" dirty="0"/>
              <a:t>Implementation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37645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&amp; Planning: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Identifying requirements and defining the architecture of the DSS.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Integrating hospital management systems with DSS for real-time data.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Development: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algorithms to track patient admission rates, doctor availability, and treatment outcomes.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Quality Assurance: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that the DSS works effectively under real-world conditions.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hospital staff to use the DSS effectively.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Rolling out the DSS to all hospital departments.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21" y="82053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OUTPUT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47434" y="918030"/>
            <a:ext cx="5144389" cy="5503090"/>
          </a:xfrm>
        </p:spPr>
      </p:pic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20" y="82054"/>
            <a:ext cx="7225208" cy="2041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4860"/>
            <a:ext cx="5144389" cy="30531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954" y="2098385"/>
            <a:ext cx="7225208" cy="18864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633" y="3881120"/>
            <a:ext cx="7198095" cy="31489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452" y="1094572"/>
            <a:ext cx="8610600" cy="1293028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DSS in Healthcare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320" y="2509521"/>
            <a:ext cx="8813800" cy="29667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Efficient patient and resource management.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Reduced wait times for patients.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Enhanced decision-making for hospital administration.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Improved treatment effectiveness based on data insights.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Cost reduction through better resource utilization.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Increased patient satisfaction and hospital reputation.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89452" y="1943459"/>
            <a:ext cx="12102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4377</Words>
  <Application>WPS Presentation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Century Gothic</vt:lpstr>
      <vt:lpstr>Microsoft YaHei</vt:lpstr>
      <vt:lpstr>Arial Unicode MS</vt:lpstr>
      <vt:lpstr>Calibri</vt:lpstr>
      <vt:lpstr>Vapor Trail</vt:lpstr>
      <vt:lpstr>Decision Support System for Hospital Management</vt:lpstr>
      <vt:lpstr>Introduction</vt:lpstr>
      <vt:lpstr>Importance of DSS in Healthcare</vt:lpstr>
      <vt:lpstr>SOFTWARE REQUIREMENTS</vt:lpstr>
      <vt:lpstr>HARDWARE REQUIRMENTS</vt:lpstr>
      <vt:lpstr>Implementation Strategy</vt:lpstr>
      <vt:lpstr>Implementation Process</vt:lpstr>
      <vt:lpstr>OUTPUT</vt:lpstr>
      <vt:lpstr>Benefits of DSS in Healthcare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kattekota</dc:creator>
  <cp:lastModifiedBy>Manoj Kumar</cp:lastModifiedBy>
  <cp:revision>4</cp:revision>
  <dcterms:created xsi:type="dcterms:W3CDTF">2025-02-28T08:29:00Z</dcterms:created>
  <dcterms:modified xsi:type="dcterms:W3CDTF">2025-03-18T18:04:44Z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F28ABDE1F1164135A80D5C7B32C81CB1_12</vt:lpwstr>
  </property>
  <property fmtid="{D5CDD505-2E9C-101B-9397-08002B2CF9AE}" pid="3" name="KSOProductBuildVer">
    <vt:lpwstr>1033-12.2.0.20326</vt:lpwstr>
  </property>
</Properties>
</file>