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381000" y="1752601"/>
            <a:ext cx="85344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ria"/>
              <a:buNone/>
            </a:pPr>
            <a:r>
              <a:rPr lang="en-US" sz="3300" b="1">
                <a:latin typeface="Cambria"/>
                <a:ea typeface="Cambria"/>
                <a:cs typeface="Cambria"/>
                <a:sym typeface="Cambria"/>
              </a:rPr>
              <a:t>Department of Computer Science and Engineering</a:t>
            </a:r>
            <a:br>
              <a:rPr lang="en-US" b="1">
                <a:latin typeface="Cambria"/>
                <a:ea typeface="Cambria"/>
                <a:cs typeface="Cambria"/>
                <a:sym typeface="Cambria"/>
              </a:rPr>
            </a:br>
            <a:r>
              <a:rPr lang="en-US" sz="25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CSA4001 –Management Information Systems for Data Optimization</a:t>
            </a:r>
            <a:endParaRPr sz="2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176670" y="4776316"/>
            <a:ext cx="5715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73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sz="735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ct val="43537"/>
              <a:buNone/>
            </a:pPr>
            <a:r>
              <a:rPr lang="en-US" sz="735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K.Siva</a:t>
            </a:r>
            <a:r>
              <a:rPr lang="en-US" sz="735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Naga Manoj Kumar</a:t>
            </a:r>
            <a:br>
              <a:rPr lang="en-US" sz="735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735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192111630</a:t>
            </a:r>
            <a:endParaRPr sz="735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lang="en-IN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43537"/>
              <a:buNone/>
            </a:pPr>
            <a:r>
              <a:rPr lang="en-US" sz="735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of Submission:</a:t>
            </a:r>
            <a:endParaRPr sz="735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b="1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329084"/>
            <a:ext cx="8229600" cy="119491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838200" y="38862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algn="ctr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SUPPORT SYSTEM FOR HOSPITAL MANAGEMENT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/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INFORMATION SYSTEMS FOR DATA OPTIMIZATION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Output Screenshots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C3D4E-D1F2-9E0C-B25A-F676285D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399"/>
            <a:ext cx="9144000" cy="57021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Output Screenshots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517B3-8305-657B-EA57-92905D505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5500"/>
            <a:ext cx="9144000" cy="5612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Output Screenshots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07099-8F9D-DCCC-7826-801C04925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5546"/>
            <a:ext cx="9144000" cy="55334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Output Screenshots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8FA26-DC11-9588-F7D1-4B8435A30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861"/>
            <a:ext cx="4363278" cy="5278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9DBC5-CACB-46A9-9D10-2602D5F88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278" y="1324511"/>
            <a:ext cx="4780722" cy="55334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Reflection on Learning and Personal Development</a:t>
            </a:r>
            <a:endParaRPr dirty="0"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 Outcomes – Gained a deep understanding of Decision Support Systems (DSS) and their impact on hospital management, improving efficiency, and optimizing resource utilization.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and Problem-Solving Skills Gained – Enhanced expertise in data analytics, machine learning integration, and database management while solving real-world hospital workflow inefficiencies.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and Overcome – Encountered difficulties in data preprocessing, system integration, and staff resistance; successfully addressed them through iterative testing and effective training.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and Communication Insights – Learned to work effectively in a multidisciplinary team, coordinating with healthcare professionals, data scientists, and engineers to refine system functionality.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Engineering Standards – Ensured compliance with industry standards such as HIPAA and GDPR, emphasizing data security, ethical AI usage, and system reliability in healthcare environments.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 Insights – Gained exposure to real-world hospital operations, understanding key challenges in digital transformation and the importance of AI-driven decision-making in healthcare.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Continuous Learning – Realized the need for staying updated with emerging technologies like IoT and blockchain to enhance healthcare systems further.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Growth – Developed leadership, time management, and critical thinking skills essential for handling complex projects in AI-driven healthcare solutions.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Conclusion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well-implemented DSS improves hospital efficiency.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Optimizes resource allocation and enhances patient care.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Helps hospitals make data-driven decisions for better outcomes.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Supports scalability and future expansion.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Ensures regulatory compliance and data security.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Enhances collaboration between hospital departments.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References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marR="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Turban, E., Sharda, R., &amp; Delen, D.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(2017).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Support and Business Intelligence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Pearson Education.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Johnson, L., Smith, K., &amp; Brown, P.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(2020).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 in Healthcare: Transforming Decision Support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Journal of Medical Informatics, 35(4), 112-128.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Walker, T., Lee, M., &amp; Patel, R.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(2018).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Enhancing Hospital Management Through Data-Driven Decision Support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Healthcare IT Journal, 23(2), 45-59.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Sharma, A., &amp; Patel, D.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(2020).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 Learning Applications in Healthcare DSS: Improving Treatment Effectiveness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International Journal of Healthcare Technology, 12(1), 78-94.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Miller, J., &amp; Zhang, W.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(2021).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Cloud Computing for Healthcare Decision Support: Challenges and Opportunities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Journal of Cloud Computing, 9(3), 154-172.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Garcia, R., Kim, S., &amp; Wang, T.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(2020).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IoT and Real-Time Monitoring in Hospitals: Role of Decision Support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IEEE Transactions on Healthcare Informatics, 27(5), 198-213.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Williams, C., &amp; Lee, B.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(2020).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Integrating Decision Support Systems with Electronic Health Records: A Case Study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Journal of Health Informatics Research, 18(2), 33-51.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Deloitte Insights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(2021).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Future of Decision Support Systems in Healthcare: Trends and Innovations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Deloitte Research Reports.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Chen, L., &amp; Wang, H.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(2022).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Blockchain for Secure Patient Data Management in Decision Support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Journal of Cybersecurity and Healthcare IT, 10(1), 67-89.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marR="0" lvl="0" indent="-342900" algn="just">
              <a:buFont typeface="Times New Roman" panose="02020603050405020304" pitchFamily="18" charset="0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World Health Organization (WHO)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(2023).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 and Data Analytics in Healthcare: Enhancing Decision Support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WHO Technical Report Series, Geneva.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Appendices</a:t>
            </a:r>
            <a:endParaRPr/>
          </a:p>
        </p:txBody>
      </p:sp>
      <p:pic>
        <p:nvPicPr>
          <p:cNvPr id="3078" name="Picture 6" descr="Informing the design of clinical decision support services for evaluation  of children with minor blunt head trauma in the emergency department: A  sociotechnical analysis - ScienceDirect">
            <a:extLst>
              <a:ext uri="{FF2B5EF4-FFF2-40B4-BE49-F238E27FC236}">
                <a16:creationId xmlns:a16="http://schemas.microsoft.com/office/drawing/2014/main" id="{4D1015AF-55E7-BF3A-4932-E5C6BD416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/>
          <a:stretch/>
        </p:blipFill>
        <p:spPr bwMode="auto">
          <a:xfrm>
            <a:off x="457200" y="1443039"/>
            <a:ext cx="8160026" cy="530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b="1" dirty="0">
                <a:latin typeface="Cambria"/>
                <a:ea typeface="Cambria"/>
                <a:cs typeface="Cambria"/>
                <a:sym typeface="Cambria"/>
              </a:rPr>
              <a:t>Abstract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just" rtl="0">
              <a:spcBef>
                <a:spcPts val="64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A Decision Support System (DSS) is developed to enhance hospital management by analyzing real-time data.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The system tracks patient admission rates, doctor availability, and treatment effectiveness to improve hospital efficiency.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It integrates database management (SQL, MySQL), business intelligence tools (Power BI, Tableau), and machine learning (TensorFlow, Scikit-Learn) for data-driven decision-making.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Hospitals struggle with inefficient resource allocation, long patient wait times, and inconsistent treatment monitoring.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Traditional hospital management systems lack real-time analytics and predictive capabilities, making proactive decision-making difficult.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Increased operational costs due to mismanagement of resources and poor scheduling of hospital staff.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To develop and implement a DSS that enhances hospital decision-making using real-time analytics.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To optimize resource allocation by automating bed availability, doctor schedules, and treatment tracking.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To improve hospital workflow and patient care through predictive analytics and AI-driven insights.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To support data-driven decision-making in healthcare administration.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20% reduction in patient wait times by optimizing doctor-patient scheduling.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30% improvement in hospital resource utilization, ensuring better bed and staff management.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15% enhancement in treatment effectiveness through AI-driven personalized medical insights.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Automated alerts and real-time dashboards for efficient hospital workflow monitoring.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Increased regulatory compliance and data security, ensuring safe handling of patient records and hospital data.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</a:pPr>
            <a:r>
              <a:rPr lang="en-US" b="1">
                <a:latin typeface="Cambria"/>
                <a:ea typeface="Cambria"/>
                <a:cs typeface="Cambria"/>
                <a:sym typeface="Cambria"/>
              </a:rPr>
              <a:t>Table of Contents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Introduction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Problem Identification and Analysis Solution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Design and Implementation Results and Recommendations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Coding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Output Screenshots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Reflection on Learning and Personal Development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Conclusion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Appendices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Introduction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Challenges: Traditional hospital management systems rely on manual record-keeping, leading to inefficiencies, delays, poor resource allocation, and increased operational costs.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DSS: AI-driven Decision Support Systems (DSS) integrate real-time analytics, database management, and machine learning to optimize hospital workflows and enhance decision-making.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 The DSS aims to track patient admissions, doctor availability, and treatment effectiveness, helping hospitals reduce wait times and optimize resource utilization.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Patient Care: By using predictive analytics and AI-driven recommendations, the DSS provides personalized treatment plans and automates scheduling for better efficiency.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Project: The system enhances hospital operations, minimizes costs, supports doctors with real-time insights, and ensures compliance with HIPAA and GDPR regulations.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Work: The DSS includes developing a hospital database, integrating business intelligence tools (Power BI, Tableau), implementing machine learning models, and creating real-time dashboards for monitoring hospital operations.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Overview: The project follows a structured process, including system design, data collection, algorithm development, testing, deployment, and continuous improvements through IoT integration, AI chatbots, and telemedicine support.</a:t>
            </a:r>
          </a:p>
          <a:p>
            <a:pPr marL="285750" indent="-285750" algn="just">
              <a:spcBef>
                <a:spcPts val="640"/>
              </a:spcBef>
              <a:buSzPts val="3200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Problem Identification and Analysis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hospital management leads to inefficiencies, errors, and increased operational costs.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patient wait times result from ineffective appointment scheduling and resource allocation.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monitoring impacts doctor availability, bed management, and treatment efficiency.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errors and poor record-keeping contribute to significant patient safety risks.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hospital management has been proven to reduce wait times and improve efficiency.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and automation optimize resource allocation, cutting hospital expenditures.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stakeholders include hospital administrators, doctors, patients, IT teams, and regulatory bodies.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DSS adoption has led to a 25-35% improvement in decision-making and cost savings.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Solution Design and Implementation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face inefficiencies in patient management, resource allocation, and treatment monitoring, leading to delays and increased costs.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an AI-driven Decision Support System (DSS) to optimize hospital workflows and enhance decision-making.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DSS integrates predictive analytics, real-time dashboards, and automated scheduling to improve hospital efficiency.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used include Python, SQL databases, Power BI, Tableau, and machine learning frameworks like TensorFlow.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system resulted in reduced patient wait times, better doctor availability, and improved resource utilization.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such as data security, system integration, and regulatory compliance were addressed through encryption, access control, and adherence to HIPAA and GDPR standards.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demonstrated significant improvements in operational efficiency and patient care, supporting data-driven hospital management.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include IoT-based patient monitoring, personalized AI-driven treatment recommendations, and blockchain-based health record management.</a:t>
            </a:r>
          </a:p>
          <a:p>
            <a:pPr marL="488950" indent="-285750" algn="just">
              <a:spcBef>
                <a:spcPts val="640"/>
              </a:spcBef>
              <a:buSzPts val="3200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Results and Recommendations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Encountered – The implementation faced issues like data integration complexities, system adoption resistance from hospital staff, and ensuring regulatory compliance with HIPAA and GDPR.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Performance – The AI-driven Decision Support System (DSS) successfully reduced patient wait times, optimized resource allocation, and enhanced decision-making accuracy.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 – Expanding the system across multiple hospital departments required additional customization and infrastructure scaling to handle increased data loads.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Training and Adoption – Initial resistance from medical staff was addressed through training programs and user-friendly interface design for smoother adoption.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Improvements – Enhancing the machine learning models with real-time IoT data integration can further improve patient monitoring and predictive analytics.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Enhancements – Implementing blockchain technology for secure patient data management can improve system reliability and prevent data breaches.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Future Work – Expanding DSS to support telemedicine, AI-driven diagnostics, and robotic process automation (RPA) for administrative tasks will further enhance hospital efficiency.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Long-Term Sustainability – Continuous updates, feedback-driven improvements, and collaboration with healthcare professionals will ensure the DSS remains relevant and effective in the evolving medical landscape.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Coding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757E2-5EBD-D7DB-2C8D-7EF59316E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242"/>
            <a:ext cx="4422913" cy="5575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3CFA4-3AC9-832C-F6E6-FF48379F5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339" y="1103242"/>
            <a:ext cx="4790660" cy="5439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1156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Coding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884C7-9A9D-B032-5692-F9997BD43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4" y="1003852"/>
            <a:ext cx="4750903" cy="5854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3497F-04A8-7158-1A23-A790C5A6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417" y="1013792"/>
            <a:ext cx="4234069" cy="5738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Microsoft Office PowerPoint</Application>
  <PresentationFormat>On-screen Show (4:3)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Noto Sans Symbols</vt:lpstr>
      <vt:lpstr>Times New Roman</vt:lpstr>
      <vt:lpstr>Office Theme</vt:lpstr>
      <vt:lpstr>Department of Computer Science and Engineering CSA4001 –Management Information Systems for Data Optimization</vt:lpstr>
      <vt:lpstr>Abstract</vt:lpstr>
      <vt:lpstr>Table of Contents</vt:lpstr>
      <vt:lpstr>Introduction</vt:lpstr>
      <vt:lpstr>Problem Identification and Analysis</vt:lpstr>
      <vt:lpstr>Solution Design and Implementation</vt:lpstr>
      <vt:lpstr>Results and Recommendations</vt:lpstr>
      <vt:lpstr>Coding</vt:lpstr>
      <vt:lpstr>Coding</vt:lpstr>
      <vt:lpstr>Output Screenshots</vt:lpstr>
      <vt:lpstr>Output Screenshots</vt:lpstr>
      <vt:lpstr>Output Screenshots</vt:lpstr>
      <vt:lpstr>Output Screenshots</vt:lpstr>
      <vt:lpstr>Reflection on Learning and Personal Development</vt:lpstr>
      <vt:lpstr>Conclusion</vt:lpstr>
      <vt:lpstr>References</vt:lpstr>
      <vt:lpstr>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manoj kattekota</cp:lastModifiedBy>
  <cp:revision>1</cp:revision>
  <dcterms:modified xsi:type="dcterms:W3CDTF">2025-03-19T04:48:43Z</dcterms:modified>
</cp:coreProperties>
</file>