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1" r:id="rId5"/>
    <p:sldId id="262" r:id="rId6"/>
    <p:sldId id="266" r:id="rId7"/>
    <p:sldId id="267" r:id="rId8"/>
    <p:sldId id="263" r:id="rId9"/>
    <p:sldId id="264" r:id="rId10"/>
    <p:sldId id="265"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680B1E2-6844-4CA4-92B0-D7A74C198A01}" type="datetimeFigureOut">
              <a:rPr lang="en-US" smtClean="0"/>
              <a:t>3/2/2022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8033F70-A21B-4BD9-A81E-30E3149AB1A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80B1E2-6844-4CA4-92B0-D7A74C198A01}"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80B1E2-6844-4CA4-92B0-D7A74C198A01}"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80B1E2-6844-4CA4-92B0-D7A74C198A01}"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680B1E2-6844-4CA4-92B0-D7A74C198A01}"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8033F70-A21B-4BD9-A81E-30E3149AB1A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80B1E2-6844-4CA4-92B0-D7A74C198A01}"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680B1E2-6844-4CA4-92B0-D7A74C198A01}"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80B1E2-6844-4CA4-92B0-D7A74C198A01}"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0B1E2-6844-4CA4-92B0-D7A74C198A01}"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80B1E2-6844-4CA4-92B0-D7A74C198A01}"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80B1E2-6844-4CA4-92B0-D7A74C198A01}"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33F70-A21B-4BD9-A81E-30E3149AB1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680B1E2-6844-4CA4-92B0-D7A74C198A01}" type="datetimeFigureOut">
              <a:rPr lang="en-US" smtClean="0"/>
              <a:t>3/2/2022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8033F70-A21B-4BD9-A81E-30E3149AB1A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828800"/>
          </a:xfrm>
        </p:spPr>
        <p:txBody>
          <a:bodyPr>
            <a:normAutofit fontScale="90000"/>
          </a:bodyPr>
          <a:lstStyle/>
          <a:p>
            <a:r>
              <a:rPr lang="en-US" dirty="0" smtClean="0"/>
              <a:t>BUBBLE SORT</a:t>
            </a:r>
            <a:br>
              <a:rPr lang="en-US" dirty="0" smtClean="0"/>
            </a:br>
            <a:r>
              <a:rPr lang="en-US" dirty="0" smtClean="0"/>
              <a:t>LINEAR SEARCH</a:t>
            </a:r>
            <a:br>
              <a:rPr lang="en-US" dirty="0" smtClean="0"/>
            </a:br>
            <a:r>
              <a:rPr lang="en-US" dirty="0" smtClean="0"/>
              <a:t>BINARY SEARCH</a:t>
            </a:r>
            <a:endParaRPr lang="en-US" dirty="0"/>
          </a:p>
        </p:txBody>
      </p:sp>
      <p:sp>
        <p:nvSpPr>
          <p:cNvPr id="3" name="Subtitle 2"/>
          <p:cNvSpPr>
            <a:spLocks noGrp="1"/>
          </p:cNvSpPr>
          <p:nvPr>
            <p:ph type="subTitle" idx="1"/>
          </p:nvPr>
        </p:nvSpPr>
        <p:spPr>
          <a:xfrm>
            <a:off x="1905000" y="4800600"/>
            <a:ext cx="6400800" cy="1371600"/>
          </a:xfrm>
        </p:spPr>
        <p:txBody>
          <a:bodyPr/>
          <a:lstStyle/>
          <a:p>
            <a:r>
              <a:rPr lang="en-US" dirty="0" smtClean="0"/>
              <a:t>                     PRESENTED BY</a:t>
            </a:r>
          </a:p>
          <a:p>
            <a:r>
              <a:rPr lang="en-US" dirty="0" smtClean="0"/>
              <a:t>                    J SIVA NAGA PRASANNA</a:t>
            </a:r>
            <a:endParaRPr lang="en-US" dirty="0"/>
          </a:p>
        </p:txBody>
      </p:sp>
    </p:spTree>
    <p:extLst>
      <p:ext uri="{BB962C8B-B14F-4D97-AF65-F5344CB8AC3E}">
        <p14:creationId xmlns:p14="http://schemas.microsoft.com/office/powerpoint/2010/main" val="340722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7913301"/>
              </p:ext>
            </p:extLst>
          </p:nvPr>
        </p:nvGraphicFramePr>
        <p:xfrm>
          <a:off x="1524000" y="1397000"/>
          <a:ext cx="6096000" cy="370840"/>
        </p:xfrm>
        <a:graphic>
          <a:graphicData uri="http://schemas.openxmlformats.org/drawingml/2006/table">
            <a:tbl>
              <a:tblPr firstRow="1" bandRow="1">
                <a:tableStyleId>{073A0DAA-6AF3-43AB-8588-CEC1D06C72B9}</a:tableStyleId>
              </a:tblPr>
              <a:tblGrid>
                <a:gridCol w="1016000"/>
                <a:gridCol w="1016000"/>
                <a:gridCol w="1016000"/>
                <a:gridCol w="1016000"/>
                <a:gridCol w="1016000"/>
                <a:gridCol w="1016000"/>
              </a:tblGrid>
              <a:tr h="37084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bl>
          </a:graphicData>
        </a:graphic>
      </p:graphicFrame>
      <p:sp>
        <p:nvSpPr>
          <p:cNvPr id="3" name="Rectangle 2"/>
          <p:cNvSpPr/>
          <p:nvPr/>
        </p:nvSpPr>
        <p:spPr>
          <a:xfrm>
            <a:off x="1752600" y="228600"/>
            <a:ext cx="5257800" cy="646331"/>
          </a:xfrm>
          <a:prstGeom prst="rect">
            <a:avLst/>
          </a:prstGeom>
        </p:spPr>
        <p:txBody>
          <a:bodyPr wrap="square">
            <a:spAutoFit/>
          </a:bodyPr>
          <a:lstStyle/>
          <a:p>
            <a:pPr marL="285750" indent="-285750">
              <a:buFont typeface="Arial" pitchFamily="34" charset="0"/>
              <a:buChar char="•"/>
            </a:pPr>
            <a:r>
              <a:rPr lang="en-US" dirty="0" smtClean="0"/>
              <a:t>3rd index value is greater than 4th index value so it moves to next</a:t>
            </a:r>
            <a:endParaRPr lang="en-US" dirty="0"/>
          </a:p>
        </p:txBody>
      </p:sp>
      <p:sp>
        <p:nvSpPr>
          <p:cNvPr id="4" name="Rectangle 3"/>
          <p:cNvSpPr/>
          <p:nvPr/>
        </p:nvSpPr>
        <p:spPr>
          <a:xfrm>
            <a:off x="1981200" y="2373868"/>
            <a:ext cx="3677610" cy="369332"/>
          </a:xfrm>
          <a:prstGeom prst="rect">
            <a:avLst/>
          </a:prstGeom>
        </p:spPr>
        <p:txBody>
          <a:bodyPr wrap="none">
            <a:spAutoFit/>
          </a:bodyPr>
          <a:lstStyle/>
          <a:p>
            <a:r>
              <a:rPr lang="en-US" dirty="0" smtClean="0"/>
              <a:t>after n-1 passes it would be sorted</a:t>
            </a:r>
            <a:endParaRPr lang="en-US" dirty="0"/>
          </a:p>
        </p:txBody>
      </p:sp>
    </p:spTree>
    <p:extLst>
      <p:ext uri="{BB962C8B-B14F-4D97-AF65-F5344CB8AC3E}">
        <p14:creationId xmlns:p14="http://schemas.microsoft.com/office/powerpoint/2010/main" val="132057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8229600" cy="1905000"/>
          </a:xfrm>
        </p:spPr>
        <p:txBody>
          <a:bodyPr/>
          <a:lstStyle/>
          <a:p>
            <a:r>
              <a:rPr lang="en-US" dirty="0" smtClean="0"/>
              <a:t>Advantages </a:t>
            </a:r>
            <a:br>
              <a:rPr lang="en-US" dirty="0" smtClean="0"/>
            </a:br>
            <a:r>
              <a:rPr lang="en-US" dirty="0" smtClean="0"/>
              <a:t>disadvantages</a:t>
            </a:r>
            <a:endParaRPr lang="en-US" dirty="0"/>
          </a:p>
        </p:txBody>
      </p:sp>
      <p:sp>
        <p:nvSpPr>
          <p:cNvPr id="3" name="Subtitle 2"/>
          <p:cNvSpPr>
            <a:spLocks noGrp="1"/>
          </p:cNvSpPr>
          <p:nvPr>
            <p:ph type="subTitle" idx="1"/>
          </p:nvPr>
        </p:nvSpPr>
        <p:spPr>
          <a:xfrm>
            <a:off x="1371600" y="3331698"/>
            <a:ext cx="6400800" cy="2992902"/>
          </a:xfrm>
        </p:spPr>
        <p:txBody>
          <a:bodyPr>
            <a:normAutofit fontScale="92500" lnSpcReduction="10000"/>
          </a:bodyPr>
          <a:lstStyle/>
          <a:p>
            <a:pPr marL="457200" indent="-457200" algn="l">
              <a:buFont typeface="Arial" pitchFamily="34" charset="0"/>
              <a:buChar char="•"/>
            </a:pPr>
            <a:r>
              <a:rPr lang="en-US" dirty="0" smtClean="0"/>
              <a:t>Bubble sort is simple to write and easy to understand</a:t>
            </a:r>
          </a:p>
          <a:p>
            <a:pPr marL="457200" indent="-457200" algn="l">
              <a:buFont typeface="Arial" pitchFamily="34" charset="0"/>
              <a:buChar char="•"/>
            </a:pPr>
            <a:r>
              <a:rPr lang="en-US" dirty="0" smtClean="0"/>
              <a:t>Its take less code</a:t>
            </a:r>
          </a:p>
          <a:p>
            <a:pPr marL="457200" indent="-457200" algn="l">
              <a:buFont typeface="Arial" pitchFamily="34" charset="0"/>
              <a:buChar char="•"/>
            </a:pPr>
            <a:r>
              <a:rPr lang="en-US" dirty="0" smtClean="0"/>
              <a:t>Its takes less amount of memory</a:t>
            </a:r>
          </a:p>
          <a:p>
            <a:pPr marL="457200" indent="-457200" algn="l">
              <a:buFont typeface="Arial" pitchFamily="34" charset="0"/>
              <a:buChar char="•"/>
            </a:pPr>
            <a:r>
              <a:rPr lang="en-US" dirty="0" smtClean="0"/>
              <a:t>but</a:t>
            </a:r>
          </a:p>
          <a:p>
            <a:pPr marL="457200" indent="-457200" algn="l">
              <a:buFont typeface="Arial" pitchFamily="34" charset="0"/>
              <a:buChar char="•"/>
            </a:pPr>
            <a:r>
              <a:rPr lang="en-US" dirty="0" smtClean="0"/>
              <a:t>The main dis advantage is it takes long amount of time to sort </a:t>
            </a:r>
          </a:p>
          <a:p>
            <a:pPr marL="457200" indent="-457200" algn="l">
              <a:buFont typeface="Arial" pitchFamily="34" charset="0"/>
              <a:buChar char="•"/>
            </a:pPr>
            <a:endParaRPr lang="en-US" dirty="0"/>
          </a:p>
        </p:txBody>
      </p:sp>
    </p:spTree>
    <p:extLst>
      <p:ext uri="{BB962C8B-B14F-4D97-AF65-F5344CB8AC3E}">
        <p14:creationId xmlns:p14="http://schemas.microsoft.com/office/powerpoint/2010/main" val="378676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727582">
            <a:off x="3012638" y="3267695"/>
            <a:ext cx="2100612" cy="1200329"/>
          </a:xfrm>
          <a:prstGeom prst="rect">
            <a:avLst/>
          </a:prstGeom>
        </p:spPr>
        <p:txBody>
          <a:bodyPr wrap="square">
            <a:spAutoFit/>
          </a:bodyPr>
          <a:lstStyle/>
          <a:p>
            <a:r>
              <a:rPr lang="en-US" sz="7200" dirty="0" smtClean="0">
                <a:latin typeface="Times New Roman" pitchFamily="18" charset="0"/>
                <a:cs typeface="Times New Roman" pitchFamily="18" charset="0"/>
              </a:rPr>
              <a:t>END</a:t>
            </a: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54217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761999"/>
            <a:ext cx="3892771" cy="646331"/>
          </a:xfrm>
          <a:prstGeom prst="rect">
            <a:avLst/>
          </a:prstGeom>
        </p:spPr>
        <p:txBody>
          <a:bodyPr wrap="square">
            <a:spAutoFit/>
          </a:bodyPr>
          <a:lstStyle/>
          <a:p>
            <a:pPr algn="ctr"/>
            <a:r>
              <a:rPr lang="en-IN" sz="3600" b="1" dirty="0" smtClean="0">
                <a:latin typeface="Times New Roman" pitchFamily="18" charset="0"/>
                <a:cs typeface="Times New Roman" pitchFamily="18" charset="0"/>
              </a:rPr>
              <a:t>INTRODUCTION</a:t>
            </a:r>
            <a:endParaRPr lang="en-IN" sz="3600" b="1" dirty="0">
              <a:latin typeface="Times New Roman" pitchFamily="18" charset="0"/>
              <a:cs typeface="Times New Roman" pitchFamily="18" charset="0"/>
            </a:endParaRPr>
          </a:p>
        </p:txBody>
      </p:sp>
      <p:sp>
        <p:nvSpPr>
          <p:cNvPr id="3" name="Rectangle 2"/>
          <p:cNvSpPr/>
          <p:nvPr/>
        </p:nvSpPr>
        <p:spPr>
          <a:xfrm>
            <a:off x="30480" y="2383227"/>
            <a:ext cx="4572000" cy="1077218"/>
          </a:xfrm>
          <a:prstGeom prst="rect">
            <a:avLst/>
          </a:prstGeom>
        </p:spPr>
        <p:txBody>
          <a:bodyPr>
            <a:spAutoFit/>
          </a:bodyPr>
          <a:lstStyle/>
          <a:p>
            <a:r>
              <a:rPr lang="en-IN" sz="3200" b="1" dirty="0" smtClean="0"/>
              <a:t>Topic</a:t>
            </a:r>
            <a:r>
              <a:rPr lang="en-IN" b="1" dirty="0" smtClean="0"/>
              <a:t>:</a:t>
            </a:r>
          </a:p>
          <a:p>
            <a:endParaRPr lang="en-IN" sz="3200" dirty="0">
              <a:latin typeface="Times New Roman" pitchFamily="18" charset="0"/>
              <a:cs typeface="Times New Roman" pitchFamily="18" charset="0"/>
            </a:endParaRPr>
          </a:p>
        </p:txBody>
      </p:sp>
      <p:sp>
        <p:nvSpPr>
          <p:cNvPr id="4" name="Rectangle 3"/>
          <p:cNvSpPr/>
          <p:nvPr/>
        </p:nvSpPr>
        <p:spPr>
          <a:xfrm>
            <a:off x="244859" y="3343132"/>
            <a:ext cx="2980304" cy="646331"/>
          </a:xfrm>
          <a:prstGeom prst="rect">
            <a:avLst/>
          </a:prstGeom>
        </p:spPr>
        <p:txBody>
          <a:bodyPr wrap="none">
            <a:spAutoFit/>
          </a:bodyPr>
          <a:lstStyle/>
          <a:p>
            <a:pPr marL="571500" indent="-571500" algn="ctr">
              <a:buFont typeface="Arial" pitchFamily="34" charset="0"/>
              <a:buChar char="•"/>
            </a:pPr>
            <a:r>
              <a:rPr lang="en-IN" sz="3600" dirty="0" smtClean="0">
                <a:latin typeface="Times New Roman" pitchFamily="18" charset="0"/>
                <a:cs typeface="Times New Roman" pitchFamily="18" charset="0"/>
              </a:rPr>
              <a:t>Bubble Sort</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84101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8952" y="381000"/>
            <a:ext cx="2553904" cy="646331"/>
          </a:xfrm>
          <a:prstGeom prst="rect">
            <a:avLst/>
          </a:prstGeom>
        </p:spPr>
        <p:txBody>
          <a:bodyPr wrap="none">
            <a:spAutoFit/>
          </a:bodyPr>
          <a:lstStyle/>
          <a:p>
            <a:pPr algn="ctr"/>
            <a:r>
              <a:rPr lang="en-IN" sz="3600" dirty="0" smtClean="0"/>
              <a:t>Bubble Sort</a:t>
            </a:r>
            <a:endParaRPr lang="en-IN" sz="3600" dirty="0"/>
          </a:p>
        </p:txBody>
      </p:sp>
      <p:sp>
        <p:nvSpPr>
          <p:cNvPr id="3" name="Rectangle 2"/>
          <p:cNvSpPr/>
          <p:nvPr/>
        </p:nvSpPr>
        <p:spPr>
          <a:xfrm>
            <a:off x="457200" y="1524000"/>
            <a:ext cx="7848600" cy="3046988"/>
          </a:xfrm>
          <a:prstGeom prst="rect">
            <a:avLst/>
          </a:prstGeom>
        </p:spPr>
        <p:txBody>
          <a:bodyPr wrap="square">
            <a:spAutoFit/>
          </a:bodyPr>
          <a:lstStyle/>
          <a:p>
            <a:pPr algn="just"/>
            <a:r>
              <a:rPr lang="en-IN" sz="3200" dirty="0" smtClean="0">
                <a:latin typeface="Times New Roman" pitchFamily="18" charset="0"/>
                <a:cs typeface="Times New Roman" pitchFamily="18" charset="0"/>
              </a:rPr>
              <a:t>Bubble sort is a sorting </a:t>
            </a:r>
            <a:r>
              <a:rPr lang="en-IN" sz="3200" dirty="0" err="1" smtClean="0">
                <a:latin typeface="Times New Roman" pitchFamily="18" charset="0"/>
                <a:cs typeface="Times New Roman" pitchFamily="18" charset="0"/>
              </a:rPr>
              <a:t>algorithm.This</a:t>
            </a:r>
            <a:r>
              <a:rPr lang="en-IN" sz="3200" dirty="0" smtClean="0">
                <a:latin typeface="Times New Roman" pitchFamily="18" charset="0"/>
                <a:cs typeface="Times New Roman" pitchFamily="18" charset="0"/>
              </a:rPr>
              <a:t> </a:t>
            </a:r>
            <a:r>
              <a:rPr lang="en-IN" sz="3200" dirty="0" err="1" smtClean="0">
                <a:latin typeface="Times New Roman" pitchFamily="18" charset="0"/>
                <a:cs typeface="Times New Roman" pitchFamily="18" charset="0"/>
              </a:rPr>
              <a:t>algarithm</a:t>
            </a:r>
            <a:r>
              <a:rPr lang="en-IN" sz="3200" dirty="0" smtClean="0">
                <a:latin typeface="Times New Roman" pitchFamily="18" charset="0"/>
                <a:cs typeface="Times New Roman" pitchFamily="18" charset="0"/>
              </a:rPr>
              <a:t> is a </a:t>
            </a:r>
            <a:r>
              <a:rPr lang="en-IN" sz="3200" dirty="0" err="1" smtClean="0">
                <a:latin typeface="Times New Roman" pitchFamily="18" charset="0"/>
                <a:cs typeface="Times New Roman" pitchFamily="18" charset="0"/>
              </a:rPr>
              <a:t>comparision</a:t>
            </a:r>
            <a:r>
              <a:rPr lang="en-IN" sz="3200" dirty="0" smtClean="0">
                <a:latin typeface="Times New Roman" pitchFamily="18" charset="0"/>
                <a:cs typeface="Times New Roman" pitchFamily="18" charset="0"/>
              </a:rPr>
              <a:t>  based algorithm it comparing each pair of adjacent items and swapping them if they are in the wrong order. This passing procedure is repeated until no swaps are required, that the list is sorted.</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84923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33600"/>
            <a:ext cx="8153400" cy="2362200"/>
          </a:xfrm>
        </p:spPr>
        <p:txBody>
          <a:bodyPr>
            <a:normAutofit fontScale="90000"/>
          </a:bodyPr>
          <a:lstStyle/>
          <a:p>
            <a:r>
              <a:rPr lang="en-US" dirty="0" smtClean="0"/>
              <a:t>0      1      2       3       4       5</a:t>
            </a:r>
            <a:br>
              <a:rPr lang="en-US" dirty="0" smtClean="0"/>
            </a:br>
            <a:r>
              <a:rPr lang="en-US" dirty="0" smtClean="0"/>
              <a:t>this is array index first we look</a:t>
            </a:r>
            <a:br>
              <a:rPr lang="en-US" dirty="0" smtClean="0"/>
            </a:br>
            <a:r>
              <a:rPr lang="en-US" dirty="0" smtClean="0"/>
              <a:t>at the 0</a:t>
            </a:r>
            <a:r>
              <a:rPr lang="en-US" baseline="30000" dirty="0" smtClean="0"/>
              <a:t>th</a:t>
            </a:r>
            <a:r>
              <a:rPr lang="en-US" dirty="0" smtClean="0"/>
              <a:t> element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0415673"/>
              </p:ext>
            </p:extLst>
          </p:nvPr>
        </p:nvGraphicFramePr>
        <p:xfrm>
          <a:off x="457200" y="1600200"/>
          <a:ext cx="8229600" cy="3708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r>
            </a:tbl>
          </a:graphicData>
        </a:graphic>
      </p:graphicFrame>
    </p:spTree>
    <p:extLst>
      <p:ext uri="{BB962C8B-B14F-4D97-AF65-F5344CB8AC3E}">
        <p14:creationId xmlns:p14="http://schemas.microsoft.com/office/powerpoint/2010/main" val="401278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8610600" cy="6740307"/>
          </a:xfrm>
          <a:prstGeom prst="rect">
            <a:avLst/>
          </a:prstGeom>
        </p:spPr>
        <p:txBody>
          <a:bodyPr wrap="square">
            <a:spAutoFit/>
          </a:bodyPr>
          <a:lstStyle/>
          <a:p>
            <a:pPr marL="285750" indent="-285750">
              <a:buFont typeface="Arial" pitchFamily="34" charset="0"/>
              <a:buChar char="•"/>
            </a:pPr>
            <a:r>
              <a:rPr lang="en-US" dirty="0" smtClean="0"/>
              <a:t>we will compare the elements at particular position with </a:t>
            </a:r>
            <a:r>
              <a:rPr lang="en-US" dirty="0" err="1" smtClean="0"/>
              <a:t>adjecent</a:t>
            </a:r>
            <a:r>
              <a:rPr lang="en-US" dirty="0" smtClean="0"/>
              <a:t> elements at next position then </a:t>
            </a:r>
          </a:p>
          <a:p>
            <a:pPr marL="285750" indent="-285750">
              <a:buFont typeface="Arial" pitchFamily="34" charset="0"/>
              <a:buChar char="•"/>
            </a:pPr>
            <a:endParaRPr lang="en-US" dirty="0" smtClean="0"/>
          </a:p>
          <a:p>
            <a:pPr marL="285750" indent="-285750">
              <a:buFont typeface="Arial" pitchFamily="34" charset="0"/>
              <a:buChar char="•"/>
            </a:pPr>
            <a:r>
              <a:rPr lang="en-US" dirty="0" smtClean="0"/>
              <a:t>0th position compare with 1st position.in this case 2 is not greater than 7 so here no need of swapping</a:t>
            </a:r>
          </a:p>
          <a:p>
            <a:pPr marL="285750" indent="-285750">
              <a:buFont typeface="Arial" pitchFamily="34" charset="0"/>
              <a:buChar char="•"/>
            </a:pPr>
            <a:r>
              <a:rPr lang="en-US" dirty="0" smtClean="0"/>
              <a:t>in next </a:t>
            </a:r>
            <a:r>
              <a:rPr lang="en-US" dirty="0" err="1" smtClean="0"/>
              <a:t>postion</a:t>
            </a:r>
            <a:r>
              <a:rPr lang="en-US" dirty="0" smtClean="0"/>
              <a:t>  7 is greater than  4 so we will swap to elements .</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 next  7 is greater than 1 and 5 and 3 after all swapping  7 is highest element its reach to last</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    </a:t>
            </a: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82612842"/>
              </p:ext>
            </p:extLst>
          </p:nvPr>
        </p:nvGraphicFramePr>
        <p:xfrm>
          <a:off x="762000" y="22860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92700690"/>
              </p:ext>
            </p:extLst>
          </p:nvPr>
        </p:nvGraphicFramePr>
        <p:xfrm>
          <a:off x="685800" y="38862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7</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83247727"/>
              </p:ext>
            </p:extLst>
          </p:nvPr>
        </p:nvGraphicFramePr>
        <p:xfrm>
          <a:off x="838200" y="45720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06691272"/>
              </p:ext>
            </p:extLst>
          </p:nvPr>
        </p:nvGraphicFramePr>
        <p:xfrm>
          <a:off x="1066800" y="52578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r>
            </a:tbl>
          </a:graphicData>
        </a:graphic>
      </p:graphicFrame>
    </p:spTree>
    <p:extLst>
      <p:ext uri="{BB962C8B-B14F-4D97-AF65-F5344CB8AC3E}">
        <p14:creationId xmlns:p14="http://schemas.microsoft.com/office/powerpoint/2010/main" val="261098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28600"/>
            <a:ext cx="4572000" cy="6340197"/>
          </a:xfrm>
          <a:prstGeom prst="rect">
            <a:avLst/>
          </a:prstGeom>
        </p:spPr>
        <p:txBody>
          <a:bodyPr>
            <a:spAutoFit/>
          </a:bodyPr>
          <a:lstStyle/>
          <a:p>
            <a:r>
              <a:rPr lang="en-US" sz="1400" u="sng" dirty="0" smtClean="0"/>
              <a:t>Code:</a:t>
            </a:r>
          </a:p>
          <a:p>
            <a:r>
              <a:rPr lang="en-US" sz="1400" dirty="0" smtClean="0"/>
              <a:t>using </a:t>
            </a:r>
            <a:r>
              <a:rPr lang="en-US" sz="1400" dirty="0"/>
              <a:t>System</a:t>
            </a:r>
            <a:r>
              <a:rPr lang="en-US" sz="1400" dirty="0" smtClean="0"/>
              <a:t>;</a:t>
            </a:r>
            <a:endParaRPr lang="en-US" sz="1400" dirty="0"/>
          </a:p>
          <a:p>
            <a:r>
              <a:rPr lang="en-US" sz="1400" dirty="0"/>
              <a:t>namespace </a:t>
            </a:r>
            <a:r>
              <a:rPr lang="en-US" sz="1400" dirty="0" err="1"/>
              <a:t>BubbleSort</a:t>
            </a:r>
            <a:endParaRPr lang="en-US" sz="1400" dirty="0"/>
          </a:p>
          <a:p>
            <a:r>
              <a:rPr lang="en-US" sz="1400" dirty="0"/>
              <a:t>{</a:t>
            </a:r>
          </a:p>
          <a:p>
            <a:r>
              <a:rPr lang="en-US" sz="1400" dirty="0"/>
              <a:t>    class </a:t>
            </a:r>
            <a:r>
              <a:rPr lang="en-US" sz="1400" dirty="0" err="1"/>
              <a:t>MySort</a:t>
            </a:r>
            <a:endParaRPr lang="en-US" sz="1400" dirty="0"/>
          </a:p>
          <a:p>
            <a:r>
              <a:rPr lang="en-US" sz="1400" dirty="0"/>
              <a:t>    {</a:t>
            </a:r>
          </a:p>
          <a:p>
            <a:r>
              <a:rPr lang="en-US" sz="1400" dirty="0"/>
              <a:t>        static void Main(string[] </a:t>
            </a:r>
            <a:r>
              <a:rPr lang="en-US" sz="1400" dirty="0" err="1"/>
              <a:t>args</a:t>
            </a:r>
            <a:r>
              <a:rPr lang="en-US" sz="1400" dirty="0"/>
              <a:t>)</a:t>
            </a:r>
          </a:p>
          <a:p>
            <a:r>
              <a:rPr lang="en-US" sz="1400" dirty="0"/>
              <a:t>        {</a:t>
            </a:r>
          </a:p>
          <a:p>
            <a:r>
              <a:rPr lang="en-US" sz="1400" dirty="0"/>
              <a:t>            </a:t>
            </a:r>
            <a:r>
              <a:rPr lang="en-US" sz="1400" dirty="0" err="1"/>
              <a:t>int</a:t>
            </a:r>
            <a:r>
              <a:rPr lang="en-US" sz="1400" dirty="0"/>
              <a:t>[] </a:t>
            </a:r>
            <a:r>
              <a:rPr lang="en-US" sz="1400" dirty="0" err="1"/>
              <a:t>arr</a:t>
            </a:r>
            <a:r>
              <a:rPr lang="en-US" sz="1400" dirty="0"/>
              <a:t> = { 2,7,4,1,5,3 };</a:t>
            </a:r>
          </a:p>
          <a:p>
            <a:r>
              <a:rPr lang="en-US" sz="1400" dirty="0"/>
              <a:t>            </a:t>
            </a:r>
            <a:r>
              <a:rPr lang="en-US" sz="1400" dirty="0" err="1"/>
              <a:t>int</a:t>
            </a:r>
            <a:r>
              <a:rPr lang="en-US" sz="1400" dirty="0"/>
              <a:t> temp;</a:t>
            </a:r>
          </a:p>
          <a:p>
            <a:r>
              <a:rPr lang="en-US" sz="1400" dirty="0"/>
              <a:t>            for (</a:t>
            </a:r>
            <a:r>
              <a:rPr lang="en-US" sz="1400" dirty="0" err="1"/>
              <a:t>int</a:t>
            </a:r>
            <a:r>
              <a:rPr lang="en-US" sz="1400" dirty="0"/>
              <a:t> j = 0; j &lt;= </a:t>
            </a:r>
            <a:r>
              <a:rPr lang="en-US" sz="1400" dirty="0" err="1"/>
              <a:t>arr.Length</a:t>
            </a:r>
            <a:r>
              <a:rPr lang="en-US" sz="1400" dirty="0"/>
              <a:t> - 2; j++)</a:t>
            </a:r>
          </a:p>
          <a:p>
            <a:r>
              <a:rPr lang="en-US" sz="1400" dirty="0"/>
              <a:t>            {</a:t>
            </a:r>
          </a:p>
          <a:p>
            <a:r>
              <a:rPr lang="nn-NO" sz="1400" dirty="0"/>
              <a:t>                for (int i = 0; i &lt;= arr.Length - 2; i++)</a:t>
            </a:r>
          </a:p>
          <a:p>
            <a:r>
              <a:rPr lang="en-US" sz="1400" dirty="0"/>
              <a:t>                {</a:t>
            </a:r>
          </a:p>
          <a:p>
            <a:r>
              <a:rPr lang="en-US" sz="1400" dirty="0"/>
              <a:t>                    if (</a:t>
            </a:r>
            <a:r>
              <a:rPr lang="en-US" sz="1400" dirty="0" err="1"/>
              <a:t>arr</a:t>
            </a:r>
            <a:r>
              <a:rPr lang="en-US" sz="1400" dirty="0"/>
              <a:t>[i] &gt; </a:t>
            </a:r>
            <a:r>
              <a:rPr lang="en-US" sz="1400" dirty="0" err="1"/>
              <a:t>arr</a:t>
            </a:r>
            <a:r>
              <a:rPr lang="en-US" sz="1400" dirty="0"/>
              <a:t>[i + 1])</a:t>
            </a:r>
          </a:p>
          <a:p>
            <a:r>
              <a:rPr lang="en-US" sz="1400" dirty="0"/>
              <a:t>                    {</a:t>
            </a:r>
          </a:p>
          <a:p>
            <a:r>
              <a:rPr lang="en-US" sz="1400" dirty="0"/>
              <a:t>                        temp = </a:t>
            </a:r>
            <a:r>
              <a:rPr lang="en-US" sz="1400" dirty="0" err="1"/>
              <a:t>arr</a:t>
            </a:r>
            <a:r>
              <a:rPr lang="en-US" sz="1400" dirty="0"/>
              <a:t>[i + 1];</a:t>
            </a:r>
          </a:p>
          <a:p>
            <a:r>
              <a:rPr lang="en-US" sz="1400" dirty="0"/>
              <a:t>                        </a:t>
            </a:r>
            <a:r>
              <a:rPr lang="en-US" sz="1400" dirty="0" err="1"/>
              <a:t>arr</a:t>
            </a:r>
            <a:r>
              <a:rPr lang="en-US" sz="1400" dirty="0"/>
              <a:t>[i + 1] = </a:t>
            </a:r>
            <a:r>
              <a:rPr lang="en-US" sz="1400" dirty="0" err="1"/>
              <a:t>arr</a:t>
            </a:r>
            <a:r>
              <a:rPr lang="en-US" sz="1400" dirty="0"/>
              <a:t>[i];</a:t>
            </a:r>
          </a:p>
          <a:p>
            <a:r>
              <a:rPr lang="en-US" sz="1400" dirty="0"/>
              <a:t>                        </a:t>
            </a:r>
            <a:r>
              <a:rPr lang="en-US" sz="1400" dirty="0" err="1"/>
              <a:t>arr</a:t>
            </a:r>
            <a:r>
              <a:rPr lang="en-US" sz="1400" dirty="0"/>
              <a:t>[i] = temp;</a:t>
            </a:r>
          </a:p>
          <a:p>
            <a:r>
              <a:rPr lang="en-US" sz="1400" dirty="0"/>
              <a:t>                    }</a:t>
            </a:r>
          </a:p>
          <a:p>
            <a:r>
              <a:rPr lang="en-US" sz="1400" dirty="0"/>
              <a:t>                }</a:t>
            </a:r>
          </a:p>
          <a:p>
            <a:r>
              <a:rPr lang="en-US" sz="1400" dirty="0"/>
              <a:t>            }</a:t>
            </a:r>
          </a:p>
          <a:p>
            <a:r>
              <a:rPr lang="en-US" sz="1400" dirty="0"/>
              <a:t>            </a:t>
            </a:r>
            <a:r>
              <a:rPr lang="en-US" sz="1400" dirty="0" err="1"/>
              <a:t>Console.WriteLine</a:t>
            </a:r>
            <a:r>
              <a:rPr lang="en-US" sz="1400" dirty="0"/>
              <a:t>("Sorted:");</a:t>
            </a:r>
          </a:p>
          <a:p>
            <a:r>
              <a:rPr lang="en-US" sz="1400" dirty="0"/>
              <a:t>            </a:t>
            </a:r>
            <a:r>
              <a:rPr lang="en-US" sz="1400" dirty="0" err="1"/>
              <a:t>foreach</a:t>
            </a:r>
            <a:r>
              <a:rPr lang="en-US" sz="1400" dirty="0"/>
              <a:t> (</a:t>
            </a:r>
            <a:r>
              <a:rPr lang="en-US" sz="1400" dirty="0" err="1"/>
              <a:t>int</a:t>
            </a:r>
            <a:r>
              <a:rPr lang="en-US" sz="1400" dirty="0"/>
              <a:t> p in </a:t>
            </a:r>
            <a:r>
              <a:rPr lang="en-US" sz="1400" dirty="0" err="1"/>
              <a:t>arr</a:t>
            </a:r>
            <a:r>
              <a:rPr lang="en-US" sz="1400" dirty="0"/>
              <a:t>)</a:t>
            </a:r>
          </a:p>
          <a:p>
            <a:r>
              <a:rPr lang="en-US" sz="1400" dirty="0"/>
              <a:t>                </a:t>
            </a:r>
            <a:r>
              <a:rPr lang="en-US" sz="1400" dirty="0" err="1"/>
              <a:t>Console.Write</a:t>
            </a:r>
            <a:r>
              <a:rPr lang="en-US" sz="1400" dirty="0"/>
              <a:t>(p + " ");</a:t>
            </a:r>
          </a:p>
          <a:p>
            <a:r>
              <a:rPr lang="en-US" sz="1400" dirty="0"/>
              <a:t>            </a:t>
            </a:r>
            <a:r>
              <a:rPr lang="en-US" sz="1400" dirty="0" err="1"/>
              <a:t>Console.Read</a:t>
            </a:r>
            <a:r>
              <a:rPr lang="en-US" sz="1400" dirty="0"/>
              <a:t>();</a:t>
            </a:r>
          </a:p>
          <a:p>
            <a:r>
              <a:rPr lang="en-US" sz="1400" dirty="0"/>
              <a:t>        }</a:t>
            </a:r>
          </a:p>
          <a:p>
            <a:r>
              <a:rPr lang="en-US" sz="1400" dirty="0"/>
              <a:t>    }</a:t>
            </a:r>
          </a:p>
          <a:p>
            <a:r>
              <a:rPr lang="en-US" sz="1400" dirty="0"/>
              <a:t>}</a:t>
            </a:r>
          </a:p>
        </p:txBody>
      </p:sp>
    </p:spTree>
    <p:extLst>
      <p:ext uri="{BB962C8B-B14F-4D97-AF65-F5344CB8AC3E}">
        <p14:creationId xmlns:p14="http://schemas.microsoft.com/office/powerpoint/2010/main" val="200911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2" y="1014412"/>
            <a:ext cx="7800975" cy="4829175"/>
          </a:xfrm>
          <a:prstGeom prst="rect">
            <a:avLst/>
          </a:prstGeom>
        </p:spPr>
      </p:pic>
    </p:spTree>
    <p:extLst>
      <p:ext uri="{BB962C8B-B14F-4D97-AF65-F5344CB8AC3E}">
        <p14:creationId xmlns:p14="http://schemas.microsoft.com/office/powerpoint/2010/main" val="311557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
            <a:ext cx="7086600" cy="6740307"/>
          </a:xfrm>
          <a:prstGeom prst="rect">
            <a:avLst/>
          </a:prstGeom>
        </p:spPr>
        <p:txBody>
          <a:bodyPr wrap="square">
            <a:spAutoFit/>
          </a:bodyPr>
          <a:lstStyle/>
          <a:p>
            <a:pPr marL="285750" indent="-285750">
              <a:buFont typeface="Arial" pitchFamily="34" charset="0"/>
              <a:buChar char="•"/>
            </a:pPr>
            <a:r>
              <a:rPr lang="en-US" dirty="0" smtClean="0"/>
              <a:t>after 1st pass we have state like 2,4,1,5,3,7</a:t>
            </a:r>
          </a:p>
          <a:p>
            <a:endParaRPr lang="en-US" dirty="0" smtClean="0"/>
          </a:p>
          <a:p>
            <a:endParaRPr lang="en-US" dirty="0"/>
          </a:p>
          <a:p>
            <a:r>
              <a:rPr lang="en-US" dirty="0" smtClean="0"/>
              <a:t>For i</a:t>
            </a:r>
            <a:r>
              <a:rPr lang="en-US" dirty="0" smtClean="0">
                <a:sym typeface="Wingdings" pitchFamily="2" charset="2"/>
              </a:rPr>
              <a:t>0 to n-1</a:t>
            </a:r>
          </a:p>
          <a:p>
            <a:endParaRPr lang="en-US" dirty="0" smtClean="0">
              <a:sym typeface="Wingdings" pitchFamily="2" charset="2"/>
            </a:endParaRPr>
          </a:p>
          <a:p>
            <a:r>
              <a:rPr lang="en-US" dirty="0" smtClean="0">
                <a:sym typeface="Wingdings" pitchFamily="2" charset="2"/>
              </a:rPr>
              <a:t>{</a:t>
            </a:r>
          </a:p>
          <a:p>
            <a:endParaRPr lang="en-US" dirty="0" smtClean="0">
              <a:sym typeface="Wingdings" pitchFamily="2" charset="2"/>
            </a:endParaRPr>
          </a:p>
          <a:p>
            <a:r>
              <a:rPr lang="en-US" dirty="0" smtClean="0">
                <a:sym typeface="Wingdings" pitchFamily="2" charset="2"/>
              </a:rPr>
              <a:t>If(a[I]&gt;a[i+1])</a:t>
            </a:r>
          </a:p>
          <a:p>
            <a:endParaRPr lang="en-US" dirty="0" smtClean="0">
              <a:sym typeface="Wingdings" pitchFamily="2" charset="2"/>
            </a:endParaRPr>
          </a:p>
          <a:p>
            <a:r>
              <a:rPr lang="en-US" dirty="0" smtClean="0">
                <a:sym typeface="Wingdings" pitchFamily="2" charset="2"/>
              </a:rPr>
              <a:t>//if  0 </a:t>
            </a:r>
            <a:r>
              <a:rPr lang="en-US" dirty="0" err="1" smtClean="0">
                <a:sym typeface="Wingdings" pitchFamily="2" charset="2"/>
              </a:rPr>
              <a:t>th</a:t>
            </a:r>
            <a:r>
              <a:rPr lang="en-US" dirty="0" smtClean="0">
                <a:sym typeface="Wingdings" pitchFamily="2" charset="2"/>
              </a:rPr>
              <a:t> position greater than with next position</a:t>
            </a:r>
          </a:p>
          <a:p>
            <a:endParaRPr lang="en-US" dirty="0" smtClean="0">
              <a:sym typeface="Wingdings" pitchFamily="2" charset="2"/>
            </a:endParaRPr>
          </a:p>
          <a:p>
            <a:endParaRPr lang="en-US" dirty="0" smtClean="0">
              <a:sym typeface="Wingdings" pitchFamily="2" charset="2"/>
            </a:endParaRPr>
          </a:p>
          <a:p>
            <a:r>
              <a:rPr lang="en-US" dirty="0" smtClean="0">
                <a:sym typeface="Wingdings" pitchFamily="2" charset="2"/>
              </a:rPr>
              <a:t>Swap(a[i],a[i+1])</a:t>
            </a:r>
          </a:p>
          <a:p>
            <a:endParaRPr lang="en-US" dirty="0" smtClean="0">
              <a:sym typeface="Wingdings" pitchFamily="2" charset="2"/>
            </a:endParaRPr>
          </a:p>
          <a:p>
            <a:r>
              <a:rPr lang="en-US" dirty="0" smtClean="0">
                <a:sym typeface="Wingdings" pitchFamily="2" charset="2"/>
              </a:rPr>
              <a:t>//Than swap the elements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Tree>
    <p:extLst>
      <p:ext uri="{BB962C8B-B14F-4D97-AF65-F5344CB8AC3E}">
        <p14:creationId xmlns:p14="http://schemas.microsoft.com/office/powerpoint/2010/main" val="243608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13571115"/>
              </p:ext>
            </p:extLst>
          </p:nvPr>
        </p:nvGraphicFramePr>
        <p:xfrm>
          <a:off x="1524000" y="1193074"/>
          <a:ext cx="6096000" cy="4724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4724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r>
            </a:tbl>
          </a:graphicData>
        </a:graphic>
      </p:graphicFrame>
      <p:sp>
        <p:nvSpPr>
          <p:cNvPr id="3" name="Rectangle 2"/>
          <p:cNvSpPr/>
          <p:nvPr/>
        </p:nvSpPr>
        <p:spPr>
          <a:xfrm>
            <a:off x="1371600" y="1676400"/>
            <a:ext cx="5354786" cy="923330"/>
          </a:xfrm>
          <a:prstGeom prst="rect">
            <a:avLst/>
          </a:prstGeom>
        </p:spPr>
        <p:txBody>
          <a:bodyPr wrap="square">
            <a:spAutoFit/>
          </a:bodyPr>
          <a:lstStyle/>
          <a:p>
            <a:pPr marL="285750" indent="-285750">
              <a:buFont typeface="Arial" pitchFamily="34" charset="0"/>
              <a:buChar char="•"/>
            </a:pPr>
            <a:r>
              <a:rPr lang="en-US" dirty="0" smtClean="0"/>
              <a:t>after 1</a:t>
            </a:r>
            <a:r>
              <a:rPr lang="en-US" baseline="30000" dirty="0" smtClean="0"/>
              <a:t>st</a:t>
            </a:r>
            <a:r>
              <a:rPr lang="en-US" dirty="0" smtClean="0"/>
              <a:t>  pass  second highest value 5 is greater than 3 so just </a:t>
            </a:r>
            <a:r>
              <a:rPr lang="en-US" dirty="0" err="1" smtClean="0"/>
              <a:t>swaped</a:t>
            </a:r>
            <a:endParaRPr lang="en-US" dirty="0" smtClean="0"/>
          </a:p>
          <a:p>
            <a:pPr marL="285750" indent="-285750">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81948881"/>
              </p:ext>
            </p:extLst>
          </p:nvPr>
        </p:nvGraphicFramePr>
        <p:xfrm>
          <a:off x="1317664" y="2682240"/>
          <a:ext cx="6096000" cy="365760"/>
        </p:xfrm>
        <a:graphic>
          <a:graphicData uri="http://schemas.openxmlformats.org/drawingml/2006/table">
            <a:tbl>
              <a:tblPr firstRow="1" bandRow="1">
                <a:tableStyleId>{21E4AEA4-8DFA-4A89-87EB-49C32662AFE0}</a:tableStyleId>
              </a:tblPr>
              <a:tblGrid>
                <a:gridCol w="1016000"/>
                <a:gridCol w="1016000"/>
                <a:gridCol w="1016000"/>
                <a:gridCol w="1016000"/>
                <a:gridCol w="1016000"/>
                <a:gridCol w="1016000"/>
              </a:tblGrid>
              <a:tr h="304799">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35979894"/>
              </p:ext>
            </p:extLst>
          </p:nvPr>
        </p:nvGraphicFramePr>
        <p:xfrm>
          <a:off x="914400" y="5410199"/>
          <a:ext cx="6096000" cy="533400"/>
        </p:xfrm>
        <a:graphic>
          <a:graphicData uri="http://schemas.openxmlformats.org/drawingml/2006/table">
            <a:tbl>
              <a:tblPr firstRow="1" bandRow="1">
                <a:tableStyleId>{7DF18680-E054-41AD-8BC1-D1AEF772440D}</a:tableStyleId>
              </a:tblPr>
              <a:tblGrid>
                <a:gridCol w="1016000"/>
                <a:gridCol w="1016000"/>
                <a:gridCol w="1016000"/>
                <a:gridCol w="1016000"/>
                <a:gridCol w="1016000"/>
                <a:gridCol w="1016000"/>
              </a:tblGrid>
              <a:tr h="5334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bl>
          </a:graphicData>
        </a:graphic>
      </p:graphicFrame>
      <p:sp>
        <p:nvSpPr>
          <p:cNvPr id="6" name="Rectangle 5"/>
          <p:cNvSpPr/>
          <p:nvPr/>
        </p:nvSpPr>
        <p:spPr>
          <a:xfrm>
            <a:off x="1905000" y="3276600"/>
            <a:ext cx="4572000" cy="2308324"/>
          </a:xfrm>
          <a:prstGeom prst="rect">
            <a:avLst/>
          </a:prstGeom>
        </p:spPr>
        <p:txBody>
          <a:bodyPr>
            <a:spAutoFit/>
          </a:bodyPr>
          <a:lstStyle/>
          <a:p>
            <a:pPr marL="285750" indent="-285750">
              <a:buFont typeface="Arial" pitchFamily="34" charset="0"/>
              <a:buChar char="•"/>
            </a:pPr>
            <a:r>
              <a:rPr lang="en-US" dirty="0" smtClean="0"/>
              <a:t>after 2</a:t>
            </a:r>
            <a:r>
              <a:rPr lang="en-US" baseline="30000" dirty="0" smtClean="0"/>
              <a:t>nd</a:t>
            </a:r>
            <a:r>
              <a:rPr lang="en-US" dirty="0" smtClean="0"/>
              <a:t>  pass  second highest element 5 reached to 5</a:t>
            </a:r>
            <a:r>
              <a:rPr lang="en-US" baseline="30000" dirty="0" smtClean="0"/>
              <a:t>th</a:t>
            </a:r>
            <a:r>
              <a:rPr lang="en-US" dirty="0" smtClean="0"/>
              <a:t> index</a:t>
            </a:r>
          </a:p>
          <a:p>
            <a:pPr marL="285750" indent="-285750">
              <a:buFont typeface="Arial" pitchFamily="34" charset="0"/>
              <a:buChar char="•"/>
            </a:pPr>
            <a:r>
              <a:rPr lang="en-US" dirty="0" smtClean="0"/>
              <a:t>After that array have two parts one is sorted part and  another one unsorted part</a:t>
            </a:r>
          </a:p>
          <a:p>
            <a:pPr marL="285750" indent="-285750">
              <a:buFont typeface="Arial" pitchFamily="34" charset="0"/>
              <a:buChar char="•"/>
            </a:pPr>
            <a:r>
              <a:rPr lang="en-US" dirty="0" smtClean="0"/>
              <a:t>Next 2 is greater than 1 so it moved to next</a:t>
            </a:r>
          </a:p>
          <a:p>
            <a:pPr marL="285750" indent="-285750">
              <a:buFont typeface="Arial" pitchFamily="34" charset="0"/>
              <a:buChar char="•"/>
            </a:pPr>
            <a:endParaRPr lang="en-US" dirty="0"/>
          </a:p>
        </p:txBody>
      </p:sp>
    </p:spTree>
    <p:extLst>
      <p:ext uri="{BB962C8B-B14F-4D97-AF65-F5344CB8AC3E}">
        <p14:creationId xmlns:p14="http://schemas.microsoft.com/office/powerpoint/2010/main" val="4188477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202</TotalTime>
  <Words>460</Words>
  <Application>Microsoft Office PowerPoint</Application>
  <PresentationFormat>On-screen Show (4:3)</PresentationFormat>
  <Paragraphs>148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BUBBLE SORT LINEAR SEARCH BINARY SEARCH</vt:lpstr>
      <vt:lpstr>PowerPoint Presentation</vt:lpstr>
      <vt:lpstr>PowerPoint Presentation</vt:lpstr>
      <vt:lpstr>0      1      2       3       4       5 this is array index first we look at the 0th element</vt:lpstr>
      <vt:lpstr>PowerPoint Presentation</vt:lpstr>
      <vt:lpstr>PowerPoint Presentation</vt:lpstr>
      <vt:lpstr>PowerPoint Presentation</vt:lpstr>
      <vt:lpstr>PowerPoint Presentation</vt:lpstr>
      <vt:lpstr>PowerPoint Presentation</vt:lpstr>
      <vt:lpstr>PowerPoint Presentation</vt:lpstr>
      <vt:lpstr>Advantages  disadvantages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 LINEAR SEARCH BINARY SEARCH</dc:title>
  <dc:creator>lenovo</dc:creator>
  <cp:lastModifiedBy>lenovo</cp:lastModifiedBy>
  <cp:revision>14</cp:revision>
  <dcterms:created xsi:type="dcterms:W3CDTF">2022-02-03T09:05:38Z</dcterms:created>
  <dcterms:modified xsi:type="dcterms:W3CDTF">2022-02-03T12:28:12Z</dcterms:modified>
</cp:coreProperties>
</file>