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9_02.jpg"/>
          <p:cNvPicPr preferRelativeResize="0">
            <a:picLocks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54112" y="0"/>
            <a:ext cx="73152" cy="6858000"/>
          </a:xfrm>
          <a:prstGeom prst="rect">
            <a:avLst/>
          </a:prstGeom>
        </p:spPr>
      </p:pic>
      <p:pic>
        <p:nvPicPr>
          <p:cNvPr id="7" name="Picture 6" descr="1_0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0" y="0"/>
            <a:ext cx="1333500" cy="685800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0352"/>
            <a:ext cx="9144000" cy="228600"/>
            <a:chOff x="0" y="6582727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7813040" y="6582727"/>
              <a:ext cx="1330960" cy="228600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34101" y="6582727"/>
              <a:ext cx="1609724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6582727"/>
              <a:ext cx="6096000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6781800" cy="1069975"/>
          </a:xfrm>
        </p:spPr>
        <p:txBody>
          <a:bodyPr bIns="0" anchor="b" anchorCtr="0">
            <a:noAutofit/>
          </a:bodyPr>
          <a:lstStyle>
            <a:lvl1pPr>
              <a:defRPr sz="4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6781800" cy="762000"/>
          </a:xfrm>
        </p:spPr>
        <p:txBody>
          <a:bodyPr lIns="0" tIns="0" rIns="0"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>
          <a:xfrm>
            <a:off x="6210300" y="6610350"/>
            <a:ext cx="1524000" cy="228600"/>
          </a:xfrm>
        </p:spPr>
        <p:txBody>
          <a:bodyPr/>
          <a:lstStyle/>
          <a:p>
            <a:fld id="{8B60E253-199B-4A14-9645-4CEFAD144DF4}" type="datetimeFigureOut">
              <a:rPr lang="en-US" smtClean="0"/>
              <a:t>16/2/2022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>
          <a:xfrm>
            <a:off x="7924800" y="6610350"/>
            <a:ext cx="1198880" cy="228600"/>
          </a:xfrm>
        </p:spPr>
        <p:txBody>
          <a:bodyPr/>
          <a:lstStyle/>
          <a:p>
            <a:fld id="{C71911B3-EFFA-4832-BA66-891CC571D86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>
          <a:xfrm>
            <a:off x="457200" y="6611112"/>
            <a:ext cx="5600700" cy="2286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E253-199B-4A14-9645-4CEFAD144DF4}" type="datetimeFigureOut">
              <a:rPr lang="en-US" smtClean="0"/>
              <a:t>16/2/2022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1911B3-EFFA-4832-BA66-891CC571D86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89085"/>
            <a:ext cx="2057400" cy="55370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85216"/>
            <a:ext cx="6019800" cy="55412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E253-199B-4A14-9645-4CEFAD144DF4}" type="datetimeFigureOut">
              <a:rPr lang="en-US" smtClean="0"/>
              <a:t>16/2/2022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1911B3-EFFA-4832-BA66-891CC571D86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32" name="Rectangle 3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E253-199B-4A14-9645-4CEFAD144DF4}" type="datetimeFigureOut">
              <a:rPr lang="en-US" smtClean="0"/>
              <a:t>16/2/2022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1911B3-EFFA-4832-BA66-891CC571D86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/>
          <p:nvPr/>
        </p:nvGrpSpPr>
        <p:grpSpPr>
          <a:xfrm>
            <a:off x="1438274" y="6629400"/>
            <a:ext cx="7705726" cy="228600"/>
            <a:chOff x="1438274" y="6629400"/>
            <a:chExt cx="7705726" cy="228600"/>
          </a:xfrm>
        </p:grpSpPr>
        <p:sp>
          <p:nvSpPr>
            <p:cNvPr id="27" name="Rectangle 26"/>
            <p:cNvSpPr/>
            <p:nvPr/>
          </p:nvSpPr>
          <p:spPr>
            <a:xfrm>
              <a:off x="8763000" y="662940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142480" y="662940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438274" y="6629400"/>
              <a:ext cx="5663565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245101"/>
            <a:ext cx="6934199" cy="1155700"/>
          </a:xfrm>
        </p:spPr>
        <p:txBody>
          <a:bodyPr anchor="t">
            <a:normAutofit/>
          </a:bodyPr>
          <a:lstStyle>
            <a:lvl1pPr algn="r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4114800"/>
            <a:ext cx="6934199" cy="1130300"/>
          </a:xfrm>
        </p:spPr>
        <p:txBody>
          <a:bodyPr anchor="b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 descr="9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63980" cy="6858000"/>
          </a:xfrm>
          <a:prstGeom prst="rect">
            <a:avLst/>
          </a:prstGeom>
        </p:spPr>
      </p:pic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7162800" y="6610350"/>
            <a:ext cx="1524000" cy="246888"/>
          </a:xfrm>
        </p:spPr>
        <p:txBody>
          <a:bodyPr/>
          <a:lstStyle/>
          <a:p>
            <a:fld id="{8B60E253-199B-4A14-9645-4CEFAD144DF4}" type="datetimeFigureOut">
              <a:rPr lang="en-US" smtClean="0"/>
              <a:t>16/2/2022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1"/>
          </p:nvPr>
        </p:nvSpPr>
        <p:spPr>
          <a:xfrm>
            <a:off x="8742680" y="6610350"/>
            <a:ext cx="381000" cy="246888"/>
          </a:xfrm>
        </p:spPr>
        <p:txBody>
          <a:bodyPr/>
          <a:lstStyle/>
          <a:p>
            <a:fld id="{C71911B3-EFFA-4832-BA66-891CC571D869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2"/>
          </p:nvPr>
        </p:nvSpPr>
        <p:spPr>
          <a:xfrm>
            <a:off x="1524000" y="6610350"/>
            <a:ext cx="5562600" cy="247650"/>
          </a:xfrm>
        </p:spPr>
        <p:txBody>
          <a:bodyPr/>
          <a:lstStyle/>
          <a:p>
            <a:endParaRPr lang="en-US"/>
          </a:p>
        </p:txBody>
      </p:sp>
      <p:pic>
        <p:nvPicPr>
          <p:cNvPr id="20" name="Picture 19" descr="vert_bar_02.png"/>
          <p:cNvPicPr preferRelativeResize="0">
            <a:picLocks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62456" y="0"/>
            <a:ext cx="731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3" name="Group 14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B60E253-199B-4A14-9645-4CEFAD144DF4}" type="datetimeFigureOut">
              <a:rPr lang="en-US" smtClean="0"/>
              <a:t>16/2/2022</a:t>
            </a:fld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71911B3-EFFA-4832-BA66-891CC571D869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4" name="Picture 13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5" name="Text Placeholder 2"/>
          <p:cNvSpPr>
            <a:spLocks noGrp="1"/>
          </p:cNvSpPr>
          <p:nvPr>
            <p:ph type="body" idx="13"/>
          </p:nvPr>
        </p:nvSpPr>
        <p:spPr>
          <a:xfrm>
            <a:off x="4648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2438400"/>
            <a:ext cx="40386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5"/>
          </p:nvPr>
        </p:nvSpPr>
        <p:spPr>
          <a:xfrm>
            <a:off x="4648200" y="2438400"/>
            <a:ext cx="40386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6" name="Picture 15" descr="bar_06.png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20" name="Rectangle 1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Date Placeholder 2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B60E253-199B-4A14-9645-4CEFAD144DF4}" type="datetimeFigureOut">
              <a:rPr lang="en-US" smtClean="0"/>
              <a:t>16/2/2022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71911B3-EFFA-4832-BA66-891CC571D869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3" name="Group 11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E253-199B-4A14-9645-4CEFAD144DF4}" type="datetimeFigureOut">
              <a:rPr lang="en-US" smtClean="0"/>
              <a:t>16/2/2022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1911B3-EFFA-4832-BA66-891CC571D869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E253-199B-4A14-9645-4CEFAD144DF4}" type="datetimeFigureOut">
              <a:rPr lang="en-US" smtClean="0"/>
              <a:t>16/2/2022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1911B3-EFFA-4832-BA66-891CC571D869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title"/>
          </p:nvPr>
        </p:nvSpPr>
        <p:spPr>
          <a:xfrm>
            <a:off x="457200" y="1524000"/>
            <a:ext cx="3352800" cy="914400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419600" y="1524000"/>
            <a:ext cx="42672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1" y="2514599"/>
            <a:ext cx="3352800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4" name="Picture 13" descr="bar_06.png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B60E253-199B-4A14-9645-4CEFAD144DF4}" type="datetimeFigureOut">
              <a:rPr lang="en-US" smtClean="0"/>
              <a:t>16/2/2022</a:t>
            </a:fld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71911B3-EFFA-4832-BA66-891CC571D869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048"/>
            <a:ext cx="3355848" cy="914400"/>
          </a:xfrm>
        </p:spPr>
        <p:txBody>
          <a:bodyPr anchor="b">
            <a:normAutofit/>
          </a:bodyPr>
          <a:lstStyle>
            <a:lvl1pPr algn="l">
              <a:defRPr lang="en-US" sz="1800" b="1" i="0" kern="1200" cap="all" spc="1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25696" y="1554480"/>
            <a:ext cx="4270248" cy="4059936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514600"/>
            <a:ext cx="3355848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E253-199B-4A14-9645-4CEFAD144DF4}" type="datetimeFigureOut">
              <a:rPr lang="en-US" smtClean="0"/>
              <a:t>16/2/2022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11B3-EFFA-4832-BA66-891CC571D86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9" name="Picture 8" descr="bar_06.png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419600" y="1524000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19600" y="5637212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34000">
                <a:schemeClr val="bg1">
                  <a:lumMod val="75000"/>
                  <a:alpha val="61000"/>
                </a:schemeClr>
              </a:gs>
              <a:gs pos="38000">
                <a:schemeClr val="bg1">
                  <a:lumMod val="75000"/>
                  <a:alpha val="76000"/>
                </a:schemeClr>
              </a:gs>
              <a:gs pos="100000">
                <a:schemeClr val="bg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9144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144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610350"/>
            <a:ext cx="1524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8B60E253-199B-4A14-9645-4CEFAD144DF4}" type="datetimeFigureOut">
              <a:rPr lang="en-US" smtClean="0"/>
              <a:t>16/2/2022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610350"/>
            <a:ext cx="6629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680" y="6610350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C71911B3-EFFA-4832-BA66-891CC571D8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Char char="§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0"/>
            <a:ext cx="7772400" cy="1470025"/>
          </a:xfrm>
        </p:spPr>
        <p:txBody>
          <a:bodyPr/>
          <a:lstStyle/>
          <a:p>
            <a:r>
              <a:rPr lang="en-US" dirty="0" smtClean="0"/>
              <a:t>          </a:t>
            </a:r>
            <a:r>
              <a:rPr lang="en-US" b="1" dirty="0" smtClean="0">
                <a:solidFill>
                  <a:schemeClr val="accent3"/>
                </a:solidFill>
              </a:rPr>
              <a:t>CLASS &amp; OBECT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3733800"/>
            <a:ext cx="4114800" cy="1295400"/>
          </a:xfrm>
        </p:spPr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PRESENTED BY 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J SIVA NAGA PRASANNA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641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85800"/>
            <a:ext cx="6781800" cy="1069975"/>
          </a:xfrm>
        </p:spPr>
        <p:txBody>
          <a:bodyPr/>
          <a:lstStyle/>
          <a:p>
            <a:r>
              <a:rPr lang="en-US" dirty="0" smtClean="0"/>
              <a:t>                1  .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2590800"/>
            <a:ext cx="6781800" cy="76200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is like a design to create objects 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Class is group of variables and methods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class is like a blueprint of a specific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object-oriented programming, a class defines some properties, fields,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events , methods and some functionalities of a object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583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2.OBJECT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Object is an instance of variable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Object is also a keyword that is an alias for the predefined type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System.Object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bject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can be user-defined, reference or value type, but they all inherit directly or indirectly from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System.Object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bject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type is used mostly in designing classes 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465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286000" y="2113189"/>
            <a:ext cx="2895600" cy="762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Cricketers class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524000" y="3582761"/>
            <a:ext cx="1752600" cy="533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batsmen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581400" y="3584121"/>
            <a:ext cx="1752600" cy="7048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bowlers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791200" y="3582761"/>
            <a:ext cx="1447800" cy="533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fielders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797629" y="2788104"/>
            <a:ext cx="609600" cy="7946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456215" y="2875189"/>
            <a:ext cx="1066800" cy="7946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581400" y="2830286"/>
            <a:ext cx="3352800" cy="8708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721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21098717">
            <a:off x="2262928" y="2959640"/>
            <a:ext cx="515782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6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299202"/>
      </p:ext>
    </p:extLst>
  </p:cSld>
  <p:clrMapOvr>
    <a:masterClrMapping/>
  </p:clrMapOvr>
</p:sld>
</file>

<file path=ppt/theme/theme1.xml><?xml version="1.0" encoding="utf-8"?>
<a:theme xmlns:a="http://schemas.openxmlformats.org/drawingml/2006/main" name="Macro">
  <a:themeElements>
    <a:clrScheme name="Macro">
      <a:dk1>
        <a:sysClr val="windowText" lastClr="000000"/>
      </a:dk1>
      <a:lt1>
        <a:sysClr val="window" lastClr="FFFFFF"/>
      </a:lt1>
      <a:dk2>
        <a:srgbClr val="3F3F4D"/>
      </a:dk2>
      <a:lt2>
        <a:srgbClr val="DDDDDD"/>
      </a:lt2>
      <a:accent1>
        <a:srgbClr val="A51009"/>
      </a:accent1>
      <a:accent2>
        <a:srgbClr val="DE7014"/>
      </a:accent2>
      <a:accent3>
        <a:srgbClr val="704836"/>
      </a:accent3>
      <a:accent4>
        <a:srgbClr val="F2B431"/>
      </a:accent4>
      <a:accent5>
        <a:srgbClr val="7F221D"/>
      </a:accent5>
      <a:accent6>
        <a:srgbClr val="CDAC77"/>
      </a:accent6>
      <a:hlink>
        <a:srgbClr val="F5B123"/>
      </a:hlink>
      <a:folHlink>
        <a:srgbClr val="E19B0B"/>
      </a:folHlink>
    </a:clrScheme>
    <a:fontScheme name="Macr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cr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300000"/>
              </a:schemeClr>
            </a:gs>
            <a:gs pos="100000">
              <a:schemeClr val="phClr">
                <a:tint val="80000"/>
                <a:satMod val="15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hade val="90000"/>
                <a:satMod val="300000"/>
              </a:schemeClr>
            </a:gs>
            <a:gs pos="100000">
              <a:schemeClr val="phClr">
                <a:satMod val="150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70000"/>
              </a:srgbClr>
            </a:outerShdw>
          </a:effectLst>
        </a:effectStyle>
        <a:effectStyle>
          <a:effectLst>
            <a:outerShdw blurRad="25400" dist="254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5875" prstMaterial="softmetal">
            <a:bevelT w="25400" h="19050" prst="angle"/>
            <a:contourClr>
              <a:schemeClr val="phClr">
                <a:shade val="30000"/>
              </a:schemeClr>
            </a:contourClr>
          </a:sp3d>
        </a:effectStyle>
        <a:effectStyle>
          <a:effectLst>
            <a:outerShdw blurRad="254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9050" prstMaterial="metal">
            <a:bevelT w="63500" h="31750" prst="angle"/>
            <a:contourClr>
              <a:schemeClr val="phClr">
                <a:shade val="25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7000"/>
                <a:shade val="93000"/>
                <a:satMod val="110000"/>
                <a:lumMod val="90000"/>
              </a:schemeClr>
            </a:gs>
            <a:gs pos="76000">
              <a:schemeClr val="phClr">
                <a:tint val="85000"/>
                <a:shade val="75000"/>
                <a:satMod val="120000"/>
              </a:schemeClr>
            </a:gs>
            <a:gs pos="100000">
              <a:schemeClr val="phClr">
                <a:tint val="86000"/>
                <a:shade val="50000"/>
                <a:satMod val="13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35000"/>
                <a:satMod val="146000"/>
                <a:lumMod val="101000"/>
              </a:schemeClr>
            </a:gs>
            <a:gs pos="26000">
              <a:schemeClr val="phClr">
                <a:tint val="96000"/>
                <a:shade val="96000"/>
                <a:satMod val="190000"/>
              </a:schemeClr>
            </a:gs>
            <a:gs pos="100000">
              <a:schemeClr val="phClr">
                <a:tint val="60000"/>
                <a:shade val="90000"/>
                <a:satMod val="22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TM01859866[[fn=Macro]]</Template>
  <TotalTime>45</TotalTime>
  <Words>120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Macro</vt:lpstr>
      <vt:lpstr>          CLASS &amp; OBECT</vt:lpstr>
      <vt:lpstr>                1  . CLASS</vt:lpstr>
      <vt:lpstr>                     2.OBJECT</vt:lpstr>
      <vt:lpstr>                       Example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&amp; OBECTS</dc:title>
  <dc:creator>lenovo</dc:creator>
  <cp:lastModifiedBy>lenovo</cp:lastModifiedBy>
  <cp:revision>4</cp:revision>
  <dcterms:created xsi:type="dcterms:W3CDTF">2022-02-15T19:32:15Z</dcterms:created>
  <dcterms:modified xsi:type="dcterms:W3CDTF">2022-02-15T20:18:13Z</dcterms:modified>
</cp:coreProperties>
</file>