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16C9-716D-608E-9487-A74F50CA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F52FA-FD15-64B9-3D47-453C7BD0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7121-33DA-69ED-AD16-AE3545B9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1A8A-703E-8B1D-2D29-C65239CF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92E0-7AC3-F847-AD69-93FC10A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90D3-E6F3-621F-802B-C1C09BA2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753BA-E976-5E75-E218-CDED23D68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0A1F-D45E-1FC4-C240-918995F1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011-7263-3F35-BBD7-A4E3A4B8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B2E4-CEE4-15AE-06FD-4744FFC4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3504D-A08D-FBC3-D280-2D96077FF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41FD1-6F6A-A4E7-788B-82AFFA4E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4AB4-19A1-F92C-89E3-371C07BF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AB0D-2DF0-0D53-BB21-A2C4653E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E9B1-1760-226A-C750-234EAD6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A9B2-FB98-0B3E-AB44-B273D9A3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9AC2-8855-C65A-5599-A8730034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802F-12E2-73F9-0B30-7A6B94C5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8D69-640C-5E9C-ABD8-7E93EEFB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D310-A547-D463-69DA-955758E3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AD0C-0D8A-2A52-68FF-7EE7A114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A307-1D4E-EC4A-3019-553F5521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79B4-0EC1-2301-E22A-E93B3E75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F24A-043F-3A31-D340-5F09647D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4E53-F743-0641-9C88-1A674F7A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1485-6E90-D834-A121-DA79B6B1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A807-7256-E491-2D7B-5A51DEE15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3461E-913F-8ABC-6D0E-F8DA1FD3E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6F14-4520-69BB-F504-F5093938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19E9A-6563-08AC-1497-95D82EB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32C92-134E-E2C5-5541-DCCBC4D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08C5-CEBD-C540-39B0-C4EC6189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B368-F37A-9E61-ACEE-F4CEEE5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55E2E-EF06-634D-BBCE-8AB7B73A3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2DB8F-51B2-9DA6-5FA5-CF74E8E16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71661-80FA-035F-6819-503C1E71A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49630-E685-7933-6F03-24AB1B6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FB8EC-6B69-2A8D-EDA0-BA658ACF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A9995-C174-90F5-F863-B6B2B7D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FF4B-0109-B801-FC81-090DDF2D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EB98F-2736-689D-962C-7C54FAD3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8DBA6-A84B-6001-C6E9-2E0EFFD6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6890-08F5-178F-3C85-B014274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9D37B-73FD-CC2A-9DFA-D4B7F174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7CB1D-59A8-B0BA-F927-DE64AA2F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EE0D5-C87C-1CE8-0742-131FC9A5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B38-0C4E-7BA9-0D64-ED628194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5371-DEDA-3197-E927-C9C597C5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D0702-CCA7-381B-FD9E-83A05004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FFC1-FC02-985D-5B65-EC323B5B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14C47-4529-25DC-0D5F-87B16921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BB8A-1DC7-298D-13A8-087287A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FF1E-2540-6CE2-5723-A64CB578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15363-A48E-737C-3908-4ADD197D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1C35A-04D5-0EEA-FC1D-6F407ABD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83DB-9450-6C1E-158A-F0930F87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184B6-1A21-6318-1A9B-8FA54A1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2F1E1-FE7B-4C42-E74B-24A4338E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4FB6E-2B57-779A-E12F-DDD2F264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69A4-2010-56EE-9E23-17A8FE20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32A8-C322-DB5D-18B6-F3DF4F08A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80B1-BC98-7141-8DF3-A7E9F59A728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CCC3-C57D-F0E2-03EF-497BEA377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BFFC-2A6F-3687-41E2-DB8156992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5F46-793D-6A46-85BD-AB517C568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3A97B0-118A-B2C6-1DA6-064480671C81}"/>
              </a:ext>
            </a:extLst>
          </p:cNvPr>
          <p:cNvSpPr txBox="1"/>
          <p:nvPr/>
        </p:nvSpPr>
        <p:spPr>
          <a:xfrm>
            <a:off x="613268" y="122246"/>
            <a:ext cx="1180692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Environmental monitoring in parks </a:t>
            </a:r>
          </a:p>
          <a:p>
            <a:pPr algn="l"/>
            <a:r>
              <a:rPr lang="en-US" b="1" dirty="0"/>
              <a:t> </a:t>
            </a:r>
          </a:p>
          <a:p>
            <a:pPr algn="l"/>
            <a:r>
              <a:rPr lang="en-US" b="1" dirty="0"/>
              <a:t>TEAM MEMBER </a:t>
            </a:r>
          </a:p>
          <a:p>
            <a:pPr algn="l"/>
            <a:r>
              <a:rPr lang="en-US" b="1" dirty="0"/>
              <a:t> </a:t>
            </a:r>
            <a:r>
              <a:rPr lang="en-IN" b="1"/>
              <a:t>SIVANANDHAM K-71772114310</a:t>
            </a:r>
            <a:endParaRPr lang="en-US" b="1" dirty="0"/>
          </a:p>
          <a:p>
            <a:pPr algn="l"/>
            <a:r>
              <a:rPr lang="en-US" b="1" dirty="0"/>
              <a:t> PHASE - 1 DOCUMENT SUBMISSION </a:t>
            </a:r>
          </a:p>
          <a:p>
            <a:pPr algn="l"/>
            <a:r>
              <a:rPr lang="en-US" b="1" dirty="0"/>
              <a:t> </a:t>
            </a:r>
          </a:p>
          <a:p>
            <a:pPr algn="l"/>
            <a:r>
              <a:rPr lang="en-US" b="1" dirty="0"/>
              <a:t>PROJECT DEFINITION:</a:t>
            </a:r>
          </a:p>
          <a:p>
            <a:pPr algn="l"/>
            <a:r>
              <a:rPr lang="en-IN" b="1" dirty="0"/>
              <a:t>-&gt;</a:t>
            </a:r>
            <a:r>
              <a:rPr lang="en-US" b="1" dirty="0"/>
              <a:t>The Environmental Monitoring in Parks project aims to implement a </a:t>
            </a:r>
          </a:p>
          <a:p>
            <a:pPr algn="l"/>
            <a:r>
              <a:rPr lang="en-US" b="1" dirty="0"/>
              <a:t>comprehensive system for monitoring and managing environmental conditions </a:t>
            </a:r>
          </a:p>
          <a:p>
            <a:pPr algn="l"/>
            <a:r>
              <a:rPr lang="en-US" b="1" dirty="0"/>
              <a:t>within parks and natural reserves. </a:t>
            </a:r>
          </a:p>
          <a:p>
            <a:pPr algn="l"/>
            <a:r>
              <a:rPr lang="en-IN" b="1" dirty="0"/>
              <a:t>-&gt;</a:t>
            </a:r>
            <a:r>
              <a:rPr lang="en-US" b="1" dirty="0"/>
              <a:t>This project will leverage </a:t>
            </a:r>
            <a:r>
              <a:rPr lang="en-US" b="1" dirty="0" err="1"/>
              <a:t>IoT</a:t>
            </a:r>
            <a:r>
              <a:rPr lang="en-US" b="1" dirty="0"/>
              <a:t> (Internet of Things) technology to collect and </a:t>
            </a:r>
            <a:r>
              <a:rPr lang="en-US" b="1" dirty="0" err="1"/>
              <a:t>analyse</a:t>
            </a:r>
            <a:r>
              <a:rPr lang="en-US" b="1" dirty="0"/>
              <a:t> </a:t>
            </a:r>
          </a:p>
          <a:p>
            <a:pPr algn="l"/>
            <a:r>
              <a:rPr lang="en-US" b="1" dirty="0"/>
              <a:t>data from various sensors deployed throughout the park. </a:t>
            </a:r>
          </a:p>
          <a:p>
            <a:pPr algn="l"/>
            <a:r>
              <a:rPr lang="en-IN" b="1" dirty="0"/>
              <a:t>-&gt;</a:t>
            </a:r>
            <a:r>
              <a:rPr lang="en-US" b="1" dirty="0"/>
              <a:t>The primary goal is to enhanced conservation efforts, ensure the well-being of </a:t>
            </a:r>
          </a:p>
          <a:p>
            <a:pPr algn="l"/>
            <a:r>
              <a:rPr lang="en-US" b="1" dirty="0"/>
              <a:t>park ecosystems, and improve the overall visitor experience.</a:t>
            </a:r>
          </a:p>
          <a:p>
            <a:pPr algn="l"/>
            <a:r>
              <a:rPr lang="en-US" b="1" dirty="0"/>
              <a:t>PROJECT OBJECTIVES:</a:t>
            </a:r>
          </a:p>
          <a:p>
            <a:pPr algn="l"/>
            <a:r>
              <a:rPr lang="en-IN" b="1" dirty="0"/>
              <a:t>-&gt;</a:t>
            </a:r>
            <a:r>
              <a:rPr lang="en-US" b="1" dirty="0"/>
              <a:t>Data Collection and Monitoring: Implement a network of </a:t>
            </a:r>
            <a:r>
              <a:rPr lang="en-US" b="1" dirty="0" err="1"/>
              <a:t>IoT</a:t>
            </a:r>
            <a:r>
              <a:rPr lang="en-US" b="1" dirty="0"/>
              <a:t> devices and </a:t>
            </a:r>
          </a:p>
          <a:p>
            <a:pPr algn="l"/>
            <a:r>
              <a:rPr lang="en-US" b="1" dirty="0"/>
              <a:t>sensors to collect real-time data on weather, air quality, water quality, </a:t>
            </a:r>
          </a:p>
          <a:p>
            <a:pPr algn="l"/>
            <a:r>
              <a:rPr lang="en-US" b="1" dirty="0"/>
              <a:t>biodiversity, soil, vegetation, and energy consumption within the park. </a:t>
            </a:r>
          </a:p>
          <a:p>
            <a:pPr algn="l"/>
            <a:r>
              <a:rPr lang="en-IN" b="1" dirty="0"/>
              <a:t>-&gt;</a:t>
            </a:r>
            <a:r>
              <a:rPr lang="en-IN" b="1" dirty="0" err="1"/>
              <a:t>Env</a:t>
            </a:r>
            <a:r>
              <a:rPr lang="en-US" b="1" dirty="0" err="1"/>
              <a:t>ironmental</a:t>
            </a:r>
            <a:r>
              <a:rPr lang="en-US" b="1" dirty="0"/>
              <a:t> Conservation: Use collected data to monitor the health of park </a:t>
            </a:r>
          </a:p>
          <a:p>
            <a:pPr algn="l"/>
            <a:r>
              <a:rPr lang="en-US" b="1" dirty="0"/>
              <a:t>ecosystems, identify environmental threats, and take proactive measures to </a:t>
            </a:r>
          </a:p>
          <a:p>
            <a:pPr algn="l"/>
            <a:r>
              <a:rPr lang="en-US" b="1" dirty="0"/>
              <a:t>protect wildlife, aquatic systems, and vegetation. </a:t>
            </a:r>
          </a:p>
          <a:p>
            <a:pPr algn="l"/>
            <a:r>
              <a:rPr lang="en-IN" b="1" dirty="0"/>
              <a:t>-&gt;Vi</a:t>
            </a:r>
            <a:r>
              <a:rPr lang="en-US" b="1" dirty="0" err="1"/>
              <a:t>sitor</a:t>
            </a:r>
            <a:r>
              <a:rPr lang="en-US" b="1" dirty="0"/>
              <a:t> Safety: Ensure the safety and well-being of park visitors by monitoring </a:t>
            </a:r>
          </a:p>
          <a:p>
            <a:pPr algn="l"/>
            <a:r>
              <a:rPr lang="en-US" b="1" dirty="0"/>
              <a:t>air quality, weather conditions, and water quality to provide timely alerts and </a:t>
            </a:r>
          </a:p>
          <a:p>
            <a:pPr algn="l"/>
            <a:r>
              <a:rPr lang="en-US" b="1" dirty="0"/>
              <a:t>information. </a:t>
            </a:r>
            <a:endParaRPr lang="en-IN" b="1" dirty="0"/>
          </a:p>
          <a:p>
            <a:pPr algn="l"/>
            <a:r>
              <a:rPr lang="en-IN" b="1" dirty="0"/>
              <a:t>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7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DB76-E1C7-881B-20DF-1B2CD75F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05" y="391188"/>
            <a:ext cx="12090128" cy="64668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Sustainability: Monitor energy consumption and waste management to promote </a:t>
            </a:r>
          </a:p>
          <a:p>
            <a:pPr marL="0" indent="0">
              <a:buNone/>
            </a:pPr>
            <a:r>
              <a:rPr lang="en-US" b="1" dirty="0"/>
              <a:t>sustainable practices and reduce the park’s environmental footprint.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Integration and Analysis: Develop a centralized platform for data </a:t>
            </a:r>
          </a:p>
          <a:p>
            <a:pPr marL="0" indent="0">
              <a:buNone/>
            </a:pPr>
            <a:r>
              <a:rPr lang="en-US" b="1" dirty="0"/>
              <a:t>integration and analysis, incorporating advanced analytics and machine learning </a:t>
            </a:r>
          </a:p>
          <a:p>
            <a:pPr marL="0" indent="0">
              <a:buNone/>
            </a:pPr>
            <a:r>
              <a:rPr lang="en-US" b="1" dirty="0"/>
              <a:t>to detect trends, anomalies, and potential environmental issues.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Reporting and Alerts: Create an automated reporting and alert system for park </a:t>
            </a:r>
          </a:p>
          <a:p>
            <a:pPr marL="0" indent="0">
              <a:buNone/>
            </a:pPr>
            <a:r>
              <a:rPr lang="en-US" b="1" dirty="0"/>
              <a:t>administrators, stakeholders, and the public, fostering transparency and </a:t>
            </a:r>
          </a:p>
          <a:p>
            <a:pPr marL="0" indent="0">
              <a:buNone/>
            </a:pPr>
            <a:r>
              <a:rPr lang="en-US" b="1" dirty="0"/>
              <a:t>enabling rapid responses to emerging environmental challenges. </a:t>
            </a:r>
          </a:p>
          <a:p>
            <a:pPr marL="0" indent="0">
              <a:buNone/>
            </a:pPr>
            <a:r>
              <a:rPr lang="en-US" b="1" dirty="0"/>
              <a:t>IOT DEVICE DESIGNS:</a:t>
            </a:r>
          </a:p>
          <a:p>
            <a:pPr marL="0" indent="0">
              <a:buNone/>
            </a:pPr>
            <a:r>
              <a:rPr lang="en-US" b="1" dirty="0"/>
              <a:t> The </a:t>
            </a:r>
            <a:r>
              <a:rPr lang="en-US" b="1" dirty="0" err="1"/>
              <a:t>IoT</a:t>
            </a:r>
            <a:r>
              <a:rPr lang="en-US" b="1" dirty="0"/>
              <a:t> device design for this project involves the deployment of various sensor </a:t>
            </a:r>
          </a:p>
          <a:p>
            <a:pPr marL="0" indent="0">
              <a:buNone/>
            </a:pPr>
            <a:r>
              <a:rPr lang="en-US" b="1" dirty="0"/>
              <a:t>nodes strategically placed throughout the park. These sensor nodes will be equipped </a:t>
            </a:r>
          </a:p>
          <a:p>
            <a:pPr marL="0" indent="0">
              <a:buNone/>
            </a:pPr>
            <a:r>
              <a:rPr lang="en-US" b="1" dirty="0"/>
              <a:t>with the following features: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Sensor Array: Each node will include a suite of sensors tailored to its specific </a:t>
            </a:r>
          </a:p>
          <a:p>
            <a:pPr marL="0" indent="0">
              <a:buNone/>
            </a:pPr>
            <a:r>
              <a:rPr lang="en-US" b="1" dirty="0"/>
              <a:t>monitoring function (e.g., weather sensors, air quality sensors, wildlife cameras, </a:t>
            </a:r>
          </a:p>
          <a:p>
            <a:pPr marL="0" indent="0">
              <a:buNone/>
            </a:pPr>
            <a:r>
              <a:rPr lang="en-US" b="1" dirty="0"/>
              <a:t>etc.).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Wireless Connectivity: Devices will be equipped with wireless communication </a:t>
            </a:r>
          </a:p>
          <a:p>
            <a:pPr marL="0" indent="0">
              <a:buNone/>
            </a:pPr>
            <a:r>
              <a:rPr lang="en-US" b="1" dirty="0"/>
              <a:t>capabilities (e.g., Wi-Fi, cellular, </a:t>
            </a:r>
            <a:r>
              <a:rPr lang="en-US" b="1" dirty="0" err="1"/>
              <a:t>LoRaWAN</a:t>
            </a:r>
            <a:r>
              <a:rPr lang="en-US" b="1" dirty="0"/>
              <a:t>) to transmit data to a central hub.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Processing: Some nodes may have basic data processing capabilities to </a:t>
            </a:r>
          </a:p>
          <a:p>
            <a:pPr marL="0" indent="0">
              <a:buNone/>
            </a:pPr>
            <a:r>
              <a:rPr lang="en-US" b="1" dirty="0"/>
              <a:t>reduce the volume of data transmitted and optimize power consumption.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Power Management: Devices may utilize solar panels, batteries, or energy</a:t>
            </a:r>
            <a:r>
              <a:rPr lang="en-IN" b="1" dirty="0"/>
              <a:t> </a:t>
            </a:r>
            <a:r>
              <a:rPr lang="en-US" b="1" dirty="0"/>
              <a:t>efficient designs to ensure continuous operation in remote areas.</a:t>
            </a:r>
          </a:p>
        </p:txBody>
      </p:sp>
    </p:spTree>
    <p:extLst>
      <p:ext uri="{BB962C8B-B14F-4D97-AF65-F5344CB8AC3E}">
        <p14:creationId xmlns:p14="http://schemas.microsoft.com/office/powerpoint/2010/main" val="302624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EAB6-7AE5-9BD2-ED22-79DF6F57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78" y="293391"/>
            <a:ext cx="11491122" cy="64668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INTEGRATION APPROACH: </a:t>
            </a:r>
          </a:p>
          <a:p>
            <a:pPr marL="0" indent="0">
              <a:buNone/>
            </a:pPr>
            <a:r>
              <a:rPr lang="en-US" b="1" dirty="0"/>
              <a:t> The integration of </a:t>
            </a:r>
            <a:r>
              <a:rPr lang="en-US" b="1" dirty="0" err="1"/>
              <a:t>IoT</a:t>
            </a:r>
            <a:r>
              <a:rPr lang="en-US" b="1" dirty="0"/>
              <a:t> devices and data will follow a structured approach: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Sensor Deployment: Strategically place sensor nodes throughout the park, </a:t>
            </a:r>
          </a:p>
          <a:p>
            <a:pPr marL="0" indent="0">
              <a:buNone/>
            </a:pPr>
            <a:r>
              <a:rPr lang="en-US" b="1" dirty="0"/>
              <a:t>considering environmental factors, coverage, and connectivity options.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Aggregation: Collect data from sensors and transmit it to a central data </a:t>
            </a:r>
          </a:p>
          <a:p>
            <a:pPr marL="0" indent="0">
              <a:buNone/>
            </a:pPr>
            <a:r>
              <a:rPr lang="en-US" b="1" dirty="0"/>
              <a:t>aggregation point, often referred to as a gateway or edge server.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Storage and Management: Store data securely in a centralized database </a:t>
            </a:r>
          </a:p>
          <a:p>
            <a:pPr marL="0" indent="0">
              <a:buNone/>
            </a:pPr>
            <a:r>
              <a:rPr lang="en-US" b="1" dirty="0"/>
              <a:t>or cloud platform with proper data management and backup procedures.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Analysis and Interpretation: Implement data analysis algorithms to </a:t>
            </a:r>
          </a:p>
          <a:p>
            <a:pPr marL="0" indent="0">
              <a:buNone/>
            </a:pPr>
            <a:r>
              <a:rPr lang="en-US" b="1" dirty="0"/>
              <a:t>extract meaningful insights, detect anomalies, and identify trends.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Reporting and Alerts: Develop a user-friendly dashboard for park </a:t>
            </a:r>
          </a:p>
          <a:p>
            <a:pPr marL="0" indent="0">
              <a:buNone/>
            </a:pPr>
            <a:r>
              <a:rPr lang="en-US" b="1" dirty="0"/>
              <a:t>administrators and stakeholders to access real-time data, reports, and receive </a:t>
            </a:r>
          </a:p>
          <a:p>
            <a:pPr marL="0" indent="0">
              <a:buNone/>
            </a:pPr>
            <a:r>
              <a:rPr lang="en-US" b="1" dirty="0"/>
              <a:t>automated alerts when predefined thresholds are breached.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Feedback Loop: Establish a feedback loop to ensure that data-driven insights </a:t>
            </a:r>
          </a:p>
          <a:p>
            <a:pPr marL="0" indent="0">
              <a:buNone/>
            </a:pPr>
            <a:r>
              <a:rPr lang="en-US" b="1" dirty="0"/>
              <a:t>lea</a:t>
            </a:r>
            <a:r>
              <a:rPr lang="en-IN" b="1" dirty="0"/>
              <a:t>d</a:t>
            </a:r>
            <a:r>
              <a:rPr lang="en-US" b="1" dirty="0"/>
              <a:t> to actionable measures for environmental conservation and visitor safety.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Maintenance and Expansion: Regularly maintain and update </a:t>
            </a:r>
            <a:r>
              <a:rPr lang="en-US" b="1" dirty="0" err="1"/>
              <a:t>IoT</a:t>
            </a:r>
            <a:r>
              <a:rPr lang="en-US" b="1" dirty="0"/>
              <a:t> devices and </a:t>
            </a:r>
          </a:p>
          <a:p>
            <a:pPr marL="0" indent="0">
              <a:buNone/>
            </a:pPr>
            <a:r>
              <a:rPr lang="en-US" b="1" dirty="0"/>
              <a:t>infrastructure, and plan for the expansion of the system as needed to meet </a:t>
            </a:r>
          </a:p>
          <a:p>
            <a:pPr marL="0" indent="0">
              <a:buNone/>
            </a:pPr>
            <a:r>
              <a:rPr lang="en-US" b="1" dirty="0"/>
              <a:t>evolving park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63043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87DD-6771-DA23-08D4-B45A6FBA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34" y="403411"/>
            <a:ext cx="11154132" cy="64545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SHARING PLATFORM: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 err="1"/>
              <a:t>IoT</a:t>
            </a:r>
            <a:r>
              <a:rPr lang="en-US" b="1" dirty="0"/>
              <a:t> Sensors: Integrate data from various sensors placed throughout the park.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External Data Sources: Incorporate external environmental data sources </a:t>
            </a:r>
          </a:p>
          <a:p>
            <a:pPr marL="0" indent="0">
              <a:buNone/>
            </a:pPr>
            <a:r>
              <a:rPr lang="en-US" b="1" dirty="0"/>
              <a:t>(e.g., weather forecasts, regional pollution data).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Real-time Dashboards: Display live data on weather, air quality, water </a:t>
            </a:r>
          </a:p>
          <a:p>
            <a:pPr marL="0" indent="0">
              <a:buNone/>
            </a:pPr>
            <a:r>
              <a:rPr lang="en-US" b="1" dirty="0"/>
              <a:t>quality, wildlife sightings, etc.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Analysis: Tools for researchers and administrators to perform in-depth </a:t>
            </a:r>
          </a:p>
          <a:p>
            <a:pPr marL="0" indent="0">
              <a:buNone/>
            </a:pPr>
            <a:r>
              <a:rPr lang="en-US" b="1" dirty="0"/>
              <a:t>data analysis, including trend identification and anomaly detection.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Sharing: Share specific datasets with researchers, educational </a:t>
            </a:r>
          </a:p>
          <a:p>
            <a:pPr marL="0" indent="0">
              <a:buNone/>
            </a:pPr>
            <a:r>
              <a:rPr lang="en-US" b="1" dirty="0"/>
              <a:t>institutions, and other stakeholders. Implement data sharing agreements to </a:t>
            </a:r>
          </a:p>
          <a:p>
            <a:pPr marL="0" indent="0">
              <a:buNone/>
            </a:pPr>
            <a:r>
              <a:rPr lang="en-US" b="1" dirty="0"/>
              <a:t>protect sensitive information.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Public Access: Develop a user-friendly public interface displaying </a:t>
            </a:r>
            <a:r>
              <a:rPr lang="en-US" b="1" dirty="0" err="1"/>
              <a:t>nonsensitive</a:t>
            </a:r>
            <a:r>
              <a:rPr lang="en-US" b="1" dirty="0"/>
              <a:t> data, such as weather conditions and general park information. </a:t>
            </a:r>
          </a:p>
          <a:p>
            <a:pPr marL="0" indent="0">
              <a:buNone/>
            </a:pPr>
            <a:r>
              <a:rPr lang="en-US" b="1" dirty="0"/>
              <a:t>Promote environmental awareness and engage the public in conservation </a:t>
            </a:r>
          </a:p>
          <a:p>
            <a:pPr marL="0" indent="0">
              <a:buNone/>
            </a:pPr>
            <a:r>
              <a:rPr lang="en-US" b="1" dirty="0"/>
              <a:t>efforts</a:t>
            </a:r>
          </a:p>
        </p:txBody>
      </p:sp>
    </p:spTree>
    <p:extLst>
      <p:ext uri="{BB962C8B-B14F-4D97-AF65-F5344CB8AC3E}">
        <p14:creationId xmlns:p14="http://schemas.microsoft.com/office/powerpoint/2010/main" val="18446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4AC8-7421-E562-DA26-D4E5AABB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77" y="336176"/>
            <a:ext cx="11637818" cy="64301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 Security and Privacy: Implement robust security measures to protect </a:t>
            </a:r>
          </a:p>
          <a:p>
            <a:pPr marL="0" indent="0">
              <a:buNone/>
            </a:pPr>
            <a:r>
              <a:rPr lang="en-US" b="1" dirty="0"/>
              <a:t>sensitive data. Ensure compliance with data privacy regulations.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 Governance: Establish data governance policies, including data </a:t>
            </a:r>
          </a:p>
          <a:p>
            <a:pPr marL="0" indent="0">
              <a:buNone/>
            </a:pPr>
            <a:r>
              <a:rPr lang="en-US" b="1" dirty="0"/>
              <a:t>ownership, data retention, and data quality standards.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Scalability: Design the platform to accommodate the addition of new sensors </a:t>
            </a:r>
          </a:p>
          <a:p>
            <a:pPr marL="0" indent="0">
              <a:buNone/>
            </a:pPr>
            <a:r>
              <a:rPr lang="en-US" b="1" dirty="0"/>
              <a:t>and data sources as the park’s monitoring needs evolve.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Feedback Mechanism: Include a feedback mechanism for users to report </a:t>
            </a:r>
          </a:p>
          <a:p>
            <a:pPr marL="0" indent="0">
              <a:buNone/>
            </a:pPr>
            <a:r>
              <a:rPr lang="en-US" b="1" dirty="0"/>
              <a:t>issues or suggest improvements. </a:t>
            </a:r>
          </a:p>
          <a:p>
            <a:pPr marL="0" indent="0">
              <a:buNone/>
            </a:pPr>
            <a:r>
              <a:rPr lang="en-US" b="1" dirty="0"/>
              <a:t>BENEFITS: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Transparency: The public gains insight into park conditions, fostering </a:t>
            </a:r>
          </a:p>
          <a:p>
            <a:pPr marL="0" indent="0">
              <a:buNone/>
            </a:pPr>
            <a:r>
              <a:rPr lang="en-US" b="1" dirty="0"/>
              <a:t>environmental awareness.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Data-Driven Decision-Making: Park management and researchers can </a:t>
            </a:r>
          </a:p>
          <a:p>
            <a:pPr marL="0" indent="0">
              <a:buNone/>
            </a:pPr>
            <a:r>
              <a:rPr lang="en-US" b="1" dirty="0"/>
              <a:t>make informed decisions based on real-time and historical data.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Efficient Resource Allocation: Park rangers can respond promptly to </a:t>
            </a:r>
          </a:p>
          <a:p>
            <a:pPr marL="0" indent="0">
              <a:buNone/>
            </a:pPr>
            <a:r>
              <a:rPr lang="en-US" b="1" dirty="0"/>
              <a:t>environmental threats and optimize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9081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929B-5B2D-D319-3679-9D0A7EE8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20"/>
            <a:ext cx="10515600" cy="66624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 Scientific Research: Researchers access valuable datasets for scientific </a:t>
            </a:r>
          </a:p>
          <a:p>
            <a:pPr marL="0" indent="0">
              <a:buNone/>
            </a:pPr>
            <a:r>
              <a:rPr lang="en-US" b="1" dirty="0"/>
              <a:t>studies and conservation efforts. </a:t>
            </a:r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Public Engagement: Involving the public in data collection and awareness </a:t>
            </a:r>
          </a:p>
          <a:p>
            <a:pPr marL="0" indent="0">
              <a:buNone/>
            </a:pPr>
            <a:r>
              <a:rPr lang="en-US" b="1" dirty="0"/>
              <a:t>campaigns encourages responsible park usage. 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-&gt;</a:t>
            </a:r>
            <a:r>
              <a:rPr lang="en-US" b="1" dirty="0"/>
              <a:t> Improved Conservation: The platform contributes to the sustainable </a:t>
            </a:r>
          </a:p>
          <a:p>
            <a:pPr marL="0" indent="0">
              <a:buNone/>
            </a:pPr>
            <a:r>
              <a:rPr lang="en-US" b="1" dirty="0"/>
              <a:t>management and protection of park ecosystems. </a:t>
            </a:r>
          </a:p>
          <a:p>
            <a:pPr marL="0" indent="0">
              <a:buNone/>
            </a:pPr>
            <a:r>
              <a:rPr lang="en-US" b="1" dirty="0"/>
              <a:t>Creating a data sharing platform for environmental monitoring in parks aligns with </a:t>
            </a:r>
          </a:p>
          <a:p>
            <a:pPr marL="0" indent="0">
              <a:buNone/>
            </a:pPr>
            <a:r>
              <a:rPr lang="en-US" b="1" dirty="0"/>
              <a:t>modern conservation practices and ensures that parks continue to thrive while </a:t>
            </a:r>
          </a:p>
          <a:p>
            <a:pPr marL="0" indent="0">
              <a:buNone/>
            </a:pPr>
            <a:r>
              <a:rPr lang="en-US" b="1" dirty="0"/>
              <a:t>remaining accessible and enjoyable for visitors. </a:t>
            </a:r>
          </a:p>
          <a:p>
            <a:pPr marL="0" indent="0">
              <a:buNone/>
            </a:pPr>
            <a:r>
              <a:rPr lang="en-US" b="1" dirty="0"/>
              <a:t>By adhering to these project objectives, designing efficient </a:t>
            </a:r>
            <a:r>
              <a:rPr lang="en-US" b="1" dirty="0" err="1"/>
              <a:t>IoT</a:t>
            </a:r>
            <a:r>
              <a:rPr lang="en-US" b="1" dirty="0"/>
              <a:t> devices, and following a </a:t>
            </a:r>
          </a:p>
          <a:p>
            <a:pPr marL="0" indent="0">
              <a:buNone/>
            </a:pPr>
            <a:r>
              <a:rPr lang="en-US" b="1" dirty="0"/>
              <a:t>structured integration approach, the Environmental Monitoring in Parks project aims </a:t>
            </a:r>
          </a:p>
          <a:p>
            <a:pPr marL="0" indent="0">
              <a:buNone/>
            </a:pPr>
            <a:r>
              <a:rPr lang="en-US" b="1" dirty="0"/>
              <a:t>to contribute significantly to the preservation and sustainable management of park </a:t>
            </a:r>
          </a:p>
          <a:p>
            <a:pPr marL="0" indent="0">
              <a:buNone/>
            </a:pPr>
            <a:r>
              <a:rPr lang="en-US" b="1" dirty="0"/>
              <a:t>ecosystems while enhancing the visitor experience</a:t>
            </a:r>
          </a:p>
        </p:txBody>
      </p:sp>
    </p:spTree>
    <p:extLst>
      <p:ext uri="{BB962C8B-B14F-4D97-AF65-F5344CB8AC3E}">
        <p14:creationId xmlns:p14="http://schemas.microsoft.com/office/powerpoint/2010/main" val="348811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Sabariraja B</dc:creator>
  <cp:lastModifiedBy>Sabariraja B</cp:lastModifiedBy>
  <cp:revision>2</cp:revision>
  <dcterms:created xsi:type="dcterms:W3CDTF">2023-10-04T15:24:32Z</dcterms:created>
  <dcterms:modified xsi:type="dcterms:W3CDTF">2023-10-04T16:22:17Z</dcterms:modified>
</cp:coreProperties>
</file>