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7"/>
  </p:notesMasterIdLst>
  <p:handoutMasterIdLst>
    <p:handoutMasterId r:id="rId8"/>
  </p:handoutMasterIdLst>
  <p:sldIdLst>
    <p:sldId id="266" r:id="rId2"/>
    <p:sldId id="263" r:id="rId3"/>
    <p:sldId id="273" r:id="rId4"/>
    <p:sldId id="27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Dependency Injection makes our programming code loosely coupled and easier for testing.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Boot</a:t>
            </a:r>
          </a:p>
          <a:p>
            <a:r>
              <a:rPr lang="en-US" sz="2400" b="1" dirty="0" smtClean="0"/>
              <a:t>Documents: </a:t>
            </a:r>
            <a:r>
              <a:rPr lang="en-US" sz="2400" dirty="0" smtClean="0"/>
              <a:t>DI/</a:t>
            </a:r>
            <a:r>
              <a:rPr lang="en-US" sz="2400" dirty="0" err="1" smtClean="0"/>
              <a:t>IoC</a:t>
            </a:r>
            <a:r>
              <a:rPr lang="en-US" sz="2400" dirty="0" smtClean="0"/>
              <a:t> Architecture Diagram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Dependency Injection makes our programming code </a:t>
            </a:r>
            <a:r>
              <a:rPr lang="en-IN" b="1" dirty="0"/>
              <a:t>loosely coupled</a:t>
            </a:r>
            <a:r>
              <a:rPr lang="en-IN" dirty="0"/>
              <a:t> and easier for testing.</a:t>
            </a:r>
          </a:p>
          <a:p>
            <a:r>
              <a:rPr lang="en-IN" b="1" dirty="0" smtClean="0"/>
              <a:t>DI</a:t>
            </a:r>
            <a:r>
              <a:rPr lang="en-IN" dirty="0" smtClean="0"/>
              <a:t>(Dependency Injection) is an implementation to achieve </a:t>
            </a:r>
            <a:r>
              <a:rPr lang="en-IN" b="1" dirty="0" smtClean="0"/>
              <a:t>IOC</a:t>
            </a:r>
            <a:r>
              <a:rPr lang="en-IN" dirty="0" smtClean="0"/>
              <a:t>( Inversion </a:t>
            </a:r>
            <a:r>
              <a:rPr lang="en-IN" dirty="0"/>
              <a:t>of </a:t>
            </a:r>
            <a:r>
              <a:rPr lang="en-IN" dirty="0" smtClean="0"/>
              <a:t>Control).</a:t>
            </a:r>
          </a:p>
          <a:p>
            <a:r>
              <a:rPr lang="en-IN" b="1" dirty="0" err="1" smtClean="0"/>
              <a:t>IoC</a:t>
            </a:r>
            <a:r>
              <a:rPr lang="en-IN" b="1" dirty="0" smtClean="0"/>
              <a:t>: </a:t>
            </a:r>
            <a:r>
              <a:rPr lang="en-IN" dirty="0" err="1"/>
              <a:t>IoC</a:t>
            </a:r>
            <a:r>
              <a:rPr lang="en-IN" dirty="0"/>
              <a:t> enables a framework to take control of the flow of a </a:t>
            </a:r>
            <a:r>
              <a:rPr lang="en-IN" dirty="0" smtClean="0"/>
              <a:t>program. </a:t>
            </a:r>
            <a:r>
              <a:rPr lang="en-IN" dirty="0"/>
              <a:t>C</a:t>
            </a:r>
            <a:r>
              <a:rPr lang="en-IN" dirty="0" smtClean="0"/>
              <a:t>ontainer </a:t>
            </a:r>
            <a:r>
              <a:rPr lang="en-IN" dirty="0"/>
              <a:t>is responsible for instantiating, configuring and assembling objects known as </a:t>
            </a:r>
            <a:r>
              <a:rPr lang="en-IN" i="1" dirty="0"/>
              <a:t>beans</a:t>
            </a:r>
            <a:r>
              <a:rPr lang="en-IN" dirty="0"/>
              <a:t>, as well as managing their lifecycle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25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 smtClean="0"/>
              <a:t>Types </a:t>
            </a:r>
            <a:r>
              <a:rPr lang="en-IN" b="1" dirty="0"/>
              <a:t>of </a:t>
            </a:r>
            <a:r>
              <a:rPr lang="en-IN" b="1" dirty="0" smtClean="0"/>
              <a:t>Injection</a:t>
            </a:r>
            <a:endParaRPr lang="en-IN" b="1" dirty="0"/>
          </a:p>
          <a:p>
            <a:r>
              <a:rPr lang="en-IN" dirty="0"/>
              <a:t>  1. Constructor </a:t>
            </a:r>
            <a:r>
              <a:rPr lang="en-IN" dirty="0" smtClean="0"/>
              <a:t>Injection.</a:t>
            </a:r>
            <a:endParaRPr lang="en-IN" dirty="0"/>
          </a:p>
          <a:p>
            <a:r>
              <a:rPr lang="en-IN" dirty="0"/>
              <a:t>  2. Field </a:t>
            </a:r>
            <a:r>
              <a:rPr lang="en-IN" dirty="0" smtClean="0"/>
              <a:t>injection.</a:t>
            </a:r>
            <a:endParaRPr lang="en-IN" dirty="0"/>
          </a:p>
          <a:p>
            <a:r>
              <a:rPr lang="en-IN" dirty="0"/>
              <a:t>  3. Lookup Method injection (Scope based</a:t>
            </a:r>
            <a:r>
              <a:rPr lang="en-IN" dirty="0" smtClean="0"/>
              <a:t>).</a:t>
            </a:r>
            <a:endParaRPr lang="en-IN" dirty="0"/>
          </a:p>
          <a:p>
            <a:r>
              <a:rPr lang="en-IN" dirty="0"/>
              <a:t>  4. Setter </a:t>
            </a:r>
            <a:r>
              <a:rPr lang="en-IN" dirty="0" smtClean="0"/>
              <a:t>injection.</a:t>
            </a:r>
          </a:p>
          <a:p>
            <a:pPr marL="114300" indent="0">
              <a:buNone/>
            </a:pPr>
            <a:r>
              <a:rPr lang="en-US" dirty="0" smtClean="0"/>
              <a:t>How @Scope annotation is affecting DI(Dependency Injection).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Singleton based &amp; Prototype based injections.</a:t>
            </a:r>
          </a:p>
          <a:p>
            <a:pPr marL="114300" indent="0">
              <a:buNone/>
            </a:pPr>
            <a:r>
              <a:rPr lang="en-US" dirty="0" smtClean="0"/>
              <a:t>Use of </a:t>
            </a:r>
            <a:r>
              <a:rPr lang="en-IN" dirty="0"/>
              <a:t>@</a:t>
            </a:r>
            <a:r>
              <a:rPr lang="en-IN" dirty="0" smtClean="0"/>
              <a:t>Qualifier </a:t>
            </a:r>
            <a:r>
              <a:rPr lang="en-US" dirty="0"/>
              <a:t>annotation</a:t>
            </a:r>
            <a:r>
              <a:rPr lang="en-IN" dirty="0" smtClean="0"/>
              <a:t> in DI(</a:t>
            </a:r>
            <a:r>
              <a:rPr lang="en-US" dirty="0"/>
              <a:t>Dependency Injection</a:t>
            </a:r>
            <a:r>
              <a:rPr lang="en-IN" dirty="0" smtClean="0"/>
              <a:t>)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Order of Injection.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2" y="1920334"/>
            <a:ext cx="11099409" cy="4038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330</TotalTime>
  <Words>157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Dependency Injection</vt:lpstr>
      <vt:lpstr>Technology &amp; Platform</vt:lpstr>
      <vt:lpstr>What &amp; Why Dependency injection</vt:lpstr>
      <vt:lpstr>Points Covered</vt:lpstr>
      <vt:lpstr>Dependency injection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55</cp:revision>
  <dcterms:created xsi:type="dcterms:W3CDTF">2021-01-08T06:17:42Z</dcterms:created>
  <dcterms:modified xsi:type="dcterms:W3CDTF">2021-01-24T13:37:02Z</dcterms:modified>
</cp:coreProperties>
</file>