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9"/>
  </p:notesMasterIdLst>
  <p:handoutMasterIdLst>
    <p:handoutMasterId r:id="rId10"/>
  </p:handoutMasterIdLst>
  <p:sldIdLst>
    <p:sldId id="266" r:id="rId2"/>
    <p:sldId id="263" r:id="rId3"/>
    <p:sldId id="272" r:id="rId4"/>
    <p:sldId id="264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NEWS API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Progressive </a:t>
            </a:r>
            <a:r>
              <a:rPr lang="en-US" dirty="0" smtClean="0"/>
              <a:t>news magazine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 </a:t>
            </a:r>
            <a:r>
              <a:rPr lang="en-US" sz="2400" dirty="0" smtClean="0"/>
              <a:t>Java, Spring Boot, </a:t>
            </a:r>
            <a:r>
              <a:rPr lang="en-US" sz="2400" dirty="0" err="1" smtClean="0"/>
              <a:t>Thymeleaf</a:t>
            </a:r>
            <a:r>
              <a:rPr lang="en-US" sz="2400" dirty="0" smtClean="0"/>
              <a:t>, JQuery</a:t>
            </a:r>
          </a:p>
          <a:p>
            <a:r>
              <a:rPr lang="en-US" sz="2400" b="1" dirty="0" smtClean="0"/>
              <a:t>Documents: </a:t>
            </a:r>
            <a:r>
              <a:rPr lang="en-US" sz="2400" dirty="0" smtClean="0"/>
              <a:t>NEWS API Functional </a:t>
            </a:r>
            <a:r>
              <a:rPr lang="en-US" sz="2400" dirty="0" smtClean="0"/>
              <a:t>Diagram</a:t>
            </a:r>
          </a:p>
          <a:p>
            <a:r>
              <a:rPr lang="en-US" b="1" smtClean="0"/>
              <a:t>API: </a:t>
            </a:r>
            <a:r>
              <a:rPr lang="en-US" smtClean="0"/>
              <a:t>News API</a:t>
            </a:r>
            <a:endParaRPr lang="en-US" sz="24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NEWS API is used to fetch and search news around the world using many languages. </a:t>
            </a:r>
          </a:p>
          <a:p>
            <a:pPr marL="114300" indent="0">
              <a:buNone/>
            </a:pPr>
            <a:r>
              <a:rPr lang="en-US" b="1" dirty="0" smtClean="0"/>
              <a:t>News API:</a:t>
            </a:r>
            <a:endParaRPr lang="en-US" dirty="0" smtClean="0"/>
          </a:p>
          <a:p>
            <a:r>
              <a:rPr lang="en-US" dirty="0" smtClean="0"/>
              <a:t>Generating News </a:t>
            </a:r>
            <a:r>
              <a:rPr lang="en-US" b="1" dirty="0" smtClean="0"/>
              <a:t>API Key.</a:t>
            </a:r>
          </a:p>
          <a:p>
            <a:r>
              <a:rPr lang="en-US" dirty="0" smtClean="0"/>
              <a:t>Fetching headlines, topics, channels and searching news using generated API Key.</a:t>
            </a:r>
          </a:p>
          <a:p>
            <a:r>
              <a:rPr lang="en-US" dirty="0" smtClean="0"/>
              <a:t>Flexible UI to allow </a:t>
            </a:r>
            <a:r>
              <a:rPr lang="en-US" dirty="0"/>
              <a:t>readers to keep up with all topics, news, and events they care about, from one single </a:t>
            </a:r>
            <a:r>
              <a:rPr lang="en-US" dirty="0" smtClean="0"/>
              <a:t>place.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NEWS API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941343"/>
            <a:ext cx="11451102" cy="412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Screenshot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4" y="1752600"/>
            <a:ext cx="11451102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7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news screenshot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752600"/>
            <a:ext cx="11507371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news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752600"/>
            <a:ext cx="11422966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48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349</TotalTime>
  <Words>104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Progressive news magazine</vt:lpstr>
      <vt:lpstr>Technology &amp; Platform</vt:lpstr>
      <vt:lpstr>Points Covered</vt:lpstr>
      <vt:lpstr>NEWS API diagram</vt:lpstr>
      <vt:lpstr>TOPICS Screenshot</vt:lpstr>
      <vt:lpstr>World news screenshot</vt:lpstr>
      <vt:lpstr>Searching for news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65</cp:revision>
  <dcterms:created xsi:type="dcterms:W3CDTF">2021-01-08T06:17:42Z</dcterms:created>
  <dcterms:modified xsi:type="dcterms:W3CDTF">2021-01-24T12:40:04Z</dcterms:modified>
</cp:coreProperties>
</file>