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3" r:id="rId3"/>
    <p:sldId id="272" r:id="rId4"/>
    <p:sldId id="264" r:id="rId5"/>
    <p:sldId id="276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>
        <p:scale>
          <a:sx n="68" d="100"/>
          <a:sy n="68" d="100"/>
        </p:scale>
        <p:origin x="-81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B2813-CFFA-4828-A86B-3C544CFAC757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A513-5D67-4D48-B28A-E9DF32198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9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30BE-95B8-49F4-A6AF-CA7216DF8DF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15D78-C5A9-41F5-BE89-FBBFF3860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7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 and </a:t>
            </a:r>
            <a:r>
              <a:rPr lang="en-US" dirty="0" err="1" smtClean="0"/>
              <a:t>tika</a:t>
            </a:r>
            <a:r>
              <a:rPr lang="en-US" dirty="0" smtClean="0"/>
              <a:t> container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Resume bank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5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Technology &amp;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Platform: </a:t>
            </a:r>
            <a:r>
              <a:rPr lang="en-US" sz="2400" dirty="0" smtClean="0"/>
              <a:t> </a:t>
            </a:r>
            <a:r>
              <a:rPr lang="en-US" sz="2400" dirty="0" smtClean="0"/>
              <a:t>React JS, Java</a:t>
            </a:r>
            <a:r>
              <a:rPr lang="en-US" sz="2400" dirty="0" smtClean="0"/>
              <a:t>, Spring </a:t>
            </a:r>
            <a:r>
              <a:rPr lang="en-US" sz="2400" dirty="0" smtClean="0"/>
              <a:t>Boot, File system</a:t>
            </a:r>
            <a:endParaRPr lang="en-US" sz="2400" dirty="0" smtClean="0"/>
          </a:p>
          <a:p>
            <a:r>
              <a:rPr lang="en-US" sz="2400" b="1" dirty="0" smtClean="0"/>
              <a:t>Documents: </a:t>
            </a:r>
            <a:r>
              <a:rPr lang="en-US" sz="2400" dirty="0" smtClean="0"/>
              <a:t>Architecture Diagram, Flow Diagram</a:t>
            </a:r>
          </a:p>
          <a:p>
            <a:r>
              <a:rPr lang="en-US" b="1" dirty="0" smtClean="0"/>
              <a:t>Plugins: </a:t>
            </a:r>
            <a:r>
              <a:rPr lang="en-US" dirty="0" smtClean="0"/>
              <a:t>GATE container, Apache TIKA parser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910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Points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Flexible </a:t>
            </a:r>
            <a:r>
              <a:rPr lang="en-US" b="1" dirty="0" smtClean="0"/>
              <a:t>UI</a:t>
            </a:r>
            <a:r>
              <a:rPr lang="en-US" dirty="0" smtClean="0"/>
              <a:t> to search and add multiple resumes in </a:t>
            </a:r>
            <a:r>
              <a:rPr lang="en-US" b="1" dirty="0" smtClean="0"/>
              <a:t>react</a:t>
            </a:r>
            <a:r>
              <a:rPr lang="en-US" dirty="0" smtClean="0"/>
              <a:t>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File system </a:t>
            </a:r>
            <a:r>
              <a:rPr lang="en-US" dirty="0" smtClean="0"/>
              <a:t>is used to save render resumes.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GATE</a:t>
            </a:r>
            <a:r>
              <a:rPr lang="en-US" dirty="0" smtClean="0"/>
              <a:t> container with </a:t>
            </a:r>
            <a:r>
              <a:rPr lang="en-US" b="1" dirty="0" smtClean="0"/>
              <a:t>apache </a:t>
            </a:r>
            <a:r>
              <a:rPr lang="en-US" b="1" dirty="0" err="1" smtClean="0"/>
              <a:t>tika</a:t>
            </a:r>
            <a:r>
              <a:rPr lang="en-US" dirty="0" smtClean="0"/>
              <a:t> is used to read and parse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We can </a:t>
            </a:r>
            <a:r>
              <a:rPr lang="en-US" b="1" dirty="0" smtClean="0"/>
              <a:t>download</a:t>
            </a:r>
            <a:r>
              <a:rPr lang="en-US" dirty="0" smtClean="0"/>
              <a:t> matched resume </a:t>
            </a:r>
            <a:r>
              <a:rPr lang="en-US" b="1" dirty="0" smtClean="0"/>
              <a:t>as file </a:t>
            </a:r>
            <a:r>
              <a:rPr lang="en-US" dirty="0" smtClean="0"/>
              <a:t>and as well a</a:t>
            </a:r>
            <a:r>
              <a:rPr lang="en-US" b="1" dirty="0" smtClean="0"/>
              <a:t> JSON</a:t>
            </a:r>
            <a:r>
              <a:rPr lang="en-US" dirty="0" smtClean="0"/>
              <a:t> in the UI.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It supports many file formats like pdf, </a:t>
            </a:r>
            <a:r>
              <a:rPr lang="en-US" dirty="0" err="1" smtClean="0"/>
              <a:t>docx</a:t>
            </a:r>
            <a:r>
              <a:rPr lang="en-US" dirty="0" smtClean="0"/>
              <a:t>,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6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19" y="632012"/>
            <a:ext cx="9742333" cy="752418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r>
              <a:rPr lang="en-US" dirty="0" smtClean="0"/>
              <a:t>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1752600"/>
            <a:ext cx="11451102" cy="4373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6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" y="1752600"/>
            <a:ext cx="11451101" cy="4373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94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Resume search screenshot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5" y="1752600"/>
            <a:ext cx="11380763" cy="48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74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download screenshot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8" y="1752600"/>
            <a:ext cx="11479237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30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resume screenshot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" y="1752600"/>
            <a:ext cx="11437034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510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359</TotalTime>
  <Words>118</Words>
  <Application>Microsoft Office PowerPoint</Application>
  <PresentationFormat>Custom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Resume bank</vt:lpstr>
      <vt:lpstr>Technology &amp; Platform</vt:lpstr>
      <vt:lpstr>Points Covered</vt:lpstr>
      <vt:lpstr>architecture diagram</vt:lpstr>
      <vt:lpstr>Flow diagram</vt:lpstr>
      <vt:lpstr>Resume search screenshot</vt:lpstr>
      <vt:lpstr>Json download screenshot</vt:lpstr>
      <vt:lpstr>Add resume screenshot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Offer Letter Engine</dc:title>
  <dc:creator>Rajashree Ganesan</dc:creator>
  <cp:lastModifiedBy>Sivanandhini Varatharajan</cp:lastModifiedBy>
  <cp:revision>75</cp:revision>
  <dcterms:created xsi:type="dcterms:W3CDTF">2021-01-08T06:17:42Z</dcterms:created>
  <dcterms:modified xsi:type="dcterms:W3CDTF">2021-01-24T13:04:53Z</dcterms:modified>
</cp:coreProperties>
</file>