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3" r:id="rId3"/>
    <p:sldId id="272" r:id="rId4"/>
    <p:sldId id="264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>
        <p:scale>
          <a:sx n="68" d="100"/>
          <a:sy n="68" d="100"/>
        </p:scale>
        <p:origin x="-81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B2813-CFFA-4828-A86B-3C544CFAC757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A513-5D67-4D48-B28A-E9DF32198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9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30BE-95B8-49F4-A6AF-CA7216DF8DF5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15D78-C5A9-41F5-BE89-FBBFF3860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7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Web socket, </a:t>
            </a:r>
            <a:r>
              <a:rPr lang="en-US" dirty="0"/>
              <a:t>encrypt and decrypt the data both “At Transit” and “At Rest”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 broadcasting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5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Technology &amp;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Platform:  </a:t>
            </a:r>
            <a:r>
              <a:rPr lang="en-US" sz="2400" dirty="0" smtClean="0"/>
              <a:t>Java, Spring </a:t>
            </a:r>
            <a:r>
              <a:rPr lang="en-US" sz="2400" dirty="0" smtClean="0"/>
              <a:t>Boot, </a:t>
            </a:r>
            <a:r>
              <a:rPr lang="en-US" sz="2400" dirty="0" err="1" smtClean="0"/>
              <a:t>Thymeleaf</a:t>
            </a:r>
            <a:r>
              <a:rPr lang="en-US" sz="2400" dirty="0" smtClean="0"/>
              <a:t>, Junit</a:t>
            </a:r>
            <a:endParaRPr lang="en-US" sz="2400" dirty="0" smtClean="0"/>
          </a:p>
          <a:p>
            <a:r>
              <a:rPr lang="en-US" sz="2400" b="1" dirty="0" smtClean="0"/>
              <a:t>Documents: </a:t>
            </a:r>
            <a:r>
              <a:rPr lang="en-US" dirty="0" smtClean="0"/>
              <a:t>Web Socket Architecture, Cucumber Report</a:t>
            </a:r>
          </a:p>
          <a:p>
            <a:r>
              <a:rPr lang="en-US" sz="2400" b="1" dirty="0" smtClean="0"/>
              <a:t>Plugins: </a:t>
            </a:r>
            <a:r>
              <a:rPr lang="en-US" dirty="0" smtClean="0"/>
              <a:t>JWT, Cucumber, </a:t>
            </a:r>
            <a:r>
              <a:rPr lang="en-US" dirty="0" err="1" smtClean="0"/>
              <a:t>TestNG</a:t>
            </a:r>
            <a:r>
              <a:rPr lang="en-US" dirty="0" smtClean="0"/>
              <a:t>, Web Socket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68" y="685799"/>
            <a:ext cx="9238130" cy="76495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Points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067" y="1775011"/>
            <a:ext cx="10373062" cy="41551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Web socket </a:t>
            </a:r>
            <a:r>
              <a:rPr lang="en-US" dirty="0" smtClean="0"/>
              <a:t>is used to send one to one and to </a:t>
            </a:r>
            <a:r>
              <a:rPr lang="en-US" b="1" dirty="0" smtClean="0"/>
              <a:t>broadcast</a:t>
            </a:r>
            <a:r>
              <a:rPr lang="en-US" dirty="0" smtClean="0"/>
              <a:t> message within application and to another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UI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send direct and broad cast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smtClean="0"/>
              <a:t>JWT </a:t>
            </a:r>
            <a:r>
              <a:rPr lang="en-US" dirty="0" smtClean="0"/>
              <a:t>crypt algorithm is used to </a:t>
            </a:r>
            <a:r>
              <a:rPr lang="en-US" dirty="0"/>
              <a:t>encrypt and decrypt the data both </a:t>
            </a:r>
            <a:r>
              <a:rPr lang="en-US" b="1" dirty="0"/>
              <a:t>“At Transit”</a:t>
            </a:r>
            <a:r>
              <a:rPr lang="en-US" dirty="0"/>
              <a:t> and </a:t>
            </a:r>
            <a:r>
              <a:rPr lang="en-US" b="1" dirty="0"/>
              <a:t>“At Rest</a:t>
            </a:r>
            <a:r>
              <a:rPr lang="en-US" b="1" dirty="0" smtClean="0"/>
              <a:t>”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Followed the </a:t>
            </a:r>
            <a:r>
              <a:rPr lang="en-US" b="1" dirty="0"/>
              <a:t>BDD</a:t>
            </a:r>
            <a:r>
              <a:rPr lang="en-US" dirty="0"/>
              <a:t> approach with cucumber </a:t>
            </a:r>
            <a:r>
              <a:rPr lang="en-US" b="1" dirty="0"/>
              <a:t>features</a:t>
            </a:r>
            <a:r>
              <a:rPr lang="en-US" dirty="0"/>
              <a:t>, </a:t>
            </a:r>
            <a:r>
              <a:rPr lang="en-US" b="1" dirty="0" err="1"/>
              <a:t>TestNG</a:t>
            </a:r>
            <a:r>
              <a:rPr lang="en-US" dirty="0"/>
              <a:t> and generated the usage and overview </a:t>
            </a:r>
            <a:r>
              <a:rPr lang="en-US" b="1" dirty="0"/>
              <a:t>report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3806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019" y="632012"/>
            <a:ext cx="9742333" cy="752418"/>
          </a:xfrm>
        </p:spPr>
        <p:txBody>
          <a:bodyPr>
            <a:normAutofit/>
          </a:bodyPr>
          <a:lstStyle/>
          <a:p>
            <a:r>
              <a:rPr lang="en-US" dirty="0" smtClean="0"/>
              <a:t>Web socket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5" y="2339381"/>
            <a:ext cx="11437033" cy="32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end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" y="1752600"/>
            <a:ext cx="11338559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end</a:t>
            </a:r>
            <a:endParaRPr lang="en-IN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9" y="1724465"/>
            <a:ext cx="1130891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4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send broadcast message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7" y="2089040"/>
            <a:ext cx="34956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01" y="2047875"/>
            <a:ext cx="6629400" cy="273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report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4" y="1752600"/>
            <a:ext cx="1139483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81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359</TotalTime>
  <Words>137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Message broadcasting</vt:lpstr>
      <vt:lpstr>Technology &amp; Platform</vt:lpstr>
      <vt:lpstr>Points Covered</vt:lpstr>
      <vt:lpstr>Web socket architecture</vt:lpstr>
      <vt:lpstr>USER end</vt:lpstr>
      <vt:lpstr>Admin end</vt:lpstr>
      <vt:lpstr>To send broadcast message</vt:lpstr>
      <vt:lpstr>Cucumber 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80</cp:revision>
  <dcterms:created xsi:type="dcterms:W3CDTF">2021-01-08T06:17:42Z</dcterms:created>
  <dcterms:modified xsi:type="dcterms:W3CDTF">2021-01-24T13:34:37Z</dcterms:modified>
</cp:coreProperties>
</file>