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notesMasterIdLst>
    <p:notesMasterId r:id="rId10"/>
  </p:notesMasterIdLst>
  <p:handoutMasterIdLst>
    <p:handoutMasterId r:id="rId11"/>
  </p:handoutMasterIdLst>
  <p:sldIdLst>
    <p:sldId id="266" r:id="rId2"/>
    <p:sldId id="263" r:id="rId3"/>
    <p:sldId id="273" r:id="rId4"/>
    <p:sldId id="272" r:id="rId5"/>
    <p:sldId id="264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660"/>
  </p:normalViewPr>
  <p:slideViewPr>
    <p:cSldViewPr snapToGrid="0">
      <p:cViewPr>
        <p:scale>
          <a:sx n="68" d="100"/>
          <a:sy n="68" d="100"/>
        </p:scale>
        <p:origin x="-816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B2813-CFFA-4828-A86B-3C544CFAC757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CA513-5D67-4D48-B28A-E9DF32198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499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030BE-95B8-49F4-A6AF-CA7216DF8DF5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15D78-C5A9-41F5-BE89-FBBFF3860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375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0587" y="2942602"/>
            <a:ext cx="9530575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096869" y="2944634"/>
            <a:ext cx="1587131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283619" y="3136658"/>
            <a:ext cx="1213632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3978" y="3055622"/>
            <a:ext cx="926379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435" y="4625268"/>
            <a:ext cx="1016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2429" y="4559277"/>
            <a:ext cx="9006888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8628" y="3139440"/>
            <a:ext cx="9014491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073" y="4648200"/>
            <a:ext cx="8737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273" y="3227034"/>
            <a:ext cx="88392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8936" y="228600"/>
            <a:ext cx="247904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73634" y="351410"/>
            <a:ext cx="2229647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98103" y="395428"/>
            <a:ext cx="1980708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2296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2635" y="2946400"/>
            <a:ext cx="11020213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6875" y="3048000"/>
            <a:ext cx="1071173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941" y="3200400"/>
            <a:ext cx="102616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0661" y="4541521"/>
            <a:ext cx="1042416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941" y="4607511"/>
            <a:ext cx="102616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1010" y="3124200"/>
            <a:ext cx="10423465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171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171" y="1722438"/>
            <a:ext cx="5386917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171" y="2438400"/>
            <a:ext cx="5386917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685800"/>
            <a:ext cx="6096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6712" y="1505712"/>
            <a:ext cx="3622088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2254" y="1642472"/>
            <a:ext cx="3311005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334" y="2971800"/>
            <a:ext cx="3064845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334" y="1734312"/>
            <a:ext cx="3064845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400" y="621437"/>
            <a:ext cx="103632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4400" y="4953000"/>
            <a:ext cx="103632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6000" y="5029200"/>
            <a:ext cx="10134353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19200" y="5638800"/>
            <a:ext cx="9771352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7452" y="5074920"/>
            <a:ext cx="10594848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5052" y="5656557"/>
            <a:ext cx="9659648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05401"/>
            <a:ext cx="9771352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9728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" y="278166"/>
            <a:ext cx="1146048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151" y="372862"/>
            <a:ext cx="11174027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separate database for each client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Multi-tenant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57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68" y="685799"/>
            <a:ext cx="9238130" cy="764957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Technology &amp;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067" y="1775011"/>
            <a:ext cx="10373062" cy="415514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Platform:  </a:t>
            </a:r>
            <a:r>
              <a:rPr lang="en-US" sz="2400" dirty="0" smtClean="0"/>
              <a:t>Java, Spring Boot, MySQL</a:t>
            </a:r>
          </a:p>
          <a:p>
            <a:r>
              <a:rPr lang="en-US" sz="2400" b="1" dirty="0" smtClean="0"/>
              <a:t>Documents: </a:t>
            </a:r>
            <a:r>
              <a:rPr lang="en-US" sz="2400" dirty="0" smtClean="0"/>
              <a:t>Architecture Diagram, Flow Diagram</a:t>
            </a:r>
            <a:r>
              <a:rPr lang="en-US" sz="2400" smtClean="0"/>
              <a:t>, Approach Doc</a:t>
            </a:r>
            <a:endParaRPr lang="en-US" sz="2400" b="1" dirty="0" smtClean="0"/>
          </a:p>
          <a:p>
            <a:endParaRPr lang="en-US" sz="2400" dirty="0" smtClean="0"/>
          </a:p>
          <a:p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59108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Why/What is multi tenant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Multi</a:t>
            </a:r>
            <a:r>
              <a:rPr lang="en-IN" dirty="0"/>
              <a:t>-</a:t>
            </a:r>
            <a:r>
              <a:rPr lang="en-IN" b="1" dirty="0"/>
              <a:t>tenancy</a:t>
            </a:r>
            <a:r>
              <a:rPr lang="en-IN" dirty="0"/>
              <a:t> means that a single instance of the software and its supporting infrastructure serves </a:t>
            </a:r>
            <a:r>
              <a:rPr lang="en-IN" b="1" dirty="0"/>
              <a:t>multiple</a:t>
            </a:r>
            <a:r>
              <a:rPr lang="en-IN" dirty="0"/>
              <a:t> </a:t>
            </a:r>
            <a:r>
              <a:rPr lang="en-IN" dirty="0" smtClean="0"/>
              <a:t>clients.</a:t>
            </a:r>
          </a:p>
          <a:p>
            <a:r>
              <a:rPr lang="en-IN" dirty="0"/>
              <a:t>Each </a:t>
            </a:r>
            <a:r>
              <a:rPr lang="en-IN" dirty="0" err="1" smtClean="0"/>
              <a:t>client’ss</a:t>
            </a:r>
            <a:r>
              <a:rPr lang="en-IN" dirty="0" smtClean="0"/>
              <a:t> </a:t>
            </a:r>
            <a:r>
              <a:rPr lang="en-IN" dirty="0"/>
              <a:t>shares the software </a:t>
            </a:r>
            <a:r>
              <a:rPr lang="en-IN" dirty="0" smtClean="0"/>
              <a:t>application with different </a:t>
            </a:r>
            <a:r>
              <a:rPr lang="en-IN" b="1" dirty="0" smtClean="0"/>
              <a:t>database.</a:t>
            </a:r>
          </a:p>
          <a:p>
            <a:pPr marL="114300" indent="0">
              <a:buNone/>
            </a:pPr>
            <a:r>
              <a:rPr lang="en-US" b="1" dirty="0" smtClean="0"/>
              <a:t>Advantages: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IN" dirty="0" smtClean="0"/>
              <a:t>Multi-tenant </a:t>
            </a:r>
            <a:r>
              <a:rPr lang="en-IN" dirty="0"/>
              <a:t>database provides is that the </a:t>
            </a:r>
            <a:r>
              <a:rPr lang="en-IN" dirty="0" smtClean="0"/>
              <a:t>application is shared.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Through centralizing resources, all customers are maintained at the same version, reducing the overhead an application provider would otherwise encounter when maintaining multiple versions of an application across deployments.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4251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68" y="685799"/>
            <a:ext cx="9238130" cy="764957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Points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067" y="1775011"/>
            <a:ext cx="10373062" cy="415514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Flexible UI to demonstrate Multi-Tenant architecture.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Used a default data source and configurable different data sources for each clients.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 smtClean="0"/>
              <a:t>Tenant-id</a:t>
            </a:r>
            <a:r>
              <a:rPr lang="en-US" dirty="0" smtClean="0"/>
              <a:t> is used to differentiate data sources/databases.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Example taken: Attendance Portal.</a:t>
            </a:r>
          </a:p>
          <a:p>
            <a:pPr marL="11430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Client 1</a:t>
            </a:r>
            <a:r>
              <a:rPr lang="en-US" dirty="0" smtClean="0"/>
              <a:t>: GSS </a:t>
            </a:r>
            <a:r>
              <a:rPr lang="en-US" b="1" dirty="0" smtClean="0"/>
              <a:t>Client 2: </a:t>
            </a:r>
            <a:r>
              <a:rPr lang="en-US" dirty="0" smtClean="0"/>
              <a:t>KITE </a:t>
            </a:r>
            <a:r>
              <a:rPr lang="en-US" b="1" dirty="0" smtClean="0"/>
              <a:t>Client 3: </a:t>
            </a:r>
            <a:r>
              <a:rPr lang="en-US" dirty="0" smtClean="0"/>
              <a:t>CAS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Assigned </a:t>
            </a:r>
            <a:r>
              <a:rPr lang="en-US" dirty="0"/>
              <a:t>separated </a:t>
            </a:r>
            <a:r>
              <a:rPr lang="en-US" dirty="0" smtClean="0"/>
              <a:t>database </a:t>
            </a:r>
            <a:r>
              <a:rPr lang="en-US" dirty="0" smtClean="0"/>
              <a:t>for all 3 clients.</a:t>
            </a:r>
          </a:p>
          <a:p>
            <a:pPr marL="114300" indent="0">
              <a:buNone/>
            </a:pPr>
            <a:r>
              <a:rPr lang="en-US" dirty="0" smtClean="0"/>
              <a:t>When a client tries to login to portal, tenant-id will be identified to find database. Using that database authorization will happen. And their punch entry will be inserted into respective database.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063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019" y="632012"/>
            <a:ext cx="9742333" cy="752418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28" y="1752600"/>
            <a:ext cx="11479237" cy="4373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062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1752600"/>
            <a:ext cx="11479237" cy="4373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561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application instance for diff clients</a:t>
            </a:r>
            <a:endParaRPr lang="en-IN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95" y="1752600"/>
            <a:ext cx="11451102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24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punch entry entered into related </a:t>
            </a:r>
            <a:r>
              <a:rPr lang="en-US" dirty="0" err="1" smtClean="0"/>
              <a:t>db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1" y="1752600"/>
            <a:ext cx="11507373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324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377</TotalTime>
  <Words>219</Words>
  <Application>Microsoft Office PowerPoint</Application>
  <PresentationFormat>Custom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Apothecary</vt:lpstr>
      <vt:lpstr>Multi-tenant architecture</vt:lpstr>
      <vt:lpstr>Technology &amp; Platform</vt:lpstr>
      <vt:lpstr>Why/What is multi tenant database</vt:lpstr>
      <vt:lpstr>Points Covered</vt:lpstr>
      <vt:lpstr>architecture diagram</vt:lpstr>
      <vt:lpstr>Flow diagram</vt:lpstr>
      <vt:lpstr>Single application instance for diff clients</vt:lpstr>
      <vt:lpstr>How punch entry entered into related db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Offer Letter Engine</dc:title>
  <dc:creator>Rajashree Ganesan</dc:creator>
  <cp:lastModifiedBy>Sivanandhini Varatharajan</cp:lastModifiedBy>
  <cp:revision>82</cp:revision>
  <dcterms:created xsi:type="dcterms:W3CDTF">2021-01-08T06:17:42Z</dcterms:created>
  <dcterms:modified xsi:type="dcterms:W3CDTF">2021-01-24T16:11:34Z</dcterms:modified>
</cp:coreProperties>
</file>