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3" r:id="rId3"/>
    <p:sldId id="272" r:id="rId4"/>
    <p:sldId id="264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NoSQL platform as data storage, API based, Micro services and highly responsive UI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service with responsive </a:t>
            </a:r>
            <a:r>
              <a:rPr lang="en-US" dirty="0" err="1" smtClean="0"/>
              <a:t>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Boot, NoSQL(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),</a:t>
            </a:r>
            <a:r>
              <a:rPr lang="en-US" dirty="0"/>
              <a:t> Micro Service</a:t>
            </a:r>
            <a:endParaRPr lang="en-US" sz="2400" dirty="0" smtClean="0"/>
          </a:p>
          <a:p>
            <a:r>
              <a:rPr lang="en-US" sz="2400" b="1" dirty="0" smtClean="0"/>
              <a:t>Documents: </a:t>
            </a:r>
            <a:r>
              <a:rPr lang="en-US" sz="2400" dirty="0" smtClean="0"/>
              <a:t>Architecture Diagram</a:t>
            </a:r>
          </a:p>
          <a:p>
            <a:r>
              <a:rPr lang="en-US" b="1" dirty="0" smtClean="0"/>
              <a:t>Plugins: </a:t>
            </a:r>
            <a:r>
              <a:rPr lang="en-US" dirty="0"/>
              <a:t>Cloud Eureka &amp; </a:t>
            </a:r>
            <a:r>
              <a:rPr lang="en-US" dirty="0" err="1"/>
              <a:t>Zuul</a:t>
            </a:r>
            <a:r>
              <a:rPr lang="en-US" dirty="0"/>
              <a:t> Proxy, </a:t>
            </a:r>
            <a:r>
              <a:rPr lang="en-US" dirty="0" err="1" smtClean="0"/>
              <a:t>Thymeleaf</a:t>
            </a:r>
            <a:r>
              <a:rPr lang="en-US" dirty="0" smtClean="0"/>
              <a:t>, Bootstrap, font-awesome, google map, </a:t>
            </a:r>
            <a:r>
              <a:rPr lang="en-US" dirty="0" err="1" smtClean="0"/>
              <a:t>ckeditor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</a:t>
            </a:r>
            <a:r>
              <a:rPr lang="en-US" dirty="0" smtClean="0"/>
              <a:t>an </a:t>
            </a:r>
            <a:r>
              <a:rPr lang="en-US" dirty="0"/>
              <a:t>application using </a:t>
            </a:r>
            <a:r>
              <a:rPr lang="en-US" b="1" dirty="0"/>
              <a:t>micro service </a:t>
            </a:r>
            <a:r>
              <a:rPr lang="en-US" dirty="0"/>
              <a:t>design pattern </a:t>
            </a:r>
            <a:r>
              <a:rPr lang="en-US" dirty="0" smtClean="0"/>
              <a:t>with different </a:t>
            </a:r>
            <a:r>
              <a:rPr lang="en-US" b="1" dirty="0" smtClean="0"/>
              <a:t>UI</a:t>
            </a:r>
            <a:r>
              <a:rPr lang="en-US" dirty="0" smtClean="0"/>
              <a:t> elements and </a:t>
            </a:r>
            <a:r>
              <a:rPr lang="en-US" b="1" dirty="0" smtClean="0"/>
              <a:t>mongo DB</a:t>
            </a:r>
            <a:r>
              <a:rPr lang="en-US" dirty="0" smtClean="0"/>
              <a:t> at back end to store user information. </a:t>
            </a:r>
            <a:endParaRPr lang="en-US" dirty="0"/>
          </a:p>
          <a:p>
            <a:r>
              <a:rPr lang="en-US" dirty="0"/>
              <a:t>Created </a:t>
            </a:r>
            <a:r>
              <a:rPr lang="en-US" b="1" dirty="0"/>
              <a:t>API-Gateway</a:t>
            </a:r>
            <a:r>
              <a:rPr lang="en-US" dirty="0"/>
              <a:t> to establish </a:t>
            </a:r>
            <a:r>
              <a:rPr lang="en-US" dirty="0" smtClean="0"/>
              <a:t>communication </a:t>
            </a:r>
            <a:r>
              <a:rPr lang="en-US" dirty="0"/>
              <a:t>between </a:t>
            </a:r>
            <a:r>
              <a:rPr lang="en-US" dirty="0" smtClean="0"/>
              <a:t> UI service and mongo service.</a:t>
            </a:r>
            <a:endParaRPr lang="en-US" dirty="0"/>
          </a:p>
          <a:p>
            <a:r>
              <a:rPr lang="en-US" dirty="0" smtClean="0"/>
              <a:t>Flexible/Responsive UI with different </a:t>
            </a:r>
            <a:r>
              <a:rPr lang="en-US" b="1" dirty="0" smtClean="0"/>
              <a:t>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Elements in UI: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-&gt; </a:t>
            </a:r>
            <a:r>
              <a:rPr lang="en-US" dirty="0" err="1" smtClean="0"/>
              <a:t>CKEditor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-&gt; Google Map.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-&gt; Slide show with images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-&gt; Image rendering in the screen.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-&gt; File handling.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-&gt; Text, number, drop down, multi select, date picker, radio button, check            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box, dynamic content, text area and button.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177010"/>
            <a:ext cx="11493305" cy="405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6" y="1752600"/>
            <a:ext cx="11422966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8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Ckeditor</a:t>
            </a:r>
            <a:r>
              <a:rPr lang="en-US" dirty="0" smtClean="0"/>
              <a:t> screenshot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" y="1752600"/>
            <a:ext cx="11437034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7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google map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752600"/>
            <a:ext cx="1145110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8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Slideshow in the screen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752600"/>
            <a:ext cx="11422966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99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with other elements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752600"/>
            <a:ext cx="11451101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99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363</TotalTime>
  <Words>178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Micro service with responsive ui</vt:lpstr>
      <vt:lpstr>Technology &amp; Platform</vt:lpstr>
      <vt:lpstr>Points Covered</vt:lpstr>
      <vt:lpstr>Architecture diagram</vt:lpstr>
      <vt:lpstr>Service registry</vt:lpstr>
      <vt:lpstr>Ckeditor screenshot</vt:lpstr>
      <vt:lpstr>Rendering google map</vt:lpstr>
      <vt:lpstr>Slideshow in the screen</vt:lpstr>
      <vt:lpstr>UI with other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77</cp:revision>
  <dcterms:created xsi:type="dcterms:W3CDTF">2021-01-08T06:17:42Z</dcterms:created>
  <dcterms:modified xsi:type="dcterms:W3CDTF">2021-01-24T15:37:29Z</dcterms:modified>
</cp:coreProperties>
</file>