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3" r:id="rId3"/>
    <p:sldId id="273" r:id="rId4"/>
    <p:sldId id="272" r:id="rId5"/>
    <p:sldId id="276" r:id="rId6"/>
    <p:sldId id="264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session between different applications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session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</a:t>
            </a:r>
            <a:r>
              <a:rPr lang="en-US" sz="2400" dirty="0" smtClean="0"/>
              <a:t>Boot, </a:t>
            </a:r>
            <a:r>
              <a:rPr lang="en-US" sz="2400" dirty="0" err="1" smtClean="0"/>
              <a:t>Redis</a:t>
            </a:r>
            <a:r>
              <a:rPr lang="en-US" sz="2400" dirty="0" smtClean="0"/>
              <a:t> Server</a:t>
            </a:r>
            <a:endParaRPr lang="en-US" sz="2400" dirty="0" smtClean="0"/>
          </a:p>
          <a:p>
            <a:r>
              <a:rPr lang="en-US" sz="2400" b="1" dirty="0" smtClean="0"/>
              <a:t>Documents: </a:t>
            </a:r>
            <a:r>
              <a:rPr lang="en-US" sz="2400" dirty="0" smtClean="0"/>
              <a:t>Architecture Diagram</a:t>
            </a:r>
          </a:p>
          <a:p>
            <a:r>
              <a:rPr lang="en-US" b="1" dirty="0"/>
              <a:t>Plugins: </a:t>
            </a:r>
            <a:r>
              <a:rPr lang="en-US" dirty="0"/>
              <a:t>Cloud Eureka &amp; </a:t>
            </a:r>
            <a:r>
              <a:rPr lang="en-US" dirty="0" err="1"/>
              <a:t>Zuul</a:t>
            </a:r>
            <a:r>
              <a:rPr lang="en-US" dirty="0"/>
              <a:t> </a:t>
            </a:r>
            <a:r>
              <a:rPr lang="en-US" dirty="0" smtClean="0"/>
              <a:t>Proxy, </a:t>
            </a:r>
            <a:r>
              <a:rPr lang="en-US" dirty="0" err="1" smtClean="0"/>
              <a:t>Redis</a:t>
            </a:r>
            <a:r>
              <a:rPr lang="en-US" dirty="0" smtClean="0"/>
              <a:t> plugin</a:t>
            </a:r>
            <a:endParaRPr lang="en-US" b="1" dirty="0"/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Why Dependency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offer us a centralized session management.</a:t>
            </a:r>
          </a:p>
          <a:p>
            <a:r>
              <a:rPr lang="en-IN" dirty="0"/>
              <a:t>Maintain sessions in a common location for all instances to share</a:t>
            </a:r>
            <a:r>
              <a:rPr lang="en-IN" dirty="0" smtClean="0"/>
              <a:t>.</a:t>
            </a:r>
          </a:p>
          <a:p>
            <a:r>
              <a:rPr lang="en-IN" dirty="0"/>
              <a:t>Consistent Hashing — Load balancer decides which instance to send the request to</a:t>
            </a:r>
            <a:r>
              <a:rPr lang="en-IN" dirty="0" smtClean="0"/>
              <a:t>.</a:t>
            </a:r>
          </a:p>
          <a:p>
            <a:r>
              <a:rPr lang="en-IN" b="1" dirty="0" err="1"/>
              <a:t>Redis</a:t>
            </a:r>
            <a:r>
              <a:rPr lang="en-IN" dirty="0"/>
              <a:t> is a fast </a:t>
            </a:r>
            <a:r>
              <a:rPr lang="en-IN" i="1" dirty="0"/>
              <a:t>In-memory</a:t>
            </a:r>
            <a:r>
              <a:rPr lang="en-IN" dirty="0"/>
              <a:t> solution for caching. </a:t>
            </a:r>
            <a:r>
              <a:rPr lang="en-IN" dirty="0" smtClean="0"/>
              <a:t>It </a:t>
            </a:r>
            <a:r>
              <a:rPr lang="en-IN" dirty="0"/>
              <a:t>will cache the Spring Session object in </a:t>
            </a:r>
            <a:r>
              <a:rPr lang="en-IN" dirty="0" err="1"/>
              <a:t>Redis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5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Handling </a:t>
            </a:r>
            <a:r>
              <a:rPr lang="en-US" dirty="0" err="1" smtClean="0"/>
              <a:t>redis</a:t>
            </a:r>
            <a:r>
              <a:rPr lang="en-US" dirty="0" smtClean="0"/>
              <a:t> session in a micro service architecture.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Enabling </a:t>
            </a:r>
            <a:r>
              <a:rPr lang="en-US" dirty="0" err="1" smtClean="0"/>
              <a:t>Redis</a:t>
            </a:r>
            <a:r>
              <a:rPr lang="en-US" dirty="0" smtClean="0"/>
              <a:t> session server in the system and in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Centralized and scalable session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Sharing session between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properties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7" y="2112046"/>
            <a:ext cx="4232617" cy="10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38" y="2085095"/>
            <a:ext cx="6133513" cy="108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1" y="3742005"/>
            <a:ext cx="11004060" cy="160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17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1" y="1752600"/>
            <a:ext cx="11479236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Session Server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1752600"/>
            <a:ext cx="1152143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46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service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" y="1752600"/>
            <a:ext cx="1140889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59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395</TotalTime>
  <Words>107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Redis session management</vt:lpstr>
      <vt:lpstr>Technology &amp; Platform</vt:lpstr>
      <vt:lpstr>What &amp; Why Dependency injection</vt:lpstr>
      <vt:lpstr>Points Covered</vt:lpstr>
      <vt:lpstr>Redis properties</vt:lpstr>
      <vt:lpstr>Architecture diagram</vt:lpstr>
      <vt:lpstr>Redis Session Server</vt:lpstr>
      <vt:lpstr>Micro service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87</cp:revision>
  <dcterms:created xsi:type="dcterms:W3CDTF">2021-01-08T06:17:42Z</dcterms:created>
  <dcterms:modified xsi:type="dcterms:W3CDTF">2021-01-24T15:44:19Z</dcterms:modified>
</cp:coreProperties>
</file>