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7"/>
  </p:notesMasterIdLst>
  <p:handoutMasterIdLst>
    <p:handoutMasterId r:id="rId8"/>
  </p:handoutMasterIdLst>
  <p:sldIdLst>
    <p:sldId id="266" r:id="rId2"/>
    <p:sldId id="263" r:id="rId3"/>
    <p:sldId id="272" r:id="rId4"/>
    <p:sldId id="264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screen level field validations using regular expression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Regex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</a:t>
            </a:r>
            <a:r>
              <a:rPr lang="en-US" sz="2400" dirty="0" smtClean="0"/>
              <a:t>Boot, </a:t>
            </a:r>
            <a:r>
              <a:rPr lang="en-US" sz="2400" dirty="0" err="1" smtClean="0"/>
              <a:t>thymeleaf</a:t>
            </a:r>
            <a:r>
              <a:rPr lang="en-US" sz="2400" dirty="0" smtClean="0"/>
              <a:t>, JUnit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83" y="1760944"/>
            <a:ext cx="10373062" cy="4155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Regex(Regular Expression) is used to validate </a:t>
            </a:r>
            <a:r>
              <a:rPr lang="en-US" dirty="0"/>
              <a:t>number, text, PAN, Passport currency, age, restricting special characters, restricting character </a:t>
            </a:r>
            <a:r>
              <a:rPr lang="en-US" dirty="0" smtClean="0"/>
              <a:t>range, etc.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Validation screen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" y="1752600"/>
            <a:ext cx="1140889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message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752600"/>
            <a:ext cx="1145110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450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335</TotalTime>
  <Words>57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Regex validation</vt:lpstr>
      <vt:lpstr>Technology &amp; Platform</vt:lpstr>
      <vt:lpstr>Points Covered</vt:lpstr>
      <vt:lpstr>Validation screen</vt:lpstr>
      <vt:lpstr>Validation message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65</cp:revision>
  <dcterms:created xsi:type="dcterms:W3CDTF">2021-01-08T06:17:42Z</dcterms:created>
  <dcterms:modified xsi:type="dcterms:W3CDTF">2021-01-24T15:50:55Z</dcterms:modified>
</cp:coreProperties>
</file>