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D-4F40-8FF4-AF26B9B2B73B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8D-4F40-8FF4-AF26B9B2B73B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8D-4F40-8FF4-AF26B9B2B73B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8D-4F40-8FF4-AF26B9B2B7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NAVEEN.S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312202306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(BANK MANAGEMENT)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JAYA COLLEGE OF ARTS AND SCIENCE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usernamejacksparrowneo@gmail.com</cp:lastModifiedBy>
  <cp:revision>16</cp:revision>
  <dcterms:created xsi:type="dcterms:W3CDTF">2024-03-29T15:07:00Z</dcterms:created>
  <dcterms:modified xsi:type="dcterms:W3CDTF">2024-09-30T07:45:13Z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