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F4A27-EB36-C277-805B-39DB2F2F3A71}" v="5" dt="2024-04-30T13:56:1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4CBFA-560B-49BA-A92E-EF68B0B9B32C}" type="datetimeFigureOut"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030BC-208E-44E1-A38A-A40D3D87B1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Введение в эзотерический магазин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Этот сайт предлагает захватывающее погружение в мир эзотерики. Здесь вы найдете широкий выбор продуктов, от ритуальных свечей до уникальных кристаллов, которые помогут вам расширить ваше духовное сознание и привнести больше магии в повседневную жизнь.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Особенности сайта на Python с использованием Flask и Bootstrap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Современный Дизайн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Сайт создан с использованием Bootstrap, обеспечивая современный и отзывчивый пользовательский интерфейс.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Гибкость Flask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Архитектура на основе Flask позволяет быстро разрабатывать и масштабировать функциональность сайта.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Мощность Python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Python как основной язык программирования обеспечивает высокую производительность и возможности автоматизации.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6438"/>
            <a:ext cx="72816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Используемые технологии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5151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21212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37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Sqlite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1773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База данных для хранения информации о заказах, товарах, клиентах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15151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21212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337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Bootstrap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81773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Утонченный дизайн и фирменный стиль создают атмосферу тайны и волшебства.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10554414" cy="1280160"/>
          </a:xfrm>
          <a:prstGeom prst="roundRect">
            <a:avLst>
              <a:gd name="adj" fmla="val 5207"/>
            </a:avLst>
          </a:prstGeom>
          <a:solidFill>
            <a:srgbClr val="21212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950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CSS, HTML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75471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Шаблонное представление таблиц, удобное наследование файлов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36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Функциональные возможности сайта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655689"/>
            <a:ext cx="27742" cy="4640223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65324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8292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9" name="Text 6"/>
          <p:cNvSpPr/>
          <p:nvPr/>
        </p:nvSpPr>
        <p:spPr>
          <a:xfrm>
            <a:off x="1071384" y="2870954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877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Корзина и Оплата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35827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Интуитивная корзина покупок и безопасные способы оплаты для комфортного завершения заказа.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923056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6870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4" name="Text 11"/>
          <p:cNvSpPr/>
          <p:nvPr/>
        </p:nvSpPr>
        <p:spPr>
          <a:xfrm>
            <a:off x="1071384" y="4728686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7355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Показ каталога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21600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Пользователи могут просматривать товары, данные о них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425386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1893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9" name="Text 16"/>
          <p:cNvSpPr/>
          <p:nvPr/>
        </p:nvSpPr>
        <p:spPr>
          <a:xfrm>
            <a:off x="1071384" y="6231017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237923"/>
            <a:ext cx="33235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Информация о компании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71834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Открытость аудитории, демонстрация работы с html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4148" y="590193"/>
            <a:ext cx="9364504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77"/>
              </a:lnSpc>
              <a:buNone/>
            </a:pPr>
            <a:r>
              <a:rPr lang="en-US" sz="4222" kern="0" spc="-12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Перспективы развития и заключение</a:t>
            </a:r>
            <a:endParaRPr lang="en-US" sz="42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8" y="2251948"/>
            <a:ext cx="1072158" cy="17155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97894" y="2466380"/>
            <a:ext cx="3511987" cy="334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2111" kern="0" spc="-6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Расширение Ассортимента</a:t>
            </a:r>
            <a:endParaRPr lang="en-US" sz="2111" dirty="0"/>
          </a:p>
        </p:txBody>
      </p:sp>
      <p:sp>
        <p:nvSpPr>
          <p:cNvPr id="8" name="Text 4"/>
          <p:cNvSpPr/>
          <p:nvPr/>
        </p:nvSpPr>
        <p:spPr>
          <a:xfrm>
            <a:off x="2197894" y="2929890"/>
            <a:ext cx="797075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2"/>
              </a:lnSpc>
              <a:buNone/>
            </a:pPr>
            <a:r>
              <a:rPr lang="en-US" sz="1689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Постоянное пополнение ассортимента новыми уникальными товарами и услугами.</a:t>
            </a:r>
            <a:endParaRPr lang="en-US" sz="168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8" y="3967520"/>
            <a:ext cx="1072158" cy="171557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97894" y="4181951"/>
            <a:ext cx="3664625" cy="334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2111" kern="0" spc="-6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Улучшение Взаимодействия</a:t>
            </a:r>
            <a:endParaRPr lang="en-US" sz="2111" dirty="0"/>
          </a:p>
        </p:txBody>
      </p:sp>
      <p:sp>
        <p:nvSpPr>
          <p:cNvPr id="11" name="Text 6"/>
          <p:cNvSpPr/>
          <p:nvPr/>
        </p:nvSpPr>
        <p:spPr>
          <a:xfrm>
            <a:off x="2197894" y="4645462"/>
            <a:ext cx="797075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2"/>
              </a:lnSpc>
              <a:buNone/>
            </a:pPr>
            <a:r>
              <a:rPr lang="en-US" sz="1689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Внедрение инновационных инструментов для более тесного взаимодействия с клиентами.</a:t>
            </a:r>
            <a:endParaRPr lang="en-US" sz="1689" dirty="0"/>
          </a:p>
        </p:txBody>
      </p:sp>
      <p:sp>
        <p:nvSpPr>
          <p:cNvPr id="12" name="Text 7"/>
          <p:cNvSpPr/>
          <p:nvPr/>
        </p:nvSpPr>
        <p:spPr>
          <a:xfrm>
            <a:off x="804148" y="5924312"/>
            <a:ext cx="9364504" cy="1715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2"/>
              </a:lnSpc>
              <a:buNone/>
            </a:pPr>
            <a:r>
              <a:rPr lang="en-US" sz="1689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Этот эзотерический интернет-магазин на базе Python, Flask и Bootstrap представляет собой динамичную и увлекательную платформу для погружения в мир духовных практик и магических артефактов. Благодаря современному дизайну, гибкой функциональности и постоянному развитию, сайт становится все более ценным ресурсом для искателей тайн и вдохновения.</a:t>
            </a:r>
            <a:endParaRPr lang="en-US" sz="16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6</cp:revision>
  <dcterms:created xsi:type="dcterms:W3CDTF">2024-04-30T13:55:01Z</dcterms:created>
  <dcterms:modified xsi:type="dcterms:W3CDTF">2024-04-30T13:56:47Z</dcterms:modified>
</cp:coreProperties>
</file>