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af761a6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2af761a6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af761a6a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af761a6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E0C6-BB7F-B01D-B5D4-31052C0555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23655-3B8C-8FC8-7764-81FFBFCAA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06C35A-232E-5A1A-1D3D-3B10C80C47A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A93FCA7-82DE-9353-DA23-F093A129B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4FA6B-AF83-CA1F-CDBA-BD4817C7D8D9}"/>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635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BD04-478F-BDAF-AA90-A6140EBCAE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B6A434-A0DB-7F6D-78A5-30147B6B54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568A1-AC41-F909-2801-112DCA4DCFD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A128AFE-9DE6-A29C-863B-ECBD631ED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FE69B-B376-785F-C14D-FC163851345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691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371D2-FAE2-E5FC-17C0-131E51D485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AAA0AD-D254-497A-AB14-CAB2A0A51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4D768-AEE4-7757-FC36-E9118DFCCCB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F074F8B-3866-58B9-6C65-AE713099F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9B3D5-E2F5-C010-F7CB-2A422D1AAB7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775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7236-875A-2128-970A-BB769408D3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2EB355-E55A-F01D-5EE9-310D40681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75002-3655-4AED-F81E-58EF68442BA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CD28020-0402-7448-9833-5F812FEC9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7826F-4A00-E8E4-9BD0-5EBFC6E4D8E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665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2BC7-153B-8F9C-C486-23B778FDC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91DFE5-72A1-876B-6F9C-2819620C8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75AE4-E22E-034A-9D33-AD05337FFFD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DE39B8C-54EB-794F-1492-B68619DC8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FB9D7-3BD9-2761-1A43-D80B88403DC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130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1C83-D48C-1136-1D92-B0A4C9E59F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7EE37-9CCA-3305-4FB7-9D33E664E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738211-6FF5-30E0-7D34-33D6D8142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755845-9C1D-3D35-1608-D6BA0640452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9FC88C4-F0A6-96EE-3CD6-0ABFFABA2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752A8-A44E-F777-A157-916F20A3EA2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150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A49E-3B83-405A-7FE1-C167C63929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A14869-55DE-0BE9-FF67-91916B2D3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5B6FC-0C28-CC50-EBE9-1CE871A5D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4FB250-F3CA-9061-47E7-BAD7DD993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72D070-1A8E-CE3E-E566-D11FD3A7B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4BE036-380E-DF18-CBFE-0B354B75BC6F}"/>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9A24A675-8386-388B-C90B-6BF01473B6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531A1B-8AA0-0195-78D5-F250241CBCD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532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DDC6-5A3D-795B-6D7F-C148ABD50C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25CD21-7A35-1D58-64BF-3A7205620102}"/>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EA9CE1-29DD-6484-D715-C8A2AB6D04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38B012-F695-0EB5-1681-E3925566787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929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C7CC9C-813F-2A95-B82E-3C42C4143AD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E5CCFFD5-02B1-1295-86A6-4AD542AF39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3961E3-3255-0327-6CC1-8E94730B1BB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210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7E6A-769F-C2AB-8E07-43E80C5CE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7DCCA-A15B-46BE-CBEC-C18A80AA5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E6B8C7-1560-4987-7DD1-8FCA7D87E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A0688-A162-78BA-A2EB-65400DA3EB8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8F991A3-447B-9826-E5DD-40058243FA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4BF13E-962E-6C3F-15FC-7D7FB58360D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737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ADE4-E636-34FD-6056-4A7B35279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C0DE1-376A-0E48-63CE-4158900FC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3E2981-806F-ADA2-0E75-DDB12798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2765B-4E61-7DFF-A0E4-A588E652136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50448E3-9F4F-C25D-42DA-786DDAF76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2785A-89CA-6CFD-4385-D11DD22D8EC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241097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F8504-71DB-E883-5F18-B6FFE0B57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A05A88-9C22-9E3D-4185-66D8699B8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D0414-B3BD-4F35-4449-5EC42AD1A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D9875983-2160-DE13-6207-75A08D417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9E7A8-239A-C7F9-847E-8F26018F8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000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8000"/>
              <a:buFont typeface="Impact"/>
              <a:buNone/>
            </a:pPr>
            <a:r>
              <a:rPr lang="en-US"/>
              <a:t>WOMEN SAFETY APP</a:t>
            </a:r>
            <a:endParaRPr/>
          </a:p>
        </p:txBody>
      </p:sp>
      <p:sp>
        <p:nvSpPr>
          <p:cNvPr id="155" name="Google Shape;155;p20"/>
          <p:cNvSpPr txBox="1">
            <a:spLocks noGrp="1"/>
          </p:cNvSpPr>
          <p:nvPr>
            <p:ph type="subTitle" idx="1"/>
          </p:nvPr>
        </p:nvSpPr>
        <p:spPr>
          <a:xfrm>
            <a:off x="1019311" y="3516441"/>
            <a:ext cx="9290023" cy="1923402"/>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SzPts val="4480"/>
              <a:buNone/>
            </a:pPr>
            <a:r>
              <a:rPr lang="en-US" dirty="0"/>
              <a:t>BY</a:t>
            </a:r>
            <a:endParaRPr dirty="0"/>
          </a:p>
          <a:p>
            <a:pPr marL="0" lvl="0" indent="0" algn="r" rtl="0">
              <a:lnSpc>
                <a:spcPct val="120000"/>
              </a:lnSpc>
              <a:spcBef>
                <a:spcPts val="1000"/>
              </a:spcBef>
              <a:spcAft>
                <a:spcPts val="0"/>
              </a:spcAft>
              <a:buSzPts val="4480"/>
              <a:buNone/>
            </a:pPr>
            <a:r>
              <a:rPr lang="en-US" dirty="0"/>
              <a:t>SIVANE SENTHIL E0121027</a:t>
            </a:r>
            <a:endParaRPr dirty="0"/>
          </a:p>
          <a:p>
            <a:pPr marL="0" lvl="0" indent="0" algn="r" rtl="0">
              <a:lnSpc>
                <a:spcPct val="120000"/>
              </a:lnSpc>
              <a:spcBef>
                <a:spcPts val="1000"/>
              </a:spcBef>
              <a:spcAft>
                <a:spcPts val="0"/>
              </a:spcAft>
              <a:buSzPts val="4480"/>
              <a:buNone/>
            </a:pPr>
            <a:r>
              <a:rPr lang="en-US" dirty="0"/>
              <a:t>SWATHY SURESH E0121046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685801" y="685800"/>
            <a:ext cx="10396882" cy="47524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CONTENTS</a:t>
            </a:r>
            <a:endParaRPr/>
          </a:p>
        </p:txBody>
      </p:sp>
      <p:sp>
        <p:nvSpPr>
          <p:cNvPr id="161" name="Google Shape;161;p21"/>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a:t>INTRODUCTION </a:t>
            </a:r>
            <a:endParaRPr/>
          </a:p>
          <a:p>
            <a:pPr marL="228600" lvl="0" indent="-228600" algn="l" rtl="0">
              <a:lnSpc>
                <a:spcPct val="120000"/>
              </a:lnSpc>
              <a:spcBef>
                <a:spcPts val="1000"/>
              </a:spcBef>
              <a:spcAft>
                <a:spcPts val="0"/>
              </a:spcAft>
              <a:buSzPts val="3200"/>
              <a:buChar char="•"/>
            </a:pPr>
            <a:r>
              <a:rPr lang="en-US"/>
              <a:t>AIM</a:t>
            </a:r>
            <a:endParaRPr/>
          </a:p>
          <a:p>
            <a:pPr marL="228600" lvl="0" indent="-228600" algn="l" rtl="0">
              <a:lnSpc>
                <a:spcPct val="120000"/>
              </a:lnSpc>
              <a:spcBef>
                <a:spcPts val="1000"/>
              </a:spcBef>
              <a:spcAft>
                <a:spcPts val="0"/>
              </a:spcAft>
              <a:buSzPts val="3200"/>
              <a:buChar char="•"/>
            </a:pPr>
            <a:r>
              <a:rPr lang="en-US"/>
              <a:t>ROLE OF THE APP</a:t>
            </a:r>
            <a:endParaRPr/>
          </a:p>
          <a:p>
            <a:pPr marL="228600" lvl="0" indent="-228600" algn="l" rtl="0">
              <a:lnSpc>
                <a:spcPct val="120000"/>
              </a:lnSpc>
              <a:spcBef>
                <a:spcPts val="1000"/>
              </a:spcBef>
              <a:spcAft>
                <a:spcPts val="0"/>
              </a:spcAft>
              <a:buSzPts val="3200"/>
              <a:buChar char="•"/>
            </a:pPr>
            <a:r>
              <a:rPr lang="en-US"/>
              <a:t>CODE</a:t>
            </a:r>
            <a:endParaRPr/>
          </a:p>
          <a:p>
            <a:pPr marL="228600" lvl="0" indent="-228600" algn="l" rtl="0">
              <a:lnSpc>
                <a:spcPct val="120000"/>
              </a:lnSpc>
              <a:spcBef>
                <a:spcPts val="1000"/>
              </a:spcBef>
              <a:spcAft>
                <a:spcPts val="0"/>
              </a:spcAft>
              <a:buSzPts val="3200"/>
              <a:buChar char="•"/>
            </a:pPr>
            <a:r>
              <a:rPr lang="en-US"/>
              <a:t>DEMO 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INTRODUCTION</a:t>
            </a:r>
            <a:endParaRPr/>
          </a:p>
        </p:txBody>
      </p:sp>
      <p:sp>
        <p:nvSpPr>
          <p:cNvPr id="167" name="Google Shape;167;p22"/>
          <p:cNvSpPr txBox="1">
            <a:spLocks noGrp="1"/>
          </p:cNvSpPr>
          <p:nvPr>
            <p:ph idx="1"/>
          </p:nvPr>
        </p:nvSpPr>
        <p:spPr>
          <a:prstGeom prst="rect">
            <a:avLst/>
          </a:prstGeom>
          <a:noFill/>
          <a:ln>
            <a:noFill/>
          </a:ln>
        </p:spPr>
        <p:txBody>
          <a:bodyPr spcFirstLastPara="1" wrap="square" lIns="91425" tIns="45700" rIns="91425" bIns="45700" anchor="ctr" anchorCtr="0">
            <a:normAutofit fontScale="77500" lnSpcReduction="20000"/>
          </a:bodyPr>
          <a:lstStyle/>
          <a:p>
            <a:pPr marL="228600" lvl="0" indent="-228600" algn="l" rtl="0">
              <a:lnSpc>
                <a:spcPct val="120000"/>
              </a:lnSpc>
              <a:spcBef>
                <a:spcPts val="0"/>
              </a:spcBef>
              <a:spcAft>
                <a:spcPts val="0"/>
              </a:spcAft>
              <a:buSzPct val="160000"/>
              <a:buChar char="•"/>
            </a:pPr>
            <a:r>
              <a:rPr lang="en-US"/>
              <a:t>THE WOMEN SAFETY IS THE PRIME CONCERN IN TODAY’S WORLD CONSIDERING THE JUMP IN THE NUMBER OF INCIDENTS AND CRIME RATES AGAINST WOMEN, ESPECIALLY IN THE METRO CITIES WHERE WOMEN HAVE TO STAY OUT FOR LONG.</a:t>
            </a:r>
            <a:endParaRPr/>
          </a:p>
          <a:p>
            <a:pPr marL="228600" lvl="0" indent="-228600" algn="l" rtl="0">
              <a:lnSpc>
                <a:spcPct val="120000"/>
              </a:lnSpc>
              <a:spcBef>
                <a:spcPts val="1000"/>
              </a:spcBef>
              <a:spcAft>
                <a:spcPts val="0"/>
              </a:spcAft>
              <a:buSzPct val="160000"/>
              <a:buChar char="•"/>
            </a:pPr>
            <a:r>
              <a:rPr lang="en-US"/>
              <a:t>AS WOMEN NEED TO TRAVEL LATE NIGHT SOMETIMES, IT IS IMPORTANT TO STAY ALERT AND SAFE. ALTHOUGH THE GOVERNMENT IS TAKING NECESSARY MEASURES FOR THEIR SAFETY, STILL, THERE ARE FREE SAFETY APPS FOR WOMEN THAT CAN HELP THEM TO STAY SAFE. </a:t>
            </a:r>
            <a:endParaRPr/>
          </a:p>
          <a:p>
            <a:pPr marL="228600" lvl="0" indent="-228600" algn="l" rtl="0">
              <a:lnSpc>
                <a:spcPct val="120000"/>
              </a:lnSpc>
              <a:spcBef>
                <a:spcPts val="1000"/>
              </a:spcBef>
              <a:spcAft>
                <a:spcPts val="0"/>
              </a:spcAft>
              <a:buSzPct val="160000"/>
              <a:buChar char="•"/>
            </a:pPr>
            <a:r>
              <a:rPr lang="en-US"/>
              <a:t> MOST OF THE FEMALES NOWADAYS CARRY THEIR SMARTPHONE WITH THEMSELVES, SO IT IS NECESSARY TO HAVE AT LEAST ONE THE BELOW-MENTIONED PERSONAL SAFETY APPS INSTALLED. SUCH A SAFETY APP FOR GIRLS CAN CERTAINLY HELP IN SOME WAY OR THE OTHER.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AIM</a:t>
            </a:r>
            <a:endParaRPr/>
          </a:p>
        </p:txBody>
      </p:sp>
      <p:sp>
        <p:nvSpPr>
          <p:cNvPr id="173" name="Google Shape;173;p23"/>
          <p:cNvSpPr txBox="1">
            <a:spLocks noGrp="1"/>
          </p:cNvSpPr>
          <p:nvPr>
            <p:ph idx="1"/>
          </p:nvPr>
        </p:nvSpPr>
        <p:spPr>
          <a:prstGeom prst="rect">
            <a:avLst/>
          </a:prstGeom>
          <a:noFill/>
          <a:ln>
            <a:noFill/>
          </a:ln>
        </p:spPr>
        <p:txBody>
          <a:bodyPr spcFirstLastPara="1" wrap="square" lIns="91425" tIns="45700" rIns="91425" bIns="45700" anchor="ctr" anchorCtr="0">
            <a:normAutofit fontScale="92500" lnSpcReduction="10000"/>
          </a:bodyPr>
          <a:lstStyle/>
          <a:p>
            <a:pPr marL="228600" lvl="0" indent="-228600" algn="l" rtl="0">
              <a:lnSpc>
                <a:spcPct val="120000"/>
              </a:lnSpc>
              <a:spcBef>
                <a:spcPts val="0"/>
              </a:spcBef>
              <a:spcAft>
                <a:spcPts val="0"/>
              </a:spcAft>
              <a:buSzPts val="3200"/>
              <a:buChar char="•"/>
            </a:pPr>
            <a:r>
              <a:rPr lang="en-US"/>
              <a:t>THE BASIC AIM OF THE SYSTEM IS TO DEVELOP A LOW COST SOLUTION FOR GPS BASED WOMEN TRACKING SYSTEM WHICH CAN BE APPLIED TO VARIOUS DOMAINS OF THE INDUSTRIAL AND PERSONAL USE JUST BY USING THE VERY COMMON MEAN I.E. MOBILE WITH ANDROID ENABLED. </a:t>
            </a:r>
            <a:endParaRPr/>
          </a:p>
          <a:p>
            <a:pPr marL="228600" lvl="0" indent="-228600" algn="l" rtl="0">
              <a:lnSpc>
                <a:spcPct val="120000"/>
              </a:lnSpc>
              <a:spcBef>
                <a:spcPts val="1000"/>
              </a:spcBef>
              <a:spcAft>
                <a:spcPts val="0"/>
              </a:spcAft>
              <a:buSzPts val="3200"/>
              <a:buChar char="•"/>
            </a:pPr>
            <a:r>
              <a:rPr lang="en-US"/>
              <a:t> THE MAIN OBJECTIVE OF THE SYSTEM IS TO TRACK THE PERSON WHICH HAS AN ANDROID ENABLED MOBILE BY EXTRACTING THE LONGITUDE AND LATITUDE OF THAT TARGET PERSON. </a:t>
            </a:r>
            <a:endParaRPr/>
          </a:p>
          <a:p>
            <a:pPr marL="228600" lvl="0" indent="-228600" algn="l" rtl="0">
              <a:lnSpc>
                <a:spcPct val="120000"/>
              </a:lnSpc>
              <a:spcBef>
                <a:spcPts val="1000"/>
              </a:spcBef>
              <a:spcAft>
                <a:spcPts val="0"/>
              </a:spcAft>
              <a:buSzPts val="3200"/>
              <a:buChar char="•"/>
            </a:pPr>
            <a:r>
              <a:rPr lang="en-US"/>
              <a:t> THE PRIMARY OBJECTIVE OF OUR SYSTEM IS TO TRACK THE PERSON AND PLOT OF THE LOCATION ON REAL TIME SYSTEM LIKE GOOGLE MAP.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ROLE OF THE APP</a:t>
            </a:r>
            <a:endParaRPr/>
          </a:p>
        </p:txBody>
      </p:sp>
      <p:sp>
        <p:nvSpPr>
          <p:cNvPr id="179" name="Google Shape;179;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a:t>THE PROPOSED APP IS BASED ON ADVANCED SENSORS. EACH TIME A USER MAKES A PHONE CALL, AN EMERGENCY SIGNAL WILL BE GENERATED AUTOMATICALLY AND THEN AN INFORMATION ALERT WILL BE SENT TO THE CONTACTS THAT HAVE BEEN ADDED TO THE EMERGENCY CALL.</a:t>
            </a:r>
            <a:endParaRPr/>
          </a:p>
          <a:p>
            <a:pPr marL="228600" lvl="0" indent="-228600" algn="l" rtl="0">
              <a:lnSpc>
                <a:spcPct val="120000"/>
              </a:lnSpc>
              <a:spcBef>
                <a:spcPts val="1000"/>
              </a:spcBef>
              <a:spcAft>
                <a:spcPts val="0"/>
              </a:spcAft>
              <a:buSzPts val="3200"/>
              <a:buChar char="•"/>
            </a:pPr>
            <a:r>
              <a:rPr lang="en-US"/>
              <a:t>IT CONSISTS OF A GPS DEVICE AND THE UNIT WILL PROVIDE STATUS INFORMATION SUCH AS LATITUDE, THE LONGITUDE OF THE USER.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CODE (registration)</a:t>
            </a:r>
            <a:endParaRPr/>
          </a:p>
        </p:txBody>
      </p:sp>
      <p:sp>
        <p:nvSpPr>
          <p:cNvPr id="184" name="Google Shape;184;p25"/>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228600" lvl="0" indent="-25400" algn="l" rtl="0">
              <a:lnSpc>
                <a:spcPct val="120000"/>
              </a:lnSpc>
              <a:spcBef>
                <a:spcPts val="0"/>
              </a:spcBef>
              <a:spcAft>
                <a:spcPts val="0"/>
              </a:spcAft>
              <a:buSzPts val="3200"/>
              <a:buNone/>
            </a:pPr>
            <a:endParaRPr/>
          </a:p>
        </p:txBody>
      </p:sp>
      <p:pic>
        <p:nvPicPr>
          <p:cNvPr id="186" name="Google Shape;186;p25"/>
          <p:cNvPicPr preferRelativeResize="0"/>
          <p:nvPr/>
        </p:nvPicPr>
        <p:blipFill>
          <a:blip r:embed="rId3">
            <a:alphaModFix/>
          </a:blip>
          <a:stretch>
            <a:fillRect/>
          </a:stretch>
        </p:blipFill>
        <p:spPr>
          <a:xfrm>
            <a:off x="388275" y="1837775"/>
            <a:ext cx="10991924" cy="35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CODE(message)</a:t>
            </a:r>
            <a:endParaRPr/>
          </a:p>
        </p:txBody>
      </p:sp>
      <p:sp>
        <p:nvSpPr>
          <p:cNvPr id="192" name="Google Shape;192;p26"/>
          <p:cNvSpPr txBox="1">
            <a:spLocks noGrp="1"/>
          </p:cNvSpPr>
          <p:nvPr>
            <p:ph idx="1"/>
          </p:nvPr>
        </p:nvSpPr>
        <p:spPr>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endParaRPr/>
          </a:p>
        </p:txBody>
      </p:sp>
      <p:pic>
        <p:nvPicPr>
          <p:cNvPr id="193" name="Google Shape;193;p26"/>
          <p:cNvPicPr preferRelativeResize="0"/>
          <p:nvPr/>
        </p:nvPicPr>
        <p:blipFill>
          <a:blip r:embed="rId3">
            <a:alphaModFix/>
          </a:blip>
          <a:stretch>
            <a:fillRect/>
          </a:stretch>
        </p:blipFill>
        <p:spPr>
          <a:xfrm>
            <a:off x="526900" y="1721775"/>
            <a:ext cx="10714626" cy="382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DEMO VIDEO</a:t>
            </a:r>
            <a:endParaRPr/>
          </a:p>
        </p:txBody>
      </p:sp>
      <p:pic>
        <p:nvPicPr>
          <p:cNvPr id="2" name="women app">
            <a:hlinkClick r:id="" action="ppaction://media"/>
            <a:extLst>
              <a:ext uri="{FF2B5EF4-FFF2-40B4-BE49-F238E27FC236}">
                <a16:creationId xmlns:a16="http://schemas.microsoft.com/office/drawing/2014/main" id="{D767D002-198D-9AC1-D86E-BC5797D8A0E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44943" y="1097280"/>
            <a:ext cx="4032308" cy="4862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26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FUTURE SCOPE</a:t>
            </a:r>
            <a:endParaRPr/>
          </a:p>
        </p:txBody>
      </p:sp>
      <p:sp>
        <p:nvSpPr>
          <p:cNvPr id="205" name="Google Shape;205;p28"/>
          <p:cNvSpPr txBox="1">
            <a:spLocks noGrp="1"/>
          </p:cNvSpPr>
          <p:nvPr>
            <p:ph idx="1"/>
          </p:nvPr>
        </p:nvSpPr>
        <p:spPr>
          <a:prstGeom prst="rect">
            <a:avLst/>
          </a:prstGeom>
        </p:spPr>
        <p:txBody>
          <a:bodyPr spcFirstLastPara="1" wrap="square" lIns="91425" tIns="45700" rIns="91425" bIns="45700" anchor="ctr" anchorCtr="0">
            <a:normAutofit/>
          </a:bodyPr>
          <a:lstStyle/>
          <a:p>
            <a:pPr lvl="0" algn="l" rtl="0">
              <a:spcBef>
                <a:spcPts val="1000"/>
              </a:spcBef>
              <a:spcAft>
                <a:spcPts val="0"/>
              </a:spcAft>
            </a:pPr>
            <a:r>
              <a:rPr lang="en-IN" dirty="0"/>
              <a:t>Send GEOGRAPHICAL LOCATION instead of message</a:t>
            </a:r>
          </a:p>
          <a:p>
            <a:pPr lvl="0" algn="l" rtl="0">
              <a:spcBef>
                <a:spcPts val="1000"/>
              </a:spcBef>
              <a:spcAft>
                <a:spcPts val="0"/>
              </a:spcAft>
            </a:pPr>
            <a:r>
              <a:rPr lang="en-IN" dirty="0"/>
              <a:t>Message button activates when phone is SHAKED</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352</Words>
  <Application>Microsoft Office PowerPoint</Application>
  <PresentationFormat>Widescreen</PresentationFormat>
  <Paragraphs>28</Paragraphs>
  <Slides>10</Slides>
  <Notes>10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Impact</vt:lpstr>
      <vt:lpstr>Office Theme</vt:lpstr>
      <vt:lpstr>WOMEN SAFETY APP</vt:lpstr>
      <vt:lpstr>CONTENTS</vt:lpstr>
      <vt:lpstr>INTRODUCTION</vt:lpstr>
      <vt:lpstr>AIM</vt:lpstr>
      <vt:lpstr>ROLE OF THE APP</vt:lpstr>
      <vt:lpstr>CODE (registration)</vt:lpstr>
      <vt:lpstr>CODE(message)</vt:lpstr>
      <vt:lpstr>DEMO VIDEO</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APP</dc:title>
  <dc:creator>Ruthvika Muchala</dc:creator>
  <cp:lastModifiedBy>Muchala Ruthvika</cp:lastModifiedBy>
  <cp:revision>1</cp:revision>
  <dcterms:modified xsi:type="dcterms:W3CDTF">2023-06-26T14:59:24Z</dcterms:modified>
</cp:coreProperties>
</file>