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f50f3460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f50f3460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f50f3460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f50f3460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f50f3460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f50f3460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f50f3460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f50f3460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f50f3460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f50f3460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f50f3460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f50f3460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f50f3460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f50f3460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f50f3460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f50f3460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xDuPtLlRPGw" TargetMode="External"/><Relationship Id="rId4" Type="http://schemas.openxmlformats.org/officeDocument/2006/relationships/hyperlink" Target="https://roboticadiy.com/raspberry-pi-home-security-system-project-stream-live-video/" TargetMode="External"/><Relationship Id="rId5" Type="http://schemas.openxmlformats.org/officeDocument/2006/relationships/hyperlink" Target="https://www.engineersgarage.com/raspberry-pi-based-smart-home-security-syste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TECHNOLOGIES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7"/>
              <a:t>USING RASPBERRY PI</a:t>
            </a:r>
            <a:endParaRPr sz="265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7"/>
              <a:t>BY SIVANE</a:t>
            </a:r>
            <a:endParaRPr sz="265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75425"/>
            <a:ext cx="85206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&gt;</a:t>
            </a:r>
            <a:r>
              <a:rPr lang="en" sz="2700"/>
              <a:t>RECENT TECHNOLOGY:  Raspberry pi home security system with pi cam.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&gt;By sending live stream to IP address.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&gt; you can </a:t>
            </a:r>
            <a:r>
              <a:rPr lang="en" sz="2700"/>
              <a:t>monitor</a:t>
            </a:r>
            <a:r>
              <a:rPr lang="en" sz="2700"/>
              <a:t> it via any device any browser but with same connection as Raspberry pi.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REQUIRED: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18075"/>
            <a:ext cx="85206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sz="2300"/>
              <a:t>RASPBERRY PI 4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&gt;PI CAM V2.1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&gt;PYTHON IDE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&gt;DEVICE TO VIEW LIVE STREAM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STEP: ENABLE CAMERA OF RASPBERRY PI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MENU&gt;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50" y="1152475"/>
            <a:ext cx="3808825" cy="379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700" y="1156925"/>
            <a:ext cx="3808825" cy="34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STEP:FIND IP ADDRESS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61925"/>
            <a:ext cx="852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TERMINAL AND TYPE hostname-I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700" y="1785950"/>
            <a:ext cx="3694050" cy="21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OF PI CAM TO RASPBERRY PI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27374" cy="38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0" y="149400"/>
            <a:ext cx="5530325" cy="48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https://www.youtube.com/watch?v=xDuPtLlRPGw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https://roboticadiy.com/raspberry-pi-home-security-system-project-stream-live-video/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https://www.engineersgarage.com/raspberry-pi-based-smart-home-security-system/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9885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r>
              <a:rPr lang="en" sz="5000"/>
              <a:t> 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               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