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1" r:id="rId1"/>
  </p:sldMasterIdLst>
  <p:notesMasterIdLst>
    <p:notesMasterId r:id="rId14"/>
  </p:notesMasterIdLst>
  <p:sldIdLst>
    <p:sldId id="256" r:id="rId2"/>
    <p:sldId id="357" r:id="rId3"/>
    <p:sldId id="391" r:id="rId4"/>
    <p:sldId id="399" r:id="rId5"/>
    <p:sldId id="393" r:id="rId6"/>
    <p:sldId id="394" r:id="rId7"/>
    <p:sldId id="396" r:id="rId8"/>
    <p:sldId id="397" r:id="rId9"/>
    <p:sldId id="395" r:id="rId10"/>
    <p:sldId id="398" r:id="rId11"/>
    <p:sldId id="40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2060"/>
    <a:srgbClr val="EAEFF7"/>
    <a:srgbClr val="C00000"/>
    <a:srgbClr val="7B229E"/>
    <a:srgbClr val="E5B458"/>
    <a:srgbClr val="E3AA6A"/>
    <a:srgbClr val="38B347"/>
    <a:srgbClr val="75C7CB"/>
    <a:srgbClr val="988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6805-9FF0-4934-BDCD-CD6CD9C90D8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4487-34A5-4CE5-B125-65C7AA3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276A-FE05-4F1D-ADDD-3E40B7126C3B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7AAB-E972-47C4-AD6C-A250273F3F1A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60A2-1332-4035-A943-95FF74D92538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69D8-DD5A-4D37-B75A-A8022F276781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D022-EC60-4BE5-8524-259F2681926C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0E58-0B00-4A64-B220-50E3195400B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DDA1-DBF4-430F-8CC8-F7997A8C8AE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D254-AF4B-4EFF-BDDB-90616739097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2069-8A35-4A1E-A076-C9C35D1D55B9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9095-B64D-4D7C-9BE2-D267E06DD0F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EA1-B28F-4325-80B4-3C9C4F2299D7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2612-1A4F-49CF-AECA-D1AE19E65E3A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4174-022-00027-y" TargetMode="External"/><Relationship Id="rId2" Type="http://schemas.openxmlformats.org/officeDocument/2006/relationships/hyperlink" Target="https://journalofbigdata.springeropen.com/articles/10.1186/s40537-022-00657-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n-journal.com/journal-of-nursing/innovation-for-chronic-kidney-disea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757" y="2635625"/>
            <a:ext cx="8729242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Chronic kidney Disease using Machine Learning Techniques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E143-99F7-453B-BBDF-787EDA75CEC1}"/>
              </a:ext>
            </a:extLst>
          </p:cNvPr>
          <p:cNvSpPr txBox="1"/>
          <p:nvPr/>
        </p:nvSpPr>
        <p:spPr>
          <a:xfrm>
            <a:off x="522193" y="4726167"/>
            <a:ext cx="447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Sivane sentil( E0121027)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Marreddy Gayatri devi( E0421053)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38E78-0102-4F90-A6C6-365EDBEFA554}"/>
              </a:ext>
            </a:extLst>
          </p:cNvPr>
          <p:cNvSpPr txBox="1"/>
          <p:nvPr/>
        </p:nvSpPr>
        <p:spPr>
          <a:xfrm>
            <a:off x="5611443" y="5003166"/>
            <a:ext cx="33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 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Prof .Shiyamala Gowri 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562A2-963B-4C2E-B1B0-7D33D15C836E}"/>
              </a:ext>
            </a:extLst>
          </p:cNvPr>
          <p:cNvSpPr txBox="1"/>
          <p:nvPr/>
        </p:nvSpPr>
        <p:spPr>
          <a:xfrm>
            <a:off x="3333520" y="1712141"/>
            <a:ext cx="2366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300 Internship 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234E549E-6B1C-4C5D-88D1-7087C47ACD50}"/>
              </a:ext>
            </a:extLst>
          </p:cNvPr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414757" y="244370"/>
            <a:ext cx="7797055" cy="1202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00096-EA3B-081E-D379-866FE36C90FE}"/>
              </a:ext>
            </a:extLst>
          </p:cNvPr>
          <p:cNvSpPr txBox="1"/>
          <p:nvPr/>
        </p:nvSpPr>
        <p:spPr>
          <a:xfrm>
            <a:off x="3640416" y="3819396"/>
            <a:ext cx="22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review</a:t>
            </a:r>
          </a:p>
        </p:txBody>
      </p:sp>
    </p:spTree>
    <p:extLst>
      <p:ext uri="{BB962C8B-B14F-4D97-AF65-F5344CB8AC3E}">
        <p14:creationId xmlns:p14="http://schemas.microsoft.com/office/powerpoint/2010/main" val="27659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639-F8FE-520E-B3C1-4D19BCB0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4785"/>
            <a:ext cx="78867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3832-578F-AA5A-84E7-626B2F18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5054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classification decision tree classification has  the highest accuracy compared to all other algorithms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pre-processing we removed all nan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23B1C-3173-5659-05B2-D75F6861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9D2-1F51-1E8C-6D6E-4DD4E876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6792-AC6A-A36E-887F-00498CE7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https://journalofbigdata.springeropen.com/articles/10.1186/s40537-022-00657-5</a:t>
            </a:r>
            <a:endParaRPr lang="en-IN" dirty="0"/>
          </a:p>
          <a:p>
            <a:r>
              <a:rPr lang="en-IN" dirty="0">
                <a:hlinkClick r:id="rId3"/>
              </a:rPr>
              <a:t>https://link.springer.com/article/10.1007/s44174-022-00027-y</a:t>
            </a:r>
            <a:endParaRPr lang="en-IN" dirty="0"/>
          </a:p>
          <a:p>
            <a:r>
              <a:rPr lang="en-IN" dirty="0">
                <a:hlinkClick r:id="rId4"/>
              </a:rPr>
              <a:t>https://rn-journal.com/journal-of-nursing/innovation-for-chronic-kidney-disease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CAE5-75B1-E876-134B-AA150C5F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892" y="2196144"/>
            <a:ext cx="3069771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7819" y="213199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79EB8-31D3-3172-A86B-B9F284088D49}"/>
              </a:ext>
            </a:extLst>
          </p:cNvPr>
          <p:cNvSpPr txBox="1"/>
          <p:nvPr/>
        </p:nvSpPr>
        <p:spPr>
          <a:xfrm>
            <a:off x="941294" y="1331259"/>
            <a:ext cx="751018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uses various algorithms for 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mathematical models and making predictions using historical data or information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field of study that gives computers the capability to learn without being explicitly programmed.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it is being used for various tasks such as image recognition, speech recognition, email filtering, Facebook auto-tagging, recommender system, and many more.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332D1-5B83-ED92-E60D-F1072B156677}"/>
              </a:ext>
            </a:extLst>
          </p:cNvPr>
          <p:cNvSpPr txBox="1"/>
          <p:nvPr/>
        </p:nvSpPr>
        <p:spPr>
          <a:xfrm>
            <a:off x="1001805" y="2951629"/>
            <a:ext cx="728158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check whether the patient is to predict patients with Chronic Kidney Disease using attributes while maintaining a higher accuracy on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dataset, we predict whether the patient can have a chronic kidney disease or not. To predict this, we use 25 attributes  and 400 rows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B3DFA-C8EC-25F2-7276-C0E7DB5A9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247" y="1091754"/>
            <a:ext cx="2554941" cy="15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9462" y="989344"/>
            <a:ext cx="4562372" cy="43352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338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survey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3E3FF5-6AF5-3B62-009D-B94D9157A929}"/>
              </a:ext>
            </a:extLst>
          </p:cNvPr>
          <p:cNvGraphicFramePr>
            <a:graphicFrameLocks noGrp="1"/>
          </p:cNvGraphicFramePr>
          <p:nvPr/>
        </p:nvGraphicFramePr>
        <p:xfrm>
          <a:off x="1534160" y="2301239"/>
          <a:ext cx="6736080" cy="174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578022342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613632361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054466077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3311103662"/>
                    </a:ext>
                  </a:extLst>
                </a:gridCol>
              </a:tblGrid>
              <a:tr h="253079">
                <a:tc>
                  <a:txBody>
                    <a:bodyPr/>
                    <a:lstStyle/>
                    <a:p>
                      <a:r>
                        <a:rPr lang="en-IN" sz="1000" dirty="0"/>
                        <a:t>Datasets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Methodology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Accuracy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Researched by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6120739"/>
                  </a:ext>
                </a:extLst>
              </a:tr>
              <a:tr h="442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95.92%.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Saurabh Paul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5192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SVM 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96.7 %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Siddheshwar Tekale, Pranjal Shingavi</a:t>
                      </a:r>
                    </a:p>
                    <a:p>
                      <a:endParaRPr lang="en-IN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942057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kidney disease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Logistic regression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98.8%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Salma Shaji, S R Ajina</a:t>
                      </a:r>
                      <a:endParaRPr lang="en-IN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275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Flow/Methodology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E4D2A-B014-AB1A-A87E-82F26252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19" y="1888179"/>
            <a:ext cx="5718362" cy="39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2F222-5035-A129-3E2B-81A70791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3" y="1822076"/>
            <a:ext cx="8433233" cy="38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59759" y="136525"/>
            <a:ext cx="5985352" cy="82494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599B5-4CBF-95D3-81C5-36753B65BCBD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9CBBA-E98A-C32E-8EDB-5D181B737A77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C2D1B-D519-FE89-3DB6-745ABF8C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3" y="2023781"/>
            <a:ext cx="3979054" cy="2715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A0752-CF0B-2CB1-BAC8-2C7DE136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50" y="1909481"/>
            <a:ext cx="4305522" cy="30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C2937-F31B-D547-3645-18BB5E9A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39" y="2009702"/>
            <a:ext cx="3159685" cy="2838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9214D-5566-9F54-A91F-AEA28B60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50" y="2138082"/>
            <a:ext cx="4916548" cy="25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59759" y="551329"/>
            <a:ext cx="5985351" cy="48409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work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B73BD-2294-7C5E-908B-2F32CCA7A398}"/>
              </a:ext>
            </a:extLst>
          </p:cNvPr>
          <p:cNvSpPr txBox="1"/>
          <p:nvPr/>
        </p:nvSpPr>
        <p:spPr>
          <a:xfrm>
            <a:off x="531158" y="2017058"/>
            <a:ext cx="822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20-02-2023 - 01-03-2023 Learnt Machine Learning from Udemy videos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02-03-2023 - 06-03-2023 Got the ckd dataset and started working on Data preprocessing.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07-03-2023 - 11-03-2023 Worked on Regression.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12-03-2023 - 16-03-2023 Worked on Classification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21669</TotalTime>
  <Words>332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inter-regular</vt:lpstr>
      <vt:lpstr>Times New Roman</vt:lpstr>
      <vt:lpstr>Office Theme</vt:lpstr>
      <vt:lpstr>PowerPoint Presentation</vt:lpstr>
      <vt:lpstr>Introduction</vt:lpstr>
      <vt:lpstr>Problem statement</vt:lpstr>
      <vt:lpstr>Research survey </vt:lpstr>
      <vt:lpstr>Work Flow/Methodology </vt:lpstr>
      <vt:lpstr>Dataset</vt:lpstr>
      <vt:lpstr>Data preprocessing  </vt:lpstr>
      <vt:lpstr>CLASSIFICATION </vt:lpstr>
      <vt:lpstr>Timeline of the work </vt:lpstr>
      <vt:lpstr>CONCLUSION</vt:lpstr>
      <vt:lpstr>Reference</vt:lpstr>
      <vt:lpstr>Thank you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induced Biomimetic coating of porous carbon fiber reinforced polyether-ethersulfone</dc:title>
  <dc:creator>Microsoft</dc:creator>
  <cp:lastModifiedBy>marreddy</cp:lastModifiedBy>
  <cp:revision>782</cp:revision>
  <dcterms:created xsi:type="dcterms:W3CDTF">2017-09-15T13:20:40Z</dcterms:created>
  <dcterms:modified xsi:type="dcterms:W3CDTF">2023-04-19T12:28:15Z</dcterms:modified>
</cp:coreProperties>
</file>