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7" r:id="rId3"/>
    <p:sldId id="391" r:id="rId4"/>
    <p:sldId id="392" r:id="rId5"/>
    <p:sldId id="256" r:id="rId6"/>
    <p:sldId id="394" r:id="rId7"/>
    <p:sldId id="400" r:id="rId8"/>
    <p:sldId id="402" r:id="rId9"/>
    <p:sldId id="401" r:id="rId10"/>
    <p:sldId id="395" r:id="rId11"/>
    <p:sldId id="399" r:id="rId12"/>
    <p:sldId id="404" r:id="rId13"/>
    <p:sldId id="398" r:id="rId14"/>
    <p:sldId id="403" r:id="rId15"/>
    <p:sldId id="40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reddy" initials="m" lastIdx="1" clrIdx="0">
    <p:extLst>
      <p:ext uri="{19B8F6BF-5375-455C-9EA6-DF929625EA0E}">
        <p15:presenceInfo xmlns:p15="http://schemas.microsoft.com/office/powerpoint/2012/main" userId="544fa94089579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7T15:12:26.482" idx="1">
    <p:pos x="6415" y="12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6DF8-4D4F-0AE3-2DB2-70C878372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9EFA-3461-9CD7-B9A8-F565B4FF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21F8-7B20-A43F-3D32-CBD8E196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E5F6-D188-99CC-BC5D-8529E971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F66D-334A-8218-7EB3-DB79517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8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96B-A694-86DC-1C91-522D597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A88F1-41AF-C465-B3B5-3F62EF1B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0171-804A-980C-89A8-9388F01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E5E9-E28E-AD09-A1E1-ED987CED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526A-AD19-EB9B-67FE-6A3B6BB7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F4FEA-2208-01EA-5C25-8AF8268D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A7DB-C34E-AD0A-D81C-F81C25AF6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F270-10BB-CADC-FA97-CDF4D43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88B0-A4CB-6433-EE1C-6A6D96E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56DF-D1DD-3EEA-8511-383A493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198-066C-E56A-04A9-1037C331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54B-DC4C-8E28-0877-A70B13D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D1F-FB4E-149C-AA2A-68897C1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F5CF-0FC8-46B5-6285-AE692062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397B-8D7E-5012-6426-211DD06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6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EC26-72D0-D80C-A2CC-ADD91653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1197-20B5-7AB5-38B1-30C38545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4ECA-7A83-98BE-F271-EC5B6F30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2944-A17C-EC69-EC80-EF052E4B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BFCA-E90A-5FF6-C655-731AE241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7986-3BB1-14FA-B0E9-A7199BE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0891-518A-5F3C-D7A8-C6A47498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A24BF-D1FE-2D6C-115D-5733FF604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E6C5-55DF-C5C6-9E24-2F3664C5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63AF-6045-435B-61DF-58900F31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7B21D-A909-0034-8B8A-78CF4226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3E01-F473-A120-0B56-0CE4C82B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D63C-E8E0-574E-1DBD-030CB5AB9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F8B00-4C3E-DACE-C27F-7007DD93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CE0E7-52DA-7B9C-38F4-18446CDA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10420-8C17-DFFB-6687-74AE1F9F9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8FA84-2F19-1C02-0147-80E10154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3101F-E524-6773-CC5C-A76C4E69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56198-02D7-F302-819C-3281E92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4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181-FC1D-185B-8DD9-B8320AE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A4EBB-7985-9723-F177-B5C95A41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6F8EF-73D2-6240-2554-5D1B4E84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D37D-D28A-ED34-37C8-DBE5E1D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85D0-B6D3-EEC9-2D4B-EC13B854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69923-2979-0687-C8BD-88B8DBB7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08DC-41FB-838A-0198-AD8CED6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0622-DABB-6758-3EC0-98EB16A9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70AC-3713-718B-E026-3A43BA05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0A3B-13E4-04D9-126F-979D3DDA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E2E4-C2C0-B5D6-FF80-B4FED16F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244C-9BEB-D297-2DF7-1BC5336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EA2A-921E-61BF-0C3E-60DA1D4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B56-DC19-13A7-954B-86E0162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2D48A-956C-029F-E077-44DE49A6D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17EE-5621-0979-BDBF-E053C03B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B2DF-0173-D57E-148B-C11EF9E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F174-7B44-8F6C-1467-1338AF1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4D2C-E5FF-CE89-7D58-2BF4EDC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89FA9-0A51-5E06-FC4D-DCB6005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838E-5F82-CE98-EA4F-4A5A9B28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F557-9213-EBC8-EAE1-7E65E899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ACDB-F821-4F1E-8FEE-3F7771E7E48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A2B-9612-E41C-258B-E1E5832C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3ED3-EBF0-36B1-531E-D74D23E0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954E-64F1-4F58-82B1-5BC953B07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4174-022-00027-y" TargetMode="External"/><Relationship Id="rId2" Type="http://schemas.openxmlformats.org/officeDocument/2006/relationships/hyperlink" Target="https://journalofbigdata.springeropen.com/articles/10.1186/s40537-022-00657-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n-journal.com/journal-of-nursing/innovation-for-chronic-kidney-diseas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0492" y="2657774"/>
            <a:ext cx="10674978" cy="1202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Chronic kidney Disease using </a:t>
            </a:r>
          </a:p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807270" y="4887975"/>
            <a:ext cx="447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Sivane senthil( E0121027)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Marreddy Gayatri devi( E0421053)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8562675" y="4892376"/>
            <a:ext cx="357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Prof .Shiyamala  Gowri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4306835" y="205998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 300 Internship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1315757" y="718812"/>
            <a:ext cx="7797055" cy="1202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7A5D2E-C8FE-DB71-DCD9-0097DACFFEC5}"/>
              </a:ext>
            </a:extLst>
          </p:cNvPr>
          <p:cNvSpPr txBox="1"/>
          <p:nvPr/>
        </p:nvSpPr>
        <p:spPr>
          <a:xfrm>
            <a:off x="4620028" y="4058193"/>
            <a:ext cx="216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D0A-67A1-24A0-044A-D6F0EF66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365126"/>
            <a:ext cx="10520680" cy="5695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E10DB-174C-4047-562F-668CA551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934720"/>
            <a:ext cx="4989330" cy="5338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1FF0C-5EF6-9366-1622-654F09AF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60" y="1198880"/>
            <a:ext cx="4989330" cy="4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D0A-67A1-24A0-044A-D6F0EF66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365126"/>
            <a:ext cx="10520680" cy="5695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10909-30AA-EEA8-ABCE-E2950EFA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79" y="1243646"/>
            <a:ext cx="4820661" cy="4140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6B4B9-7F94-8956-54DD-B8F754D4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90" y="1876213"/>
            <a:ext cx="4966810" cy="37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F8CE-CEE0-6CEA-5DA0-A5FE0CD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5DAE-2F3C-E92C-C561-55EF3FA0F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1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Data Pre processing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correlation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string values to float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Regression (Logistic Regression, Linear Regression, Polynomial Regression, Decision Tree, Random Forest Regression)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Classification(KNN, Naive bayes, SVM, Decision Tree, Random Forest)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Clustering (K Mean, Hierarchical).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the model</a:t>
            </a:r>
          </a:p>
        </p:txBody>
      </p:sp>
    </p:spTree>
    <p:extLst>
      <p:ext uri="{BB962C8B-B14F-4D97-AF65-F5344CB8AC3E}">
        <p14:creationId xmlns:p14="http://schemas.microsoft.com/office/powerpoint/2010/main" val="247589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91734" y="467360"/>
            <a:ext cx="6677378" cy="86021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B586B3-3988-395E-9A2D-9559336CD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55579"/>
              </p:ext>
            </p:extLst>
          </p:nvPr>
        </p:nvGraphicFramePr>
        <p:xfrm>
          <a:off x="2282613" y="1754293"/>
          <a:ext cx="7215294" cy="408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47">
                  <a:extLst>
                    <a:ext uri="{9D8B030D-6E8A-4147-A177-3AD203B41FA5}">
                      <a16:colId xmlns:a16="http://schemas.microsoft.com/office/drawing/2014/main" val="1448406210"/>
                    </a:ext>
                  </a:extLst>
                </a:gridCol>
                <a:gridCol w="1364853">
                  <a:extLst>
                    <a:ext uri="{9D8B030D-6E8A-4147-A177-3AD203B41FA5}">
                      <a16:colId xmlns:a16="http://schemas.microsoft.com/office/drawing/2014/main" val="3494640059"/>
                    </a:ext>
                  </a:extLst>
                </a:gridCol>
                <a:gridCol w="4472094">
                  <a:extLst>
                    <a:ext uri="{9D8B030D-6E8A-4147-A177-3AD203B41FA5}">
                      <a16:colId xmlns:a16="http://schemas.microsoft.com/office/drawing/2014/main" val="561531416"/>
                    </a:ext>
                  </a:extLst>
                </a:gridCol>
              </a:tblGrid>
              <a:tr h="413879">
                <a:tc>
                  <a:txBody>
                    <a:bodyPr/>
                    <a:lstStyle/>
                    <a:p>
                      <a:r>
                        <a:rPr lang="en-IN" dirty="0"/>
                        <a:t>First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200"/>
                  </a:ext>
                </a:extLst>
              </a:tr>
              <a:tr h="95800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20-02-2023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Learnt Machine Learning from Udemy videos and practiced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25432"/>
                  </a:ext>
                </a:extLst>
              </a:tr>
              <a:tr h="7369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06-03-2023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 the ckd dataset and started working on Data preprocessing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80892"/>
                  </a:ext>
                </a:extLst>
              </a:tr>
              <a:tr h="2988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16-03-2023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classification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10107"/>
                  </a:ext>
                </a:extLst>
              </a:tr>
              <a:tr h="51585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types of classification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23478"/>
                  </a:ext>
                </a:extLst>
              </a:tr>
              <a:tr h="2988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28-03-2023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08-04-2023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16703"/>
                  </a:ext>
                </a:extLst>
              </a:tr>
              <a:tr h="2988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09-04-2023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12-04-2023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  types of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8421"/>
                  </a:ext>
                </a:extLst>
              </a:tr>
              <a:tr h="2988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13-04-2023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12-04-2023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Clustering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C65-EC19-B4A3-17E3-52EFCBB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EE0B-EC98-CFE2-5A20-98030BA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070" y="1905581"/>
            <a:ext cx="7924490" cy="4271381"/>
          </a:xfrm>
        </p:spPr>
        <p:txBody>
          <a:bodyPr/>
          <a:lstStyle/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clustering, k-mean clustering is the best  compared to hierarchical cluster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Random forest regression has  the highest accuracy 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67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9D2-1F51-1E8C-6D6E-4DD4E876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6792-AC6A-A36E-887F-00498CE7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https://journalofbigdata.springeropen.com/articles/10.1186/s40537-022-00657-5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https://link.springer.com/article/10.1007/s44174-022-00027-y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https://rn-journal.com/journal-of-nursing/innovation-for-chronic-kidney-disease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CAE5-75B1-E876-134B-AA150C5F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893" y="2196145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65294" y="839892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79EB8-31D3-3172-A86B-B9F284088D49}"/>
              </a:ext>
            </a:extLst>
          </p:cNvPr>
          <p:cNvSpPr txBox="1"/>
          <p:nvPr/>
        </p:nvSpPr>
        <p:spPr>
          <a:xfrm>
            <a:off x="2465294" y="1331260"/>
            <a:ext cx="75101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uses various algorithms for building mathematical models and making predictions using historical data or information.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computers the capability to learn without being explicitly programmed.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it is being used for various tasks such as image recognition, speech recognition, email filtering, Facebook auto-tagging, recommender system, and many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09020" y="280827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32D1-5B83-ED92-E60D-F1072B156677}"/>
              </a:ext>
            </a:extLst>
          </p:cNvPr>
          <p:cNvSpPr txBox="1"/>
          <p:nvPr/>
        </p:nvSpPr>
        <p:spPr>
          <a:xfrm>
            <a:off x="2525806" y="2951630"/>
            <a:ext cx="728158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check whether the patient is to predict patients with Chronic Kidney Disease using attributes while maintaining a higher accuracy on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dataset, we predict whether the patient can have a chronic kidney disease or not. To predict this, we use 25 attributes  and 400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B3DFA-C8EC-25F2-7276-C0E7DB5A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48" y="1091754"/>
            <a:ext cx="2554941" cy="15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85948" y="176124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survey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E3FF5-6AF5-3B62-009D-B94D9157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51087"/>
              </p:ext>
            </p:extLst>
          </p:nvPr>
        </p:nvGraphicFramePr>
        <p:xfrm>
          <a:off x="2045547" y="1925319"/>
          <a:ext cx="8981440" cy="235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57802234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613632361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054466077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3311103662"/>
                    </a:ext>
                  </a:extLst>
                </a:gridCol>
              </a:tblGrid>
              <a:tr h="337439">
                <a:tc>
                  <a:txBody>
                    <a:bodyPr/>
                    <a:lstStyle/>
                    <a:p>
                      <a:r>
                        <a:rPr lang="en-IN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Researched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20739"/>
                  </a:ext>
                </a:extLst>
              </a:tr>
              <a:tr h="590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95.92%.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Saurabh 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921"/>
                  </a:ext>
                </a:extLst>
              </a:tr>
              <a:tr h="342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SVM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96.7 %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Siddheshwar Tekale, Pranjal Shingavi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20576"/>
                  </a:ext>
                </a:extLst>
              </a:tr>
              <a:tr h="342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Salma Shaji, S R Ajina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5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FC32-9BB1-71F5-4B54-83B12880F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88" y="-33867"/>
            <a:ext cx="4429760" cy="6637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 </a:t>
            </a:r>
            <a:endParaRPr lang="en-IN" sz="2400" dirty="0"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F5799-3E20-8132-9E50-34EE17F94222}"/>
              </a:ext>
            </a:extLst>
          </p:cNvPr>
          <p:cNvSpPr/>
          <p:nvPr/>
        </p:nvSpPr>
        <p:spPr>
          <a:xfrm>
            <a:off x="2858348" y="2147146"/>
            <a:ext cx="1822025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535C24-BE3B-7C1B-90D7-7FDA768682C8}"/>
              </a:ext>
            </a:extLst>
          </p:cNvPr>
          <p:cNvSpPr/>
          <p:nvPr/>
        </p:nvSpPr>
        <p:spPr>
          <a:xfrm>
            <a:off x="4775201" y="2248747"/>
            <a:ext cx="487680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D361-BA1C-8E78-5693-13F1011CDAB9}"/>
              </a:ext>
            </a:extLst>
          </p:cNvPr>
          <p:cNvSpPr/>
          <p:nvPr/>
        </p:nvSpPr>
        <p:spPr>
          <a:xfrm>
            <a:off x="5357709" y="2181012"/>
            <a:ext cx="2208104" cy="386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8928D6-9B1E-99C6-C21A-D48314CFF6C6}"/>
              </a:ext>
            </a:extLst>
          </p:cNvPr>
          <p:cNvSpPr/>
          <p:nvPr/>
        </p:nvSpPr>
        <p:spPr>
          <a:xfrm>
            <a:off x="7721600" y="2201333"/>
            <a:ext cx="521549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94567-DB0E-BF6D-F65B-F01F167F44F5}"/>
              </a:ext>
            </a:extLst>
          </p:cNvPr>
          <p:cNvSpPr/>
          <p:nvPr/>
        </p:nvSpPr>
        <p:spPr>
          <a:xfrm>
            <a:off x="8344749" y="2147144"/>
            <a:ext cx="1876210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Algorithms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B92EEFD-346D-EF85-9C74-C14FC2B6301B}"/>
              </a:ext>
            </a:extLst>
          </p:cNvPr>
          <p:cNvSpPr/>
          <p:nvPr/>
        </p:nvSpPr>
        <p:spPr>
          <a:xfrm>
            <a:off x="9144000" y="2827869"/>
            <a:ext cx="277708" cy="55033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C47BF-062D-BC33-2362-31B4BA42CA18}"/>
              </a:ext>
            </a:extLst>
          </p:cNvPr>
          <p:cNvSpPr/>
          <p:nvPr/>
        </p:nvSpPr>
        <p:spPr>
          <a:xfrm>
            <a:off x="8344749" y="3638980"/>
            <a:ext cx="1876210" cy="413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3FB423-86F8-FE6C-1254-1A590404C5EC}"/>
              </a:ext>
            </a:extLst>
          </p:cNvPr>
          <p:cNvSpPr/>
          <p:nvPr/>
        </p:nvSpPr>
        <p:spPr>
          <a:xfrm flipH="1">
            <a:off x="7437116" y="3732107"/>
            <a:ext cx="643467" cy="25061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7EF65-5A13-E140-4FB4-E66E3F69863B}"/>
              </a:ext>
            </a:extLst>
          </p:cNvPr>
          <p:cNvSpPr/>
          <p:nvPr/>
        </p:nvSpPr>
        <p:spPr>
          <a:xfrm>
            <a:off x="4172373" y="3632204"/>
            <a:ext cx="3108960" cy="419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Future Reinforcement </a:t>
            </a:r>
          </a:p>
        </p:txBody>
      </p:sp>
    </p:spTree>
    <p:extLst>
      <p:ext uri="{BB962C8B-B14F-4D97-AF65-F5344CB8AC3E}">
        <p14:creationId xmlns:p14="http://schemas.microsoft.com/office/powerpoint/2010/main" val="6309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85948" y="176124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2F222-5035-A129-3E2B-81A70791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84" y="1869488"/>
            <a:ext cx="8433233" cy="38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0C78-2D76-41B0-55D8-93CDDF98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33"/>
            <a:ext cx="10515600" cy="40026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B23F7-81D3-226D-1B53-23ACF9D67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08" y="1505435"/>
            <a:ext cx="5323012" cy="406434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2B2D9-AC53-4DCB-3E9D-08CC2E80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2" y="1720427"/>
            <a:ext cx="4043678" cy="34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0C78-2D76-41B0-55D8-93CDDF98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26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35E0E-FC33-4221-3DCC-5AEC3BFF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67" y="1372753"/>
            <a:ext cx="4115011" cy="4559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CC170-ECED-DAED-B9DE-FF549828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62" y="1307719"/>
            <a:ext cx="5057394" cy="42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0C78-2D76-41B0-55D8-93CDDF98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26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00A8A5-29CE-E364-65EE-029E9B45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00" y="1435948"/>
            <a:ext cx="7022907" cy="38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414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Times New Roman</vt:lpstr>
      <vt:lpstr>Office Theme</vt:lpstr>
      <vt:lpstr>PowerPoint Presentation</vt:lpstr>
      <vt:lpstr>Introduction</vt:lpstr>
      <vt:lpstr>Problem statement</vt:lpstr>
      <vt:lpstr>Research survey </vt:lpstr>
      <vt:lpstr>Work flow </vt:lpstr>
      <vt:lpstr>Dataset</vt:lpstr>
      <vt:lpstr>Regression</vt:lpstr>
      <vt:lpstr>Regression</vt:lpstr>
      <vt:lpstr>Regression</vt:lpstr>
      <vt:lpstr>Clustering</vt:lpstr>
      <vt:lpstr>Clustering</vt:lpstr>
      <vt:lpstr>Work done</vt:lpstr>
      <vt:lpstr>Timeline of the work </vt:lpstr>
      <vt:lpstr>Conclusion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marreddy</dc:creator>
  <cp:lastModifiedBy>marreddy</cp:lastModifiedBy>
  <cp:revision>25</cp:revision>
  <dcterms:created xsi:type="dcterms:W3CDTF">2023-04-16T11:14:42Z</dcterms:created>
  <dcterms:modified xsi:type="dcterms:W3CDTF">2023-04-19T12:42:12Z</dcterms:modified>
</cp:coreProperties>
</file>