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59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sank chowdary" userId="dda78fec386ebad5" providerId="LiveId" clId="{D519368A-8252-4F66-93F2-830B46FABE36}"/>
    <pc:docChg chg="custSel addSld modSld">
      <pc:chgData name="sasank chowdary" userId="dda78fec386ebad5" providerId="LiveId" clId="{D519368A-8252-4F66-93F2-830B46FABE36}" dt="2024-04-13T15:25:45.562" v="538" actId="1076"/>
      <pc:docMkLst>
        <pc:docMk/>
      </pc:docMkLst>
      <pc:sldChg chg="addSp modSp new mod">
        <pc:chgData name="sasank chowdary" userId="dda78fec386ebad5" providerId="LiveId" clId="{D519368A-8252-4F66-93F2-830B46FABE36}" dt="2024-04-13T14:46:26.761" v="181" actId="6549"/>
        <pc:sldMkLst>
          <pc:docMk/>
          <pc:sldMk cId="429179188" sldId="256"/>
        </pc:sldMkLst>
        <pc:spChg chg="mod">
          <ac:chgData name="sasank chowdary" userId="dda78fec386ebad5" providerId="LiveId" clId="{D519368A-8252-4F66-93F2-830B46FABE36}" dt="2024-04-13T14:42:24.981" v="37" actId="14100"/>
          <ac:spMkLst>
            <pc:docMk/>
            <pc:sldMk cId="429179188" sldId="256"/>
            <ac:spMk id="2" creationId="{3C94E769-C1EE-D9AD-33EF-19DAA928B64B}"/>
          </ac:spMkLst>
        </pc:spChg>
        <pc:spChg chg="mod">
          <ac:chgData name="sasank chowdary" userId="dda78fec386ebad5" providerId="LiveId" clId="{D519368A-8252-4F66-93F2-830B46FABE36}" dt="2024-04-13T14:45:55.994" v="163" actId="14100"/>
          <ac:spMkLst>
            <pc:docMk/>
            <pc:sldMk cId="429179188" sldId="256"/>
            <ac:spMk id="3" creationId="{1C11D9F8-23EF-03ED-D838-B00A971F2C73}"/>
          </ac:spMkLst>
        </pc:spChg>
        <pc:spChg chg="add mod">
          <ac:chgData name="sasank chowdary" userId="dda78fec386ebad5" providerId="LiveId" clId="{D519368A-8252-4F66-93F2-830B46FABE36}" dt="2024-04-13T14:46:26.761" v="181" actId="6549"/>
          <ac:spMkLst>
            <pc:docMk/>
            <pc:sldMk cId="429179188" sldId="256"/>
            <ac:spMk id="4" creationId="{7670E8CA-C7D5-6F63-CEF1-39FB354EBB95}"/>
          </ac:spMkLst>
        </pc:spChg>
      </pc:sldChg>
      <pc:sldChg chg="modSp new mod">
        <pc:chgData name="sasank chowdary" userId="dda78fec386ebad5" providerId="LiveId" clId="{D519368A-8252-4F66-93F2-830B46FABE36}" dt="2024-04-13T14:49:28.359" v="209" actId="27636"/>
        <pc:sldMkLst>
          <pc:docMk/>
          <pc:sldMk cId="3253203228" sldId="257"/>
        </pc:sldMkLst>
        <pc:spChg chg="mod">
          <ac:chgData name="sasank chowdary" userId="dda78fec386ebad5" providerId="LiveId" clId="{D519368A-8252-4F66-93F2-830B46FABE36}" dt="2024-04-13T14:47:15.779" v="198" actId="2711"/>
          <ac:spMkLst>
            <pc:docMk/>
            <pc:sldMk cId="3253203228" sldId="257"/>
            <ac:spMk id="2" creationId="{6B9D751C-FCDB-5AA4-CB17-CA739EE2D775}"/>
          </ac:spMkLst>
        </pc:spChg>
        <pc:spChg chg="mod">
          <ac:chgData name="sasank chowdary" userId="dda78fec386ebad5" providerId="LiveId" clId="{D519368A-8252-4F66-93F2-830B46FABE36}" dt="2024-04-13T14:49:28.359" v="209" actId="27636"/>
          <ac:spMkLst>
            <pc:docMk/>
            <pc:sldMk cId="3253203228" sldId="257"/>
            <ac:spMk id="3" creationId="{5DDA0B2B-CCF0-A92E-F819-2D3A268986BE}"/>
          </ac:spMkLst>
        </pc:spChg>
      </pc:sldChg>
      <pc:sldChg chg="modSp new mod">
        <pc:chgData name="sasank chowdary" userId="dda78fec386ebad5" providerId="LiveId" clId="{D519368A-8252-4F66-93F2-830B46FABE36}" dt="2024-04-13T14:51:12.539" v="233" actId="113"/>
        <pc:sldMkLst>
          <pc:docMk/>
          <pc:sldMk cId="790541985" sldId="258"/>
        </pc:sldMkLst>
        <pc:spChg chg="mod">
          <ac:chgData name="sasank chowdary" userId="dda78fec386ebad5" providerId="LiveId" clId="{D519368A-8252-4F66-93F2-830B46FABE36}" dt="2024-04-13T14:51:12.539" v="233" actId="113"/>
          <ac:spMkLst>
            <pc:docMk/>
            <pc:sldMk cId="790541985" sldId="258"/>
            <ac:spMk id="2" creationId="{D243B50A-5A33-8991-984C-6A28EC6BF5B3}"/>
          </ac:spMkLst>
        </pc:spChg>
        <pc:spChg chg="mod">
          <ac:chgData name="sasank chowdary" userId="dda78fec386ebad5" providerId="LiveId" clId="{D519368A-8252-4F66-93F2-830B46FABE36}" dt="2024-04-13T14:50:47.737" v="216" actId="5793"/>
          <ac:spMkLst>
            <pc:docMk/>
            <pc:sldMk cId="790541985" sldId="258"/>
            <ac:spMk id="3" creationId="{0F1530C8-5768-443C-8DA6-225D42541B4B}"/>
          </ac:spMkLst>
        </pc:spChg>
      </pc:sldChg>
      <pc:sldChg chg="modSp new mod">
        <pc:chgData name="sasank chowdary" userId="dda78fec386ebad5" providerId="LiveId" clId="{D519368A-8252-4F66-93F2-830B46FABE36}" dt="2024-04-13T15:07:41.249" v="300" actId="6549"/>
        <pc:sldMkLst>
          <pc:docMk/>
          <pc:sldMk cId="933919753" sldId="259"/>
        </pc:sldMkLst>
        <pc:spChg chg="mod">
          <ac:chgData name="sasank chowdary" userId="dda78fec386ebad5" providerId="LiveId" clId="{D519368A-8252-4F66-93F2-830B46FABE36}" dt="2024-04-13T14:59:18.487" v="244" actId="2711"/>
          <ac:spMkLst>
            <pc:docMk/>
            <pc:sldMk cId="933919753" sldId="259"/>
            <ac:spMk id="2" creationId="{EF8A709D-0C91-62E3-03AE-30D3C3AAEF54}"/>
          </ac:spMkLst>
        </pc:spChg>
        <pc:spChg chg="mod">
          <ac:chgData name="sasank chowdary" userId="dda78fec386ebad5" providerId="LiveId" clId="{D519368A-8252-4F66-93F2-830B46FABE36}" dt="2024-04-13T15:07:41.249" v="300" actId="6549"/>
          <ac:spMkLst>
            <pc:docMk/>
            <pc:sldMk cId="933919753" sldId="259"/>
            <ac:spMk id="3" creationId="{4C003397-1454-29E3-7EA4-3CFA32B9C2D6}"/>
          </ac:spMkLst>
        </pc:spChg>
      </pc:sldChg>
      <pc:sldChg chg="modSp new mod">
        <pc:chgData name="sasank chowdary" userId="dda78fec386ebad5" providerId="LiveId" clId="{D519368A-8252-4F66-93F2-830B46FABE36}" dt="2024-04-13T15:12:05.506" v="346" actId="14100"/>
        <pc:sldMkLst>
          <pc:docMk/>
          <pc:sldMk cId="3424135427" sldId="260"/>
        </pc:sldMkLst>
        <pc:spChg chg="mod">
          <ac:chgData name="sasank chowdary" userId="dda78fec386ebad5" providerId="LiveId" clId="{D519368A-8252-4F66-93F2-830B46FABE36}" dt="2024-04-13T15:10:15.595" v="323" actId="2711"/>
          <ac:spMkLst>
            <pc:docMk/>
            <pc:sldMk cId="3424135427" sldId="260"/>
            <ac:spMk id="2" creationId="{E41BA076-D337-5CDD-391B-236F655B7354}"/>
          </ac:spMkLst>
        </pc:spChg>
        <pc:spChg chg="mod">
          <ac:chgData name="sasank chowdary" userId="dda78fec386ebad5" providerId="LiveId" clId="{D519368A-8252-4F66-93F2-830B46FABE36}" dt="2024-04-13T15:12:05.506" v="346" actId="14100"/>
          <ac:spMkLst>
            <pc:docMk/>
            <pc:sldMk cId="3424135427" sldId="260"/>
            <ac:spMk id="3" creationId="{A3DE0908-8A18-C20A-CF11-14EB03AB2DBB}"/>
          </ac:spMkLst>
        </pc:spChg>
      </pc:sldChg>
      <pc:sldChg chg="delSp modSp new mod">
        <pc:chgData name="sasank chowdary" userId="dda78fec386ebad5" providerId="LiveId" clId="{D519368A-8252-4F66-93F2-830B46FABE36}" dt="2024-04-13T15:14:46.674" v="387" actId="14100"/>
        <pc:sldMkLst>
          <pc:docMk/>
          <pc:sldMk cId="3976815829" sldId="261"/>
        </pc:sldMkLst>
        <pc:spChg chg="del">
          <ac:chgData name="sasank chowdary" userId="dda78fec386ebad5" providerId="LiveId" clId="{D519368A-8252-4F66-93F2-830B46FABE36}" dt="2024-04-13T15:14:12.244" v="378" actId="21"/>
          <ac:spMkLst>
            <pc:docMk/>
            <pc:sldMk cId="3976815829" sldId="261"/>
            <ac:spMk id="2" creationId="{E69C2EE6-71A8-F1D2-808E-05C1C6EF98E3}"/>
          </ac:spMkLst>
        </pc:spChg>
        <pc:spChg chg="mod">
          <ac:chgData name="sasank chowdary" userId="dda78fec386ebad5" providerId="LiveId" clId="{D519368A-8252-4F66-93F2-830B46FABE36}" dt="2024-04-13T15:14:46.674" v="387" actId="14100"/>
          <ac:spMkLst>
            <pc:docMk/>
            <pc:sldMk cId="3976815829" sldId="261"/>
            <ac:spMk id="3" creationId="{05A76974-0A4E-89C7-5BA3-8BFDE60A2774}"/>
          </ac:spMkLst>
        </pc:spChg>
      </pc:sldChg>
      <pc:sldChg chg="addSp delSp modSp new mod">
        <pc:chgData name="sasank chowdary" userId="dda78fec386ebad5" providerId="LiveId" clId="{D519368A-8252-4F66-93F2-830B46FABE36}" dt="2024-04-13T15:18:21.593" v="408"/>
        <pc:sldMkLst>
          <pc:docMk/>
          <pc:sldMk cId="1530448291" sldId="262"/>
        </pc:sldMkLst>
        <pc:spChg chg="mod">
          <ac:chgData name="sasank chowdary" userId="dda78fec386ebad5" providerId="LiveId" clId="{D519368A-8252-4F66-93F2-830B46FABE36}" dt="2024-04-13T15:18:13.363" v="405" actId="2711"/>
          <ac:spMkLst>
            <pc:docMk/>
            <pc:sldMk cId="1530448291" sldId="262"/>
            <ac:spMk id="2" creationId="{71841663-36A0-CDFB-AF40-571C35AB4607}"/>
          </ac:spMkLst>
        </pc:spChg>
        <pc:spChg chg="del">
          <ac:chgData name="sasank chowdary" userId="dda78fec386ebad5" providerId="LiveId" clId="{D519368A-8252-4F66-93F2-830B46FABE36}" dt="2024-04-13T15:18:15.345" v="406"/>
          <ac:spMkLst>
            <pc:docMk/>
            <pc:sldMk cId="1530448291" sldId="262"/>
            <ac:spMk id="3" creationId="{E0330860-49FD-240B-85B7-E14CD1B9EB5D}"/>
          </ac:spMkLst>
        </pc:spChg>
        <pc:spChg chg="add del mod">
          <ac:chgData name="sasank chowdary" userId="dda78fec386ebad5" providerId="LiveId" clId="{D519368A-8252-4F66-93F2-830B46FABE36}" dt="2024-04-13T15:18:18.410" v="407"/>
          <ac:spMkLst>
            <pc:docMk/>
            <pc:sldMk cId="1530448291" sldId="262"/>
            <ac:spMk id="4" creationId="{6CC9EF34-83B0-C711-8CF9-B486E79EA038}"/>
          </ac:spMkLst>
        </pc:spChg>
        <pc:spChg chg="add del mod">
          <ac:chgData name="sasank chowdary" userId="dda78fec386ebad5" providerId="LiveId" clId="{D519368A-8252-4F66-93F2-830B46FABE36}" dt="2024-04-13T15:18:21.593" v="408"/>
          <ac:spMkLst>
            <pc:docMk/>
            <pc:sldMk cId="1530448291" sldId="262"/>
            <ac:spMk id="5" creationId="{0D805C03-3A45-4B10-4795-8814674F4EA0}"/>
          </ac:spMkLst>
        </pc:spChg>
        <pc:picChg chg="add mod">
          <ac:chgData name="sasank chowdary" userId="dda78fec386ebad5" providerId="LiveId" clId="{D519368A-8252-4F66-93F2-830B46FABE36}" dt="2024-04-13T15:18:21.593" v="408"/>
          <ac:picMkLst>
            <pc:docMk/>
            <pc:sldMk cId="1530448291" sldId="262"/>
            <ac:picMk id="6" creationId="{DEE3DB29-D19D-8EFF-B432-AE6D090383CB}"/>
          </ac:picMkLst>
        </pc:picChg>
      </pc:sldChg>
      <pc:sldChg chg="addSp delSp modSp new mod">
        <pc:chgData name="sasank chowdary" userId="dda78fec386ebad5" providerId="LiveId" clId="{D519368A-8252-4F66-93F2-830B46FABE36}" dt="2024-04-13T15:20:04.772" v="420" actId="1076"/>
        <pc:sldMkLst>
          <pc:docMk/>
          <pc:sldMk cId="952053508" sldId="263"/>
        </pc:sldMkLst>
        <pc:spChg chg="mod">
          <ac:chgData name="sasank chowdary" userId="dda78fec386ebad5" providerId="LiveId" clId="{D519368A-8252-4F66-93F2-830B46FABE36}" dt="2024-04-13T15:19:12.213" v="416" actId="2711"/>
          <ac:spMkLst>
            <pc:docMk/>
            <pc:sldMk cId="952053508" sldId="263"/>
            <ac:spMk id="2" creationId="{16DBC7E8-5EF2-9BD7-6A62-E99E811B4040}"/>
          </ac:spMkLst>
        </pc:spChg>
        <pc:spChg chg="del mod">
          <ac:chgData name="sasank chowdary" userId="dda78fec386ebad5" providerId="LiveId" clId="{D519368A-8252-4F66-93F2-830B46FABE36}" dt="2024-04-13T15:19:56.963" v="418"/>
          <ac:spMkLst>
            <pc:docMk/>
            <pc:sldMk cId="952053508" sldId="263"/>
            <ac:spMk id="3" creationId="{A11CEB5D-DB29-1808-93BD-9F60A69014F6}"/>
          </ac:spMkLst>
        </pc:spChg>
        <pc:picChg chg="add mod">
          <ac:chgData name="sasank chowdary" userId="dda78fec386ebad5" providerId="LiveId" clId="{D519368A-8252-4F66-93F2-830B46FABE36}" dt="2024-04-13T15:20:04.772" v="420" actId="1076"/>
          <ac:picMkLst>
            <pc:docMk/>
            <pc:sldMk cId="952053508" sldId="263"/>
            <ac:picMk id="5" creationId="{80A5EE11-52CF-0F2E-3E70-28E659D588C7}"/>
          </ac:picMkLst>
        </pc:picChg>
      </pc:sldChg>
      <pc:sldChg chg="modSp new mod">
        <pc:chgData name="sasank chowdary" userId="dda78fec386ebad5" providerId="LiveId" clId="{D519368A-8252-4F66-93F2-830B46FABE36}" dt="2024-04-13T15:23:44.816" v="496" actId="27636"/>
        <pc:sldMkLst>
          <pc:docMk/>
          <pc:sldMk cId="1647838755" sldId="264"/>
        </pc:sldMkLst>
        <pc:spChg chg="mod">
          <ac:chgData name="sasank chowdary" userId="dda78fec386ebad5" providerId="LiveId" clId="{D519368A-8252-4F66-93F2-830B46FABE36}" dt="2024-04-13T15:22:06.712" v="444" actId="20577"/>
          <ac:spMkLst>
            <pc:docMk/>
            <pc:sldMk cId="1647838755" sldId="264"/>
            <ac:spMk id="2" creationId="{903169B2-127D-3809-E8D5-59E65C2DC19D}"/>
          </ac:spMkLst>
        </pc:spChg>
        <pc:spChg chg="mod">
          <ac:chgData name="sasank chowdary" userId="dda78fec386ebad5" providerId="LiveId" clId="{D519368A-8252-4F66-93F2-830B46FABE36}" dt="2024-04-13T15:23:44.816" v="496" actId="27636"/>
          <ac:spMkLst>
            <pc:docMk/>
            <pc:sldMk cId="1647838755" sldId="264"/>
            <ac:spMk id="3" creationId="{99264F67-B191-8C56-095F-910CC51B3145}"/>
          </ac:spMkLst>
        </pc:spChg>
      </pc:sldChg>
      <pc:sldChg chg="modSp new mod">
        <pc:chgData name="sasank chowdary" userId="dda78fec386ebad5" providerId="LiveId" clId="{D519368A-8252-4F66-93F2-830B46FABE36}" dt="2024-04-13T15:25:08.112" v="524" actId="27636"/>
        <pc:sldMkLst>
          <pc:docMk/>
          <pc:sldMk cId="3322327390" sldId="265"/>
        </pc:sldMkLst>
        <pc:spChg chg="mod">
          <ac:chgData name="sasank chowdary" userId="dda78fec386ebad5" providerId="LiveId" clId="{D519368A-8252-4F66-93F2-830B46FABE36}" dt="2024-04-13T15:24:44.332" v="512" actId="2711"/>
          <ac:spMkLst>
            <pc:docMk/>
            <pc:sldMk cId="3322327390" sldId="265"/>
            <ac:spMk id="2" creationId="{A3237E35-1073-08A2-0BE2-A71C76EF5BC5}"/>
          </ac:spMkLst>
        </pc:spChg>
        <pc:spChg chg="mod">
          <ac:chgData name="sasank chowdary" userId="dda78fec386ebad5" providerId="LiveId" clId="{D519368A-8252-4F66-93F2-830B46FABE36}" dt="2024-04-13T15:25:08.112" v="524" actId="27636"/>
          <ac:spMkLst>
            <pc:docMk/>
            <pc:sldMk cId="3322327390" sldId="265"/>
            <ac:spMk id="3" creationId="{DF267163-4252-8885-0842-ECD5FFE51726}"/>
          </ac:spMkLst>
        </pc:spChg>
      </pc:sldChg>
      <pc:sldChg chg="delSp modSp new mod">
        <pc:chgData name="sasank chowdary" userId="dda78fec386ebad5" providerId="LiveId" clId="{D519368A-8252-4F66-93F2-830B46FABE36}" dt="2024-04-13T15:25:45.562" v="538" actId="1076"/>
        <pc:sldMkLst>
          <pc:docMk/>
          <pc:sldMk cId="4118179929" sldId="266"/>
        </pc:sldMkLst>
        <pc:spChg chg="mod">
          <ac:chgData name="sasank chowdary" userId="dda78fec386ebad5" providerId="LiveId" clId="{D519368A-8252-4F66-93F2-830B46FABE36}" dt="2024-04-13T15:25:45.562" v="538" actId="1076"/>
          <ac:spMkLst>
            <pc:docMk/>
            <pc:sldMk cId="4118179929" sldId="266"/>
            <ac:spMk id="2" creationId="{9AA86081-EC1A-7810-776A-9A1D0E296605}"/>
          </ac:spMkLst>
        </pc:spChg>
        <pc:spChg chg="del">
          <ac:chgData name="sasank chowdary" userId="dda78fec386ebad5" providerId="LiveId" clId="{D519368A-8252-4F66-93F2-830B46FABE36}" dt="2024-04-13T15:25:38.952" v="537" actId="21"/>
          <ac:spMkLst>
            <pc:docMk/>
            <pc:sldMk cId="4118179929" sldId="266"/>
            <ac:spMk id="3" creationId="{322DA254-E5A8-B069-5D27-FA98A8C279E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85C6C-5050-C3C2-5D68-1AFB4584A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D27ED7-6B3D-A534-3FBF-05491ED393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088C91-AD7A-0736-D1B9-F8825C687D7C}"/>
              </a:ext>
            </a:extLst>
          </p:cNvPr>
          <p:cNvSpPr>
            <a:spLocks noGrp="1"/>
          </p:cNvSpPr>
          <p:nvPr>
            <p:ph type="dt" sz="half" idx="10"/>
          </p:nvPr>
        </p:nvSpPr>
        <p:spPr/>
        <p:txBody>
          <a:bodyPr/>
          <a:lstStyle/>
          <a:p>
            <a:fld id="{5961D5E1-7201-4F47-8CE8-B49462F93DF5}" type="datetimeFigureOut">
              <a:rPr lang="en-US" smtClean="0"/>
              <a:t>4/13/2024</a:t>
            </a:fld>
            <a:endParaRPr lang="en-US"/>
          </a:p>
        </p:txBody>
      </p:sp>
      <p:sp>
        <p:nvSpPr>
          <p:cNvPr id="5" name="Footer Placeholder 4">
            <a:extLst>
              <a:ext uri="{FF2B5EF4-FFF2-40B4-BE49-F238E27FC236}">
                <a16:creationId xmlns:a16="http://schemas.microsoft.com/office/drawing/2014/main" id="{DA7BE771-FC56-BD37-D106-BB2A3445F6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E1E6E2-AF70-7474-E538-5586FE45737B}"/>
              </a:ext>
            </a:extLst>
          </p:cNvPr>
          <p:cNvSpPr>
            <a:spLocks noGrp="1"/>
          </p:cNvSpPr>
          <p:nvPr>
            <p:ph type="sldNum" sz="quarter" idx="12"/>
          </p:nvPr>
        </p:nvSpPr>
        <p:spPr/>
        <p:txBody>
          <a:bodyPr/>
          <a:lstStyle/>
          <a:p>
            <a:fld id="{AE3CC69C-F2A6-410C-9A7F-1E5E0B626393}" type="slidenum">
              <a:rPr lang="en-US" smtClean="0"/>
              <a:t>‹#›</a:t>
            </a:fld>
            <a:endParaRPr lang="en-US"/>
          </a:p>
        </p:txBody>
      </p:sp>
    </p:spTree>
    <p:extLst>
      <p:ext uri="{BB962C8B-B14F-4D97-AF65-F5344CB8AC3E}">
        <p14:creationId xmlns:p14="http://schemas.microsoft.com/office/powerpoint/2010/main" val="593309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B931F-9EF0-3546-C8D0-8A7E74A1FB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0D1A70-2D06-FE52-047E-52E137D318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94AFEF-4694-591B-A890-3FBF80C31199}"/>
              </a:ext>
            </a:extLst>
          </p:cNvPr>
          <p:cNvSpPr>
            <a:spLocks noGrp="1"/>
          </p:cNvSpPr>
          <p:nvPr>
            <p:ph type="dt" sz="half" idx="10"/>
          </p:nvPr>
        </p:nvSpPr>
        <p:spPr/>
        <p:txBody>
          <a:bodyPr/>
          <a:lstStyle/>
          <a:p>
            <a:fld id="{5961D5E1-7201-4F47-8CE8-B49462F93DF5}" type="datetimeFigureOut">
              <a:rPr lang="en-US" smtClean="0"/>
              <a:t>4/13/2024</a:t>
            </a:fld>
            <a:endParaRPr lang="en-US"/>
          </a:p>
        </p:txBody>
      </p:sp>
      <p:sp>
        <p:nvSpPr>
          <p:cNvPr id="5" name="Footer Placeholder 4">
            <a:extLst>
              <a:ext uri="{FF2B5EF4-FFF2-40B4-BE49-F238E27FC236}">
                <a16:creationId xmlns:a16="http://schemas.microsoft.com/office/drawing/2014/main" id="{664B0C1A-5BD4-CFBA-FEC0-8DE3B72F05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DBAB67-7E97-9EC5-B103-302E7CF2AA1B}"/>
              </a:ext>
            </a:extLst>
          </p:cNvPr>
          <p:cNvSpPr>
            <a:spLocks noGrp="1"/>
          </p:cNvSpPr>
          <p:nvPr>
            <p:ph type="sldNum" sz="quarter" idx="12"/>
          </p:nvPr>
        </p:nvSpPr>
        <p:spPr/>
        <p:txBody>
          <a:bodyPr/>
          <a:lstStyle/>
          <a:p>
            <a:fld id="{AE3CC69C-F2A6-410C-9A7F-1E5E0B626393}" type="slidenum">
              <a:rPr lang="en-US" smtClean="0"/>
              <a:t>‹#›</a:t>
            </a:fld>
            <a:endParaRPr lang="en-US"/>
          </a:p>
        </p:txBody>
      </p:sp>
    </p:spTree>
    <p:extLst>
      <p:ext uri="{BB962C8B-B14F-4D97-AF65-F5344CB8AC3E}">
        <p14:creationId xmlns:p14="http://schemas.microsoft.com/office/powerpoint/2010/main" val="1811444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B2B0FF-B2BC-CACF-0018-21BBEB9283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53D0DC-B1D2-5DF3-3E9A-1A5DA587A0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51E317-BE25-88ED-59C3-C3CFD123E453}"/>
              </a:ext>
            </a:extLst>
          </p:cNvPr>
          <p:cNvSpPr>
            <a:spLocks noGrp="1"/>
          </p:cNvSpPr>
          <p:nvPr>
            <p:ph type="dt" sz="half" idx="10"/>
          </p:nvPr>
        </p:nvSpPr>
        <p:spPr/>
        <p:txBody>
          <a:bodyPr/>
          <a:lstStyle/>
          <a:p>
            <a:fld id="{5961D5E1-7201-4F47-8CE8-B49462F93DF5}" type="datetimeFigureOut">
              <a:rPr lang="en-US" smtClean="0"/>
              <a:t>4/13/2024</a:t>
            </a:fld>
            <a:endParaRPr lang="en-US"/>
          </a:p>
        </p:txBody>
      </p:sp>
      <p:sp>
        <p:nvSpPr>
          <p:cNvPr id="5" name="Footer Placeholder 4">
            <a:extLst>
              <a:ext uri="{FF2B5EF4-FFF2-40B4-BE49-F238E27FC236}">
                <a16:creationId xmlns:a16="http://schemas.microsoft.com/office/drawing/2014/main" id="{7D8D6813-3D0D-332D-1601-D6A05DFF03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198DCE-8A10-0F83-7894-BE693A7C2A1C}"/>
              </a:ext>
            </a:extLst>
          </p:cNvPr>
          <p:cNvSpPr>
            <a:spLocks noGrp="1"/>
          </p:cNvSpPr>
          <p:nvPr>
            <p:ph type="sldNum" sz="quarter" idx="12"/>
          </p:nvPr>
        </p:nvSpPr>
        <p:spPr/>
        <p:txBody>
          <a:bodyPr/>
          <a:lstStyle/>
          <a:p>
            <a:fld id="{AE3CC69C-F2A6-410C-9A7F-1E5E0B626393}" type="slidenum">
              <a:rPr lang="en-US" smtClean="0"/>
              <a:t>‹#›</a:t>
            </a:fld>
            <a:endParaRPr lang="en-US"/>
          </a:p>
        </p:txBody>
      </p:sp>
    </p:spTree>
    <p:extLst>
      <p:ext uri="{BB962C8B-B14F-4D97-AF65-F5344CB8AC3E}">
        <p14:creationId xmlns:p14="http://schemas.microsoft.com/office/powerpoint/2010/main" val="1959572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2438C-DF4D-AA83-D5DC-6E4F8B5498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BECC18-BDEE-3580-7F59-7C57FD5C0D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6099E-C023-A0CC-0AEC-DF442F1840C9}"/>
              </a:ext>
            </a:extLst>
          </p:cNvPr>
          <p:cNvSpPr>
            <a:spLocks noGrp="1"/>
          </p:cNvSpPr>
          <p:nvPr>
            <p:ph type="dt" sz="half" idx="10"/>
          </p:nvPr>
        </p:nvSpPr>
        <p:spPr/>
        <p:txBody>
          <a:bodyPr/>
          <a:lstStyle/>
          <a:p>
            <a:fld id="{5961D5E1-7201-4F47-8CE8-B49462F93DF5}" type="datetimeFigureOut">
              <a:rPr lang="en-US" smtClean="0"/>
              <a:t>4/13/2024</a:t>
            </a:fld>
            <a:endParaRPr lang="en-US"/>
          </a:p>
        </p:txBody>
      </p:sp>
      <p:sp>
        <p:nvSpPr>
          <p:cNvPr id="5" name="Footer Placeholder 4">
            <a:extLst>
              <a:ext uri="{FF2B5EF4-FFF2-40B4-BE49-F238E27FC236}">
                <a16:creationId xmlns:a16="http://schemas.microsoft.com/office/drawing/2014/main" id="{67682883-12B9-BE12-B77C-5984A73938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14DC8A-4FD8-C80B-D01F-D4CC209C172E}"/>
              </a:ext>
            </a:extLst>
          </p:cNvPr>
          <p:cNvSpPr>
            <a:spLocks noGrp="1"/>
          </p:cNvSpPr>
          <p:nvPr>
            <p:ph type="sldNum" sz="quarter" idx="12"/>
          </p:nvPr>
        </p:nvSpPr>
        <p:spPr/>
        <p:txBody>
          <a:bodyPr/>
          <a:lstStyle/>
          <a:p>
            <a:fld id="{AE3CC69C-F2A6-410C-9A7F-1E5E0B626393}" type="slidenum">
              <a:rPr lang="en-US" smtClean="0"/>
              <a:t>‹#›</a:t>
            </a:fld>
            <a:endParaRPr lang="en-US"/>
          </a:p>
        </p:txBody>
      </p:sp>
    </p:spTree>
    <p:extLst>
      <p:ext uri="{BB962C8B-B14F-4D97-AF65-F5344CB8AC3E}">
        <p14:creationId xmlns:p14="http://schemas.microsoft.com/office/powerpoint/2010/main" val="3981625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E9974-A516-C996-7F70-65E9DBE1DF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949E6D-EB12-F2A4-B701-387B042DBA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C7E84A-2327-4D3B-43B5-D938109402E6}"/>
              </a:ext>
            </a:extLst>
          </p:cNvPr>
          <p:cNvSpPr>
            <a:spLocks noGrp="1"/>
          </p:cNvSpPr>
          <p:nvPr>
            <p:ph type="dt" sz="half" idx="10"/>
          </p:nvPr>
        </p:nvSpPr>
        <p:spPr/>
        <p:txBody>
          <a:bodyPr/>
          <a:lstStyle/>
          <a:p>
            <a:fld id="{5961D5E1-7201-4F47-8CE8-B49462F93DF5}" type="datetimeFigureOut">
              <a:rPr lang="en-US" smtClean="0"/>
              <a:t>4/13/2024</a:t>
            </a:fld>
            <a:endParaRPr lang="en-US"/>
          </a:p>
        </p:txBody>
      </p:sp>
      <p:sp>
        <p:nvSpPr>
          <p:cNvPr id="5" name="Footer Placeholder 4">
            <a:extLst>
              <a:ext uri="{FF2B5EF4-FFF2-40B4-BE49-F238E27FC236}">
                <a16:creationId xmlns:a16="http://schemas.microsoft.com/office/drawing/2014/main" id="{687A4E61-1CEA-5DD4-630E-51A464B314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86F56E-ED3D-CDD7-8B28-2AFB531B55BF}"/>
              </a:ext>
            </a:extLst>
          </p:cNvPr>
          <p:cNvSpPr>
            <a:spLocks noGrp="1"/>
          </p:cNvSpPr>
          <p:nvPr>
            <p:ph type="sldNum" sz="quarter" idx="12"/>
          </p:nvPr>
        </p:nvSpPr>
        <p:spPr/>
        <p:txBody>
          <a:bodyPr/>
          <a:lstStyle/>
          <a:p>
            <a:fld id="{AE3CC69C-F2A6-410C-9A7F-1E5E0B626393}" type="slidenum">
              <a:rPr lang="en-US" smtClean="0"/>
              <a:t>‹#›</a:t>
            </a:fld>
            <a:endParaRPr lang="en-US"/>
          </a:p>
        </p:txBody>
      </p:sp>
    </p:spTree>
    <p:extLst>
      <p:ext uri="{BB962C8B-B14F-4D97-AF65-F5344CB8AC3E}">
        <p14:creationId xmlns:p14="http://schemas.microsoft.com/office/powerpoint/2010/main" val="2228717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5F794-59CA-B691-87E9-21C7CEBA69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D38BD3-4CFE-50AA-2D12-85E7BD0441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C3E46F-00A1-8A27-AA16-7FD75BA221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00C3C3-92F4-4E9C-D28D-229E4D6C0B0B}"/>
              </a:ext>
            </a:extLst>
          </p:cNvPr>
          <p:cNvSpPr>
            <a:spLocks noGrp="1"/>
          </p:cNvSpPr>
          <p:nvPr>
            <p:ph type="dt" sz="half" idx="10"/>
          </p:nvPr>
        </p:nvSpPr>
        <p:spPr/>
        <p:txBody>
          <a:bodyPr/>
          <a:lstStyle/>
          <a:p>
            <a:fld id="{5961D5E1-7201-4F47-8CE8-B49462F93DF5}" type="datetimeFigureOut">
              <a:rPr lang="en-US" smtClean="0"/>
              <a:t>4/13/2024</a:t>
            </a:fld>
            <a:endParaRPr lang="en-US"/>
          </a:p>
        </p:txBody>
      </p:sp>
      <p:sp>
        <p:nvSpPr>
          <p:cNvPr id="6" name="Footer Placeholder 5">
            <a:extLst>
              <a:ext uri="{FF2B5EF4-FFF2-40B4-BE49-F238E27FC236}">
                <a16:creationId xmlns:a16="http://schemas.microsoft.com/office/drawing/2014/main" id="{F78F17D6-63D5-4D17-6E01-472EE3D075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868B26-B58E-C7C3-8297-E8808ABCF99A}"/>
              </a:ext>
            </a:extLst>
          </p:cNvPr>
          <p:cNvSpPr>
            <a:spLocks noGrp="1"/>
          </p:cNvSpPr>
          <p:nvPr>
            <p:ph type="sldNum" sz="quarter" idx="12"/>
          </p:nvPr>
        </p:nvSpPr>
        <p:spPr/>
        <p:txBody>
          <a:bodyPr/>
          <a:lstStyle/>
          <a:p>
            <a:fld id="{AE3CC69C-F2A6-410C-9A7F-1E5E0B626393}" type="slidenum">
              <a:rPr lang="en-US" smtClean="0"/>
              <a:t>‹#›</a:t>
            </a:fld>
            <a:endParaRPr lang="en-US"/>
          </a:p>
        </p:txBody>
      </p:sp>
    </p:spTree>
    <p:extLst>
      <p:ext uri="{BB962C8B-B14F-4D97-AF65-F5344CB8AC3E}">
        <p14:creationId xmlns:p14="http://schemas.microsoft.com/office/powerpoint/2010/main" val="522966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5F572-CD0A-6ED8-9855-8EB03662D9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9EAA1C-D58E-3C9C-2D87-4DEB457F06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45FE22-DB33-AD69-99A2-AD39B95E06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7E621B-5633-68E7-9017-EF0E5DEBBE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7CA44D-EE17-5A88-D1B2-245606379D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747D6C-4FF2-4724-DEB5-9DEDCBD7640F}"/>
              </a:ext>
            </a:extLst>
          </p:cNvPr>
          <p:cNvSpPr>
            <a:spLocks noGrp="1"/>
          </p:cNvSpPr>
          <p:nvPr>
            <p:ph type="dt" sz="half" idx="10"/>
          </p:nvPr>
        </p:nvSpPr>
        <p:spPr/>
        <p:txBody>
          <a:bodyPr/>
          <a:lstStyle/>
          <a:p>
            <a:fld id="{5961D5E1-7201-4F47-8CE8-B49462F93DF5}" type="datetimeFigureOut">
              <a:rPr lang="en-US" smtClean="0"/>
              <a:t>4/13/2024</a:t>
            </a:fld>
            <a:endParaRPr lang="en-US"/>
          </a:p>
        </p:txBody>
      </p:sp>
      <p:sp>
        <p:nvSpPr>
          <p:cNvPr id="8" name="Footer Placeholder 7">
            <a:extLst>
              <a:ext uri="{FF2B5EF4-FFF2-40B4-BE49-F238E27FC236}">
                <a16:creationId xmlns:a16="http://schemas.microsoft.com/office/drawing/2014/main" id="{6CBC500E-CCD3-0775-B76F-95E6FEC1CA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1D18ED-5531-08E8-5A4F-AB062C9D5C4A}"/>
              </a:ext>
            </a:extLst>
          </p:cNvPr>
          <p:cNvSpPr>
            <a:spLocks noGrp="1"/>
          </p:cNvSpPr>
          <p:nvPr>
            <p:ph type="sldNum" sz="quarter" idx="12"/>
          </p:nvPr>
        </p:nvSpPr>
        <p:spPr/>
        <p:txBody>
          <a:bodyPr/>
          <a:lstStyle/>
          <a:p>
            <a:fld id="{AE3CC69C-F2A6-410C-9A7F-1E5E0B626393}" type="slidenum">
              <a:rPr lang="en-US" smtClean="0"/>
              <a:t>‹#›</a:t>
            </a:fld>
            <a:endParaRPr lang="en-US"/>
          </a:p>
        </p:txBody>
      </p:sp>
    </p:spTree>
    <p:extLst>
      <p:ext uri="{BB962C8B-B14F-4D97-AF65-F5344CB8AC3E}">
        <p14:creationId xmlns:p14="http://schemas.microsoft.com/office/powerpoint/2010/main" val="234512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CEA8B-7524-09F4-570B-98F8034DCB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33D7AA-4D77-3E39-0EB1-2D521371A91A}"/>
              </a:ext>
            </a:extLst>
          </p:cNvPr>
          <p:cNvSpPr>
            <a:spLocks noGrp="1"/>
          </p:cNvSpPr>
          <p:nvPr>
            <p:ph type="dt" sz="half" idx="10"/>
          </p:nvPr>
        </p:nvSpPr>
        <p:spPr/>
        <p:txBody>
          <a:bodyPr/>
          <a:lstStyle/>
          <a:p>
            <a:fld id="{5961D5E1-7201-4F47-8CE8-B49462F93DF5}" type="datetimeFigureOut">
              <a:rPr lang="en-US" smtClean="0"/>
              <a:t>4/13/2024</a:t>
            </a:fld>
            <a:endParaRPr lang="en-US"/>
          </a:p>
        </p:txBody>
      </p:sp>
      <p:sp>
        <p:nvSpPr>
          <p:cNvPr id="4" name="Footer Placeholder 3">
            <a:extLst>
              <a:ext uri="{FF2B5EF4-FFF2-40B4-BE49-F238E27FC236}">
                <a16:creationId xmlns:a16="http://schemas.microsoft.com/office/drawing/2014/main" id="{3C10FB21-A18D-B864-F1F8-55CC0B6274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87F697-5C29-CFF8-C7F2-89A8D7E3A679}"/>
              </a:ext>
            </a:extLst>
          </p:cNvPr>
          <p:cNvSpPr>
            <a:spLocks noGrp="1"/>
          </p:cNvSpPr>
          <p:nvPr>
            <p:ph type="sldNum" sz="quarter" idx="12"/>
          </p:nvPr>
        </p:nvSpPr>
        <p:spPr/>
        <p:txBody>
          <a:bodyPr/>
          <a:lstStyle/>
          <a:p>
            <a:fld id="{AE3CC69C-F2A6-410C-9A7F-1E5E0B626393}" type="slidenum">
              <a:rPr lang="en-US" smtClean="0"/>
              <a:t>‹#›</a:t>
            </a:fld>
            <a:endParaRPr lang="en-US"/>
          </a:p>
        </p:txBody>
      </p:sp>
    </p:spTree>
    <p:extLst>
      <p:ext uri="{BB962C8B-B14F-4D97-AF65-F5344CB8AC3E}">
        <p14:creationId xmlns:p14="http://schemas.microsoft.com/office/powerpoint/2010/main" val="2527548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83E61E-2790-7F4A-39CE-74A760BE1045}"/>
              </a:ext>
            </a:extLst>
          </p:cNvPr>
          <p:cNvSpPr>
            <a:spLocks noGrp="1"/>
          </p:cNvSpPr>
          <p:nvPr>
            <p:ph type="dt" sz="half" idx="10"/>
          </p:nvPr>
        </p:nvSpPr>
        <p:spPr/>
        <p:txBody>
          <a:bodyPr/>
          <a:lstStyle/>
          <a:p>
            <a:fld id="{5961D5E1-7201-4F47-8CE8-B49462F93DF5}" type="datetimeFigureOut">
              <a:rPr lang="en-US" smtClean="0"/>
              <a:t>4/13/2024</a:t>
            </a:fld>
            <a:endParaRPr lang="en-US"/>
          </a:p>
        </p:txBody>
      </p:sp>
      <p:sp>
        <p:nvSpPr>
          <p:cNvPr id="3" name="Footer Placeholder 2">
            <a:extLst>
              <a:ext uri="{FF2B5EF4-FFF2-40B4-BE49-F238E27FC236}">
                <a16:creationId xmlns:a16="http://schemas.microsoft.com/office/drawing/2014/main" id="{06F3FCE6-81F6-C8FB-75A3-57B6B7817B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D61581-ABAB-E0BD-42B3-3651915CE66A}"/>
              </a:ext>
            </a:extLst>
          </p:cNvPr>
          <p:cNvSpPr>
            <a:spLocks noGrp="1"/>
          </p:cNvSpPr>
          <p:nvPr>
            <p:ph type="sldNum" sz="quarter" idx="12"/>
          </p:nvPr>
        </p:nvSpPr>
        <p:spPr/>
        <p:txBody>
          <a:bodyPr/>
          <a:lstStyle/>
          <a:p>
            <a:fld id="{AE3CC69C-F2A6-410C-9A7F-1E5E0B626393}" type="slidenum">
              <a:rPr lang="en-US" smtClean="0"/>
              <a:t>‹#›</a:t>
            </a:fld>
            <a:endParaRPr lang="en-US"/>
          </a:p>
        </p:txBody>
      </p:sp>
    </p:spTree>
    <p:extLst>
      <p:ext uri="{BB962C8B-B14F-4D97-AF65-F5344CB8AC3E}">
        <p14:creationId xmlns:p14="http://schemas.microsoft.com/office/powerpoint/2010/main" val="2981402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4A1FA-0ED4-E8E6-90EE-D9C6EBA079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6598F3-977D-598A-969E-14E17CDB8C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C8C5A9-5F83-DB3F-8432-5E5B492753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68F401-47BC-5C53-CAE5-DF48714EFF39}"/>
              </a:ext>
            </a:extLst>
          </p:cNvPr>
          <p:cNvSpPr>
            <a:spLocks noGrp="1"/>
          </p:cNvSpPr>
          <p:nvPr>
            <p:ph type="dt" sz="half" idx="10"/>
          </p:nvPr>
        </p:nvSpPr>
        <p:spPr/>
        <p:txBody>
          <a:bodyPr/>
          <a:lstStyle/>
          <a:p>
            <a:fld id="{5961D5E1-7201-4F47-8CE8-B49462F93DF5}" type="datetimeFigureOut">
              <a:rPr lang="en-US" smtClean="0"/>
              <a:t>4/13/2024</a:t>
            </a:fld>
            <a:endParaRPr lang="en-US"/>
          </a:p>
        </p:txBody>
      </p:sp>
      <p:sp>
        <p:nvSpPr>
          <p:cNvPr id="6" name="Footer Placeholder 5">
            <a:extLst>
              <a:ext uri="{FF2B5EF4-FFF2-40B4-BE49-F238E27FC236}">
                <a16:creationId xmlns:a16="http://schemas.microsoft.com/office/drawing/2014/main" id="{9873F82B-1A01-C684-9807-AC89E241D9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82174A-3202-AD3D-52DC-44EA862D2495}"/>
              </a:ext>
            </a:extLst>
          </p:cNvPr>
          <p:cNvSpPr>
            <a:spLocks noGrp="1"/>
          </p:cNvSpPr>
          <p:nvPr>
            <p:ph type="sldNum" sz="quarter" idx="12"/>
          </p:nvPr>
        </p:nvSpPr>
        <p:spPr/>
        <p:txBody>
          <a:bodyPr/>
          <a:lstStyle/>
          <a:p>
            <a:fld id="{AE3CC69C-F2A6-410C-9A7F-1E5E0B626393}" type="slidenum">
              <a:rPr lang="en-US" smtClean="0"/>
              <a:t>‹#›</a:t>
            </a:fld>
            <a:endParaRPr lang="en-US"/>
          </a:p>
        </p:txBody>
      </p:sp>
    </p:spTree>
    <p:extLst>
      <p:ext uri="{BB962C8B-B14F-4D97-AF65-F5344CB8AC3E}">
        <p14:creationId xmlns:p14="http://schemas.microsoft.com/office/powerpoint/2010/main" val="157437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DA870-81D8-7009-F38C-BB65B6CC43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2EC9E5-32E9-5F1A-F3B9-0306CE1291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8300F2-1D0E-D505-C398-99887F335D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E80588-6DBA-01D6-BD96-4FDE53901D0E}"/>
              </a:ext>
            </a:extLst>
          </p:cNvPr>
          <p:cNvSpPr>
            <a:spLocks noGrp="1"/>
          </p:cNvSpPr>
          <p:nvPr>
            <p:ph type="dt" sz="half" idx="10"/>
          </p:nvPr>
        </p:nvSpPr>
        <p:spPr/>
        <p:txBody>
          <a:bodyPr/>
          <a:lstStyle/>
          <a:p>
            <a:fld id="{5961D5E1-7201-4F47-8CE8-B49462F93DF5}" type="datetimeFigureOut">
              <a:rPr lang="en-US" smtClean="0"/>
              <a:t>4/13/2024</a:t>
            </a:fld>
            <a:endParaRPr lang="en-US"/>
          </a:p>
        </p:txBody>
      </p:sp>
      <p:sp>
        <p:nvSpPr>
          <p:cNvPr id="6" name="Footer Placeholder 5">
            <a:extLst>
              <a:ext uri="{FF2B5EF4-FFF2-40B4-BE49-F238E27FC236}">
                <a16:creationId xmlns:a16="http://schemas.microsoft.com/office/drawing/2014/main" id="{49174089-C4A3-EC9E-9677-257C4EA29D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D2E3B6-A95C-702A-A8EC-E6A46BADF5B2}"/>
              </a:ext>
            </a:extLst>
          </p:cNvPr>
          <p:cNvSpPr>
            <a:spLocks noGrp="1"/>
          </p:cNvSpPr>
          <p:nvPr>
            <p:ph type="sldNum" sz="quarter" idx="12"/>
          </p:nvPr>
        </p:nvSpPr>
        <p:spPr/>
        <p:txBody>
          <a:bodyPr/>
          <a:lstStyle/>
          <a:p>
            <a:fld id="{AE3CC69C-F2A6-410C-9A7F-1E5E0B626393}" type="slidenum">
              <a:rPr lang="en-US" smtClean="0"/>
              <a:t>‹#›</a:t>
            </a:fld>
            <a:endParaRPr lang="en-US"/>
          </a:p>
        </p:txBody>
      </p:sp>
    </p:spTree>
    <p:extLst>
      <p:ext uri="{BB962C8B-B14F-4D97-AF65-F5344CB8AC3E}">
        <p14:creationId xmlns:p14="http://schemas.microsoft.com/office/powerpoint/2010/main" val="2362255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CCE639-0674-024B-7341-CF46AFF036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23D44C-B8CE-8831-85A4-E23BC8B9F5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403F85-17DF-B278-5DB6-6346F09DBC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61D5E1-7201-4F47-8CE8-B49462F93DF5}" type="datetimeFigureOut">
              <a:rPr lang="en-US" smtClean="0"/>
              <a:t>4/13/2024</a:t>
            </a:fld>
            <a:endParaRPr lang="en-US"/>
          </a:p>
        </p:txBody>
      </p:sp>
      <p:sp>
        <p:nvSpPr>
          <p:cNvPr id="5" name="Footer Placeholder 4">
            <a:extLst>
              <a:ext uri="{FF2B5EF4-FFF2-40B4-BE49-F238E27FC236}">
                <a16:creationId xmlns:a16="http://schemas.microsoft.com/office/drawing/2014/main" id="{B02980AB-22F1-6E0F-09D0-39BA79DB6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08D883-D771-015A-1C2D-42AAAF6979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3CC69C-F2A6-410C-9A7F-1E5E0B626393}" type="slidenum">
              <a:rPr lang="en-US" smtClean="0"/>
              <a:t>‹#›</a:t>
            </a:fld>
            <a:endParaRPr lang="en-US"/>
          </a:p>
        </p:txBody>
      </p:sp>
    </p:spTree>
    <p:extLst>
      <p:ext uri="{BB962C8B-B14F-4D97-AF65-F5344CB8AC3E}">
        <p14:creationId xmlns:p14="http://schemas.microsoft.com/office/powerpoint/2010/main" val="22223404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4E769-C1EE-D9AD-33EF-19DAA928B64B}"/>
              </a:ext>
            </a:extLst>
          </p:cNvPr>
          <p:cNvSpPr>
            <a:spLocks noGrp="1"/>
          </p:cNvSpPr>
          <p:nvPr>
            <p:ph type="ctrTitle"/>
          </p:nvPr>
        </p:nvSpPr>
        <p:spPr>
          <a:xfrm>
            <a:off x="1524000" y="1122363"/>
            <a:ext cx="9144000" cy="1847080"/>
          </a:xfrm>
        </p:spPr>
        <p:txBody>
          <a:bodyPr>
            <a:normAutofit/>
          </a:bodyPr>
          <a:lstStyle/>
          <a:p>
            <a:pPr algn="just"/>
            <a:r>
              <a:rPr lang="en-IN" sz="5400" b="1" dirty="0">
                <a:latin typeface="Times New Roman" panose="02020603050405020304" pitchFamily="18" charset="0"/>
                <a:cs typeface="Times New Roman" panose="02020603050405020304" pitchFamily="18" charset="0"/>
              </a:rPr>
              <a:t>Principal Component Analysis</a:t>
            </a:r>
            <a:endParaRPr lang="en-US" sz="5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C11D9F8-23EF-03ED-D838-B00A971F2C73}"/>
              </a:ext>
            </a:extLst>
          </p:cNvPr>
          <p:cNvSpPr>
            <a:spLocks noGrp="1"/>
          </p:cNvSpPr>
          <p:nvPr>
            <p:ph type="subTitle" idx="1"/>
          </p:nvPr>
        </p:nvSpPr>
        <p:spPr>
          <a:xfrm>
            <a:off x="1524000" y="3602038"/>
            <a:ext cx="6394515" cy="1655762"/>
          </a:xfrm>
        </p:spPr>
        <p:txBody>
          <a:bodyPr/>
          <a:lstStyle/>
          <a:p>
            <a:r>
              <a:rPr lang="en-IN" dirty="0"/>
              <a:t>Team members :	</a:t>
            </a:r>
            <a:endParaRPr lang="en-US" dirty="0"/>
          </a:p>
        </p:txBody>
      </p:sp>
      <p:sp>
        <p:nvSpPr>
          <p:cNvPr id="4" name="TextBox 3">
            <a:extLst>
              <a:ext uri="{FF2B5EF4-FFF2-40B4-BE49-F238E27FC236}">
                <a16:creationId xmlns:a16="http://schemas.microsoft.com/office/drawing/2014/main" id="{7670E8CA-C7D5-6F63-CEF1-39FB354EBB95}"/>
              </a:ext>
            </a:extLst>
          </p:cNvPr>
          <p:cNvSpPr txBox="1"/>
          <p:nvPr/>
        </p:nvSpPr>
        <p:spPr>
          <a:xfrm>
            <a:off x="5769204" y="3602038"/>
            <a:ext cx="3751868" cy="1200329"/>
          </a:xfrm>
          <a:prstGeom prst="rect">
            <a:avLst/>
          </a:prstGeom>
          <a:noFill/>
        </p:spPr>
        <p:txBody>
          <a:bodyPr wrap="square" rtlCol="0">
            <a:spAutoFit/>
          </a:bodyPr>
          <a:lstStyle/>
          <a:p>
            <a:r>
              <a:rPr lang="en-IN" dirty="0"/>
              <a:t>E0121027 Sivane. S		     E0121057 Awf Bobber</a:t>
            </a:r>
          </a:p>
          <a:p>
            <a:r>
              <a:rPr lang="en-IN" dirty="0"/>
              <a:t>E0121013 Sasank. K</a:t>
            </a:r>
            <a:endParaRPr lang="en-US" dirty="0"/>
          </a:p>
          <a:p>
            <a:endParaRPr lang="en-US" dirty="0"/>
          </a:p>
        </p:txBody>
      </p:sp>
    </p:spTree>
    <p:extLst>
      <p:ext uri="{BB962C8B-B14F-4D97-AF65-F5344CB8AC3E}">
        <p14:creationId xmlns:p14="http://schemas.microsoft.com/office/powerpoint/2010/main" val="429179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37E35-1073-08A2-0BE2-A71C76EF5BC5}"/>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Conclusion</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F267163-4252-8885-0842-ECD5FFE51726}"/>
              </a:ext>
            </a:extLst>
          </p:cNvPr>
          <p:cNvSpPr>
            <a:spLocks noGrp="1"/>
          </p:cNvSpPr>
          <p:nvPr>
            <p:ph idx="1"/>
          </p:nvPr>
        </p:nvSpPr>
        <p:spPr>
          <a:xfrm>
            <a:off x="838200" y="1555423"/>
            <a:ext cx="10515600" cy="5213022"/>
          </a:xfrm>
        </p:spPr>
        <p:txBody>
          <a:bodyPr>
            <a:normAutofit/>
          </a:bodyPr>
          <a:lstStyle/>
          <a:p>
            <a:pPr marL="0" indent="0">
              <a:lnSpc>
                <a:spcPct val="150000"/>
              </a:lnSpc>
              <a:buNone/>
            </a:pPr>
            <a:r>
              <a:rPr lang="en-US" sz="2000" i="0" dirty="0">
                <a:effectLst/>
                <a:latin typeface="Times New Roman" panose="02020603050405020304" pitchFamily="18" charset="0"/>
                <a:cs typeface="Times New Roman" panose="02020603050405020304" pitchFamily="18" charset="0"/>
              </a:rPr>
              <a:t>PCA plays a crucial role in various aspects of data analysis, offering a powerful framework for dimensionality reduction, feature extraction, and data visualization. Its importance stems from its ability to simplify complex datasets while preserving the essential information and capturing the underlying structure and patterns within the data. By reducing the dimensionality of high-dimensional datasets, PCA facilitates more efficient computation, storage, and analysis, leading to improved understanding, interpretation, and decision-making in diverse fields such as image processing, genetics, finance, and marketing. Additionally, PCA aids in mitigating issues like multicollinearity, noise, and overfitting, enhancing the robustness and generalization of statistical models and machine learning algorithms. Overall, PCA is a valuable tool for exploratory data analysis, pattern recognition, and knowledge discovery, contributing significantly to advancements in research, industry, and technology.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2327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86081-EC1A-7810-776A-9A1D0E296605}"/>
              </a:ext>
            </a:extLst>
          </p:cNvPr>
          <p:cNvSpPr>
            <a:spLocks noGrp="1"/>
          </p:cNvSpPr>
          <p:nvPr>
            <p:ph type="title"/>
          </p:nvPr>
        </p:nvSpPr>
        <p:spPr>
          <a:xfrm>
            <a:off x="838200" y="2766218"/>
            <a:ext cx="10515600" cy="1325563"/>
          </a:xfrm>
        </p:spPr>
        <p:txBody>
          <a:bodyPr/>
          <a:lstStyle/>
          <a:p>
            <a:pPr algn="ctr"/>
            <a:r>
              <a:rPr lang="en-IN" b="1" dirty="0">
                <a:latin typeface="Times New Roman" panose="02020603050405020304" pitchFamily="18" charset="0"/>
                <a:cs typeface="Times New Roman" panose="02020603050405020304" pitchFamily="18" charset="0"/>
              </a:rPr>
              <a:t>Thankyou</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8179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D751C-FCDB-5AA4-CB17-CA739EE2D775}"/>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Introduction</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DDA0B2B-CCF0-A92E-F819-2D3A268986BE}"/>
              </a:ext>
            </a:extLst>
          </p:cNvPr>
          <p:cNvSpPr>
            <a:spLocks noGrp="1"/>
          </p:cNvSpPr>
          <p:nvPr>
            <p:ph idx="1"/>
          </p:nvPr>
        </p:nvSpPr>
        <p:spPr/>
        <p:txBody>
          <a:bodyPr>
            <a:normAutofit/>
          </a:bodyPr>
          <a:lstStyle/>
          <a:p>
            <a:pPr marL="0" indent="0">
              <a:lnSpc>
                <a:spcPct val="150000"/>
              </a:lnSpc>
              <a:buNone/>
            </a:pPr>
            <a:r>
              <a:rPr lang="en-US" sz="2000" b="0" i="0" dirty="0">
                <a:effectLst/>
                <a:latin typeface="Times New Roman" panose="02020603050405020304" pitchFamily="18" charset="0"/>
                <a:cs typeface="Times New Roman" panose="02020603050405020304" pitchFamily="18" charset="0"/>
              </a:rPr>
              <a:t>Principal Component Analysis (PCA) is a statistical method used for dimensionality reduction and data visualization. It identifies the directions (principal components) that capture the maximum variance in the data and projects the data onto these components, reducing the number of dimensions while retaining most of the variability. PCA is widely employed in various fields such as image processing, genetics, and finance to simplify complex datasets, uncover underlying patterns, and facilitate easier interpretation and visualization of high-dimensional data. Its application aids in understanding relationships between variables and identifying dominant features within the dataset, making it a valuable tool for exploratory data analysis and model building.</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3203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3B50A-5A33-8991-984C-6A28EC6BF5B3}"/>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How it is done?</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1530C8-5768-443C-8DA6-225D42541B4B}"/>
              </a:ext>
            </a:extLst>
          </p:cNvPr>
          <p:cNvSpPr>
            <a:spLocks noGrp="1"/>
          </p:cNvSpPr>
          <p:nvPr>
            <p:ph idx="1"/>
          </p:nvPr>
        </p:nvSpPr>
        <p:spPr/>
        <p:txBody>
          <a:bodyPr>
            <a:normAutofit/>
          </a:bodyPr>
          <a:lstStyle/>
          <a:p>
            <a:pPr marL="0" indent="0">
              <a:lnSpc>
                <a:spcPct val="150000"/>
              </a:lnSpc>
              <a:buNone/>
            </a:pPr>
            <a:r>
              <a:rPr lang="en-US" sz="2000" b="0" i="0" dirty="0">
                <a:effectLst/>
                <a:latin typeface="Times New Roman" panose="02020603050405020304" pitchFamily="18" charset="0"/>
                <a:cs typeface="Times New Roman" panose="02020603050405020304" pitchFamily="18" charset="0"/>
              </a:rPr>
              <a:t>PCA helps in reducing the dimensionality of data while preserving its variance by identifying the directions, called principal components, that capture the maximum variance in the dataset. These principal components are orthogonal to each other, meaning they represent independent sources of variation in the data. By selecting a subset of these components that explain most of the variance, PCA effectively reduces the dimensionality of the dataset while retaining the essential information. This process allows for a more compact representation of the data, making it easier to analyze, visualize, and interpret, while still preserving the most significant sources of variation within the original dataset.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0541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A709D-0C91-62E3-03AE-30D3C3AAEF54}"/>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Benefits</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C003397-1454-29E3-7EA4-3CFA32B9C2D6}"/>
              </a:ext>
            </a:extLst>
          </p:cNvPr>
          <p:cNvSpPr>
            <a:spLocks noGrp="1"/>
          </p:cNvSpPr>
          <p:nvPr>
            <p:ph idx="1"/>
          </p:nvPr>
        </p:nvSpPr>
        <p:spPr>
          <a:xfrm>
            <a:off x="838200" y="1587762"/>
            <a:ext cx="10515600" cy="4905113"/>
          </a:xfrm>
        </p:spPr>
        <p:txBody>
          <a:bodyPr>
            <a:normAutofit/>
          </a:bodyPr>
          <a:lstStyle/>
          <a:p>
            <a:pPr>
              <a:lnSpc>
                <a:spcPct val="150000"/>
              </a:lnSpc>
            </a:pPr>
            <a:r>
              <a:rPr lang="en-US" sz="2000" b="1" i="0" dirty="0">
                <a:effectLst/>
                <a:latin typeface="Times New Roman" panose="02020603050405020304" pitchFamily="18" charset="0"/>
                <a:cs typeface="Times New Roman" panose="02020603050405020304" pitchFamily="18" charset="0"/>
              </a:rPr>
              <a:t>Dimensionality Reduction</a:t>
            </a:r>
            <a:r>
              <a:rPr lang="en-US" sz="2000" b="0" i="0" dirty="0">
                <a:effectLst/>
                <a:latin typeface="Times New Roman" panose="02020603050405020304" pitchFamily="18" charset="0"/>
                <a:cs typeface="Times New Roman" panose="02020603050405020304" pitchFamily="18" charset="0"/>
              </a:rPr>
              <a:t>: PCA simplifies complex datasets by reducing the number of dimensions while retaining most of the variability in the data.</a:t>
            </a:r>
          </a:p>
          <a:p>
            <a:pPr>
              <a:lnSpc>
                <a:spcPct val="150000"/>
              </a:lnSpc>
            </a:pPr>
            <a:r>
              <a:rPr lang="en-US" sz="2000" b="1" i="0" dirty="0">
                <a:effectLst/>
                <a:latin typeface="Times New Roman" panose="02020603050405020304" pitchFamily="18" charset="0"/>
                <a:cs typeface="Times New Roman" panose="02020603050405020304" pitchFamily="18" charset="0"/>
              </a:rPr>
              <a:t>Feature Selection</a:t>
            </a:r>
            <a:r>
              <a:rPr lang="en-US" sz="2000" b="0" i="0" dirty="0">
                <a:effectLst/>
                <a:latin typeface="Times New Roman" panose="02020603050405020304" pitchFamily="18" charset="0"/>
                <a:cs typeface="Times New Roman" panose="02020603050405020304" pitchFamily="18" charset="0"/>
              </a:rPr>
              <a:t>: PCA identifies the most important features or variables in the dataset by ranking them based on their contribution to the overall variance.</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b="1" i="0" dirty="0">
                <a:effectLst/>
                <a:latin typeface="Times New Roman" panose="02020603050405020304" pitchFamily="18" charset="0"/>
                <a:cs typeface="Times New Roman" panose="02020603050405020304" pitchFamily="18" charset="0"/>
              </a:rPr>
              <a:t>Noise Reduction</a:t>
            </a:r>
            <a:r>
              <a:rPr lang="en-US" sz="2000" b="0" i="0" dirty="0">
                <a:effectLst/>
                <a:latin typeface="Times New Roman" panose="02020603050405020304" pitchFamily="18" charset="0"/>
                <a:cs typeface="Times New Roman" panose="02020603050405020304" pitchFamily="18" charset="0"/>
              </a:rPr>
              <a:t>: PCA can help in filtering out noise and irrelevant information from the data by focusing on the components that capture the most significant sources of variation.</a:t>
            </a:r>
          </a:p>
          <a:p>
            <a:pPr>
              <a:lnSpc>
                <a:spcPct val="150000"/>
              </a:lnSpc>
            </a:pPr>
            <a:r>
              <a:rPr lang="en-US" sz="2000" b="1" i="0" dirty="0">
                <a:effectLst/>
                <a:latin typeface="Times New Roman" panose="02020603050405020304" pitchFamily="18" charset="0"/>
                <a:cs typeface="Times New Roman" panose="02020603050405020304" pitchFamily="18" charset="0"/>
              </a:rPr>
              <a:t>Collinearity Reduction</a:t>
            </a:r>
            <a:r>
              <a:rPr lang="en-US" sz="2000" b="0" i="0" dirty="0">
                <a:effectLst/>
                <a:latin typeface="Times New Roman" panose="02020603050405020304" pitchFamily="18" charset="0"/>
                <a:cs typeface="Times New Roman" panose="02020603050405020304" pitchFamily="18" charset="0"/>
              </a:rPr>
              <a:t>: PCA can mitigate the effects of multicollinearity, where predictor variables in a dataset are highly correlated with each other.</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3919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BA076-D337-5CDD-391B-236F655B7354}"/>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Mathematical overview</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DE0908-8A18-C20A-CF11-14EB03AB2DBB}"/>
              </a:ext>
            </a:extLst>
          </p:cNvPr>
          <p:cNvSpPr>
            <a:spLocks noGrp="1"/>
          </p:cNvSpPr>
          <p:nvPr>
            <p:ph idx="1"/>
          </p:nvPr>
        </p:nvSpPr>
        <p:spPr>
          <a:xfrm>
            <a:off x="838200" y="1621410"/>
            <a:ext cx="10515600" cy="4871465"/>
          </a:xfrm>
        </p:spPr>
        <p:txBody>
          <a:bodyPr>
            <a:normAutofit lnSpcReduction="10000"/>
          </a:bodyPr>
          <a:lstStyle/>
          <a:p>
            <a:pPr>
              <a:lnSpc>
                <a:spcPct val="150000"/>
              </a:lnSpc>
            </a:pPr>
            <a:r>
              <a:rPr lang="en-US" sz="2000" b="1" i="0" dirty="0">
                <a:effectLst/>
                <a:latin typeface="Times New Roman" panose="02020603050405020304" pitchFamily="18" charset="0"/>
                <a:cs typeface="Times New Roman" panose="02020603050405020304" pitchFamily="18" charset="0"/>
              </a:rPr>
              <a:t>Data Centering</a:t>
            </a:r>
            <a:r>
              <a:rPr lang="en-US" sz="2000" b="0" i="0" dirty="0">
                <a:effectLst/>
                <a:latin typeface="Times New Roman" panose="02020603050405020304" pitchFamily="18" charset="0"/>
                <a:cs typeface="Times New Roman" panose="02020603050405020304" pitchFamily="18" charset="0"/>
              </a:rPr>
              <a:t>: Subtract the mean of each feature from the dataset to center the data around the origin.</a:t>
            </a:r>
          </a:p>
          <a:p>
            <a:pPr>
              <a:lnSpc>
                <a:spcPct val="150000"/>
              </a:lnSpc>
            </a:pPr>
            <a:r>
              <a:rPr lang="en-US" sz="2000" b="1" i="0" dirty="0">
                <a:effectLst/>
                <a:latin typeface="Times New Roman" panose="02020603050405020304" pitchFamily="18" charset="0"/>
                <a:cs typeface="Times New Roman" panose="02020603050405020304" pitchFamily="18" charset="0"/>
              </a:rPr>
              <a:t>Covariance Matrix Calculation</a:t>
            </a:r>
            <a:r>
              <a:rPr lang="en-US" sz="2000" b="0" i="0" dirty="0">
                <a:effectLst/>
                <a:latin typeface="Times New Roman" panose="02020603050405020304" pitchFamily="18" charset="0"/>
                <a:cs typeface="Times New Roman" panose="02020603050405020304" pitchFamily="18" charset="0"/>
              </a:rPr>
              <a:t>: Compute the covariance matrix of the centered data.</a:t>
            </a:r>
          </a:p>
          <a:p>
            <a:pPr>
              <a:lnSpc>
                <a:spcPct val="150000"/>
              </a:lnSpc>
            </a:pPr>
            <a:r>
              <a:rPr lang="en-US" sz="2000" b="1" i="0" dirty="0">
                <a:effectLst/>
                <a:latin typeface="Times New Roman" panose="02020603050405020304" pitchFamily="18" charset="0"/>
                <a:cs typeface="Times New Roman" panose="02020603050405020304" pitchFamily="18" charset="0"/>
              </a:rPr>
              <a:t>Eigenvalue Decomposition</a:t>
            </a:r>
            <a:r>
              <a:rPr lang="en-US" sz="2000" b="0" i="0" dirty="0">
                <a:effectLst/>
                <a:latin typeface="Times New Roman" panose="02020603050405020304" pitchFamily="18" charset="0"/>
                <a:cs typeface="Times New Roman" panose="02020603050405020304" pitchFamily="18" charset="0"/>
              </a:rPr>
              <a:t>: Perform eigenvalue decomposition (or singular value decomposition) on the covariance matrix to obtain the eigenvalues and corresponding eigenvectors. </a:t>
            </a:r>
          </a:p>
          <a:p>
            <a:pPr>
              <a:lnSpc>
                <a:spcPct val="150000"/>
              </a:lnSpc>
            </a:pPr>
            <a:r>
              <a:rPr lang="en-US" sz="2000" b="1" i="0" dirty="0">
                <a:effectLst/>
                <a:latin typeface="Times New Roman" panose="02020603050405020304" pitchFamily="18" charset="0"/>
                <a:cs typeface="Times New Roman" panose="02020603050405020304" pitchFamily="18" charset="0"/>
              </a:rPr>
              <a:t>Principal Component Selection</a:t>
            </a:r>
            <a:r>
              <a:rPr lang="en-US" sz="2000" b="0" i="0" dirty="0">
                <a:effectLst/>
                <a:latin typeface="Times New Roman" panose="02020603050405020304" pitchFamily="18" charset="0"/>
                <a:cs typeface="Times New Roman" panose="02020603050405020304" pitchFamily="18" charset="0"/>
              </a:rPr>
              <a:t>: Sort the eigenvectors based on their corresponding eigenvalues in descending order. Choose the top k eigenvectors (principal components) that capture the most variance in the data. </a:t>
            </a:r>
          </a:p>
          <a:p>
            <a:pPr>
              <a:lnSpc>
                <a:spcPct val="150000"/>
              </a:lnSpc>
            </a:pPr>
            <a:r>
              <a:rPr lang="en-US" sz="2000" b="1" i="0" dirty="0">
                <a:effectLst/>
                <a:latin typeface="Times New Roman" panose="02020603050405020304" pitchFamily="18" charset="0"/>
                <a:cs typeface="Times New Roman" panose="02020603050405020304" pitchFamily="18" charset="0"/>
              </a:rPr>
              <a:t>Projection</a:t>
            </a:r>
            <a:r>
              <a:rPr lang="en-US" sz="2000" b="0" i="0" dirty="0">
                <a:effectLst/>
                <a:latin typeface="Times New Roman" panose="02020603050405020304" pitchFamily="18" charset="0"/>
                <a:cs typeface="Times New Roman" panose="02020603050405020304" pitchFamily="18" charset="0"/>
              </a:rPr>
              <a:t>: Project the original data onto the selected principal components to obtain the reduced-dimensional representation of the dataset.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4135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A76974-0A4E-89C7-5BA3-8BFDE60A2774}"/>
              </a:ext>
            </a:extLst>
          </p:cNvPr>
          <p:cNvSpPr>
            <a:spLocks noGrp="1"/>
          </p:cNvSpPr>
          <p:nvPr>
            <p:ph idx="1"/>
          </p:nvPr>
        </p:nvSpPr>
        <p:spPr>
          <a:xfrm>
            <a:off x="838200" y="1008667"/>
            <a:ext cx="10515600" cy="5168295"/>
          </a:xfrm>
        </p:spPr>
        <p:txBody>
          <a:bodyPr>
            <a:normAutofit/>
          </a:bodyPr>
          <a:lstStyle/>
          <a:p>
            <a:pPr marL="0" indent="0" algn="l">
              <a:lnSpc>
                <a:spcPct val="150000"/>
              </a:lnSpc>
              <a:buNone/>
            </a:pPr>
            <a:r>
              <a:rPr lang="en-US" sz="2000" b="0" i="0" dirty="0">
                <a:effectLst/>
                <a:latin typeface="Times New Roman" panose="02020603050405020304" pitchFamily="18" charset="0"/>
                <a:cs typeface="Times New Roman" panose="02020603050405020304" pitchFamily="18" charset="0"/>
              </a:rPr>
              <a:t>Mathematically, given a dataset </a:t>
            </a:r>
            <a:r>
              <a:rPr lang="en-US" sz="2000" b="0" i="1" dirty="0">
                <a:effectLst/>
                <a:latin typeface="Times New Roman" panose="02020603050405020304" pitchFamily="18" charset="0"/>
                <a:cs typeface="Times New Roman" panose="02020603050405020304" pitchFamily="18" charset="0"/>
              </a:rPr>
              <a:t>X</a:t>
            </a:r>
            <a:r>
              <a:rPr lang="en-US" sz="2000" b="0" i="0" dirty="0">
                <a:effectLst/>
                <a:latin typeface="Times New Roman" panose="02020603050405020304" pitchFamily="18" charset="0"/>
                <a:cs typeface="Times New Roman" panose="02020603050405020304" pitchFamily="18" charset="0"/>
              </a:rPr>
              <a:t> with </a:t>
            </a:r>
            <a:r>
              <a:rPr lang="en-US" sz="2000" b="0" i="1" dirty="0">
                <a:effectLst/>
                <a:latin typeface="Times New Roman" panose="02020603050405020304" pitchFamily="18" charset="0"/>
                <a:cs typeface="Times New Roman" panose="02020603050405020304" pitchFamily="18" charset="0"/>
              </a:rPr>
              <a:t>n</a:t>
            </a:r>
            <a:r>
              <a:rPr lang="en-US" sz="2000" b="0" i="0" dirty="0">
                <a:effectLst/>
                <a:latin typeface="Times New Roman" panose="02020603050405020304" pitchFamily="18" charset="0"/>
                <a:cs typeface="Times New Roman" panose="02020603050405020304" pitchFamily="18" charset="0"/>
              </a:rPr>
              <a:t> observations and </a:t>
            </a:r>
            <a:r>
              <a:rPr lang="en-US" sz="2000" b="0" i="1" dirty="0">
                <a:effectLst/>
                <a:latin typeface="Times New Roman" panose="02020603050405020304" pitchFamily="18" charset="0"/>
                <a:cs typeface="Times New Roman" panose="02020603050405020304" pitchFamily="18" charset="0"/>
              </a:rPr>
              <a:t>m</a:t>
            </a:r>
            <a:r>
              <a:rPr lang="en-US" sz="2000" b="0" i="0" dirty="0">
                <a:effectLst/>
                <a:latin typeface="Times New Roman" panose="02020603050405020304" pitchFamily="18" charset="0"/>
                <a:cs typeface="Times New Roman" panose="02020603050405020304" pitchFamily="18" charset="0"/>
              </a:rPr>
              <a:t> features, PCA aims to find the transformation matrix </a:t>
            </a:r>
            <a:r>
              <a:rPr lang="en-US" sz="2000" b="0" i="1" dirty="0">
                <a:effectLst/>
                <a:latin typeface="Times New Roman" panose="02020603050405020304" pitchFamily="18" charset="0"/>
                <a:cs typeface="Times New Roman" panose="02020603050405020304" pitchFamily="18" charset="0"/>
              </a:rPr>
              <a:t>W</a:t>
            </a:r>
            <a:r>
              <a:rPr lang="en-US" sz="2000" b="0" i="0" dirty="0">
                <a:effectLst/>
                <a:latin typeface="Times New Roman" panose="02020603050405020304" pitchFamily="18" charset="0"/>
                <a:cs typeface="Times New Roman" panose="02020603050405020304" pitchFamily="18" charset="0"/>
              </a:rPr>
              <a:t> such that the reduced-dimensional representation </a:t>
            </a:r>
            <a:r>
              <a:rPr lang="en-US" sz="2000" b="0" i="1" dirty="0">
                <a:effectLst/>
                <a:latin typeface="Times New Roman" panose="02020603050405020304" pitchFamily="18" charset="0"/>
                <a:cs typeface="Times New Roman" panose="02020603050405020304" pitchFamily="18" charset="0"/>
              </a:rPr>
              <a:t>Y</a:t>
            </a:r>
            <a:r>
              <a:rPr lang="en-US" sz="2000" b="0" i="0" dirty="0">
                <a:effectLst/>
                <a:latin typeface="Times New Roman" panose="02020603050405020304" pitchFamily="18" charset="0"/>
                <a:cs typeface="Times New Roman" panose="02020603050405020304" pitchFamily="18" charset="0"/>
              </a:rPr>
              <a:t> is given by:</a:t>
            </a:r>
          </a:p>
          <a:p>
            <a:pPr marL="0" indent="0" algn="l">
              <a:lnSpc>
                <a:spcPct val="150000"/>
              </a:lnSpc>
              <a:buNone/>
            </a:pPr>
            <a:r>
              <a:rPr lang="en-US" sz="2000" dirty="0">
                <a:latin typeface="Times New Roman" panose="02020603050405020304" pitchFamily="18" charset="0"/>
                <a:cs typeface="Times New Roman" panose="02020603050405020304" pitchFamily="18" charset="0"/>
              </a:rPr>
              <a:t>	</a:t>
            </a:r>
            <a:r>
              <a:rPr lang="en-US" sz="2000" b="0" i="1" dirty="0">
                <a:effectLst/>
                <a:latin typeface="Times New Roman" panose="02020603050405020304" pitchFamily="18" charset="0"/>
                <a:cs typeface="Times New Roman" panose="02020603050405020304" pitchFamily="18" charset="0"/>
              </a:rPr>
              <a:t>Y</a:t>
            </a:r>
            <a:r>
              <a:rPr lang="en-US" sz="2000" b="0" i="0" dirty="0">
                <a:effectLst/>
                <a:latin typeface="Times New Roman" panose="02020603050405020304" pitchFamily="18" charset="0"/>
                <a:cs typeface="Times New Roman" panose="02020603050405020304" pitchFamily="18" charset="0"/>
              </a:rPr>
              <a:t>=</a:t>
            </a:r>
            <a:r>
              <a:rPr lang="en-US" sz="2000" b="0" i="1" dirty="0">
                <a:effectLst/>
                <a:latin typeface="Times New Roman" panose="02020603050405020304" pitchFamily="18" charset="0"/>
                <a:cs typeface="Times New Roman" panose="02020603050405020304" pitchFamily="18" charset="0"/>
              </a:rPr>
              <a:t>XW</a:t>
            </a:r>
            <a:endParaRPr lang="en-US" sz="2000" b="0" i="0" dirty="0">
              <a:effectLst/>
              <a:latin typeface="Times New Roman" panose="02020603050405020304" pitchFamily="18" charset="0"/>
              <a:cs typeface="Times New Roman" panose="02020603050405020304" pitchFamily="18" charset="0"/>
            </a:endParaRPr>
          </a:p>
          <a:p>
            <a:pPr marL="0" indent="0" algn="l">
              <a:lnSpc>
                <a:spcPct val="150000"/>
              </a:lnSpc>
              <a:buNone/>
            </a:pPr>
            <a:r>
              <a:rPr lang="en-US" sz="2000" b="0" i="0" dirty="0">
                <a:effectLst/>
                <a:latin typeface="Times New Roman" panose="02020603050405020304" pitchFamily="18" charset="0"/>
                <a:cs typeface="Times New Roman" panose="02020603050405020304" pitchFamily="18" charset="0"/>
              </a:rPr>
              <a:t>	where </a:t>
            </a:r>
            <a:r>
              <a:rPr lang="en-US" sz="2000" b="0" i="1" dirty="0">
                <a:effectLst/>
                <a:latin typeface="Times New Roman" panose="02020603050405020304" pitchFamily="18" charset="0"/>
                <a:cs typeface="Times New Roman" panose="02020603050405020304" pitchFamily="18" charset="0"/>
              </a:rPr>
              <a:t>Y</a:t>
            </a:r>
            <a:r>
              <a:rPr lang="en-US" sz="2000" b="0" i="0" dirty="0">
                <a:effectLst/>
                <a:latin typeface="Times New Roman" panose="02020603050405020304" pitchFamily="18" charset="0"/>
                <a:cs typeface="Times New Roman" panose="02020603050405020304" pitchFamily="18" charset="0"/>
              </a:rPr>
              <a:t> is an </a:t>
            </a:r>
            <a:r>
              <a:rPr lang="en-US" sz="2000" b="0" i="1" dirty="0" err="1">
                <a:effectLst/>
                <a:latin typeface="Times New Roman" panose="02020603050405020304" pitchFamily="18" charset="0"/>
                <a:cs typeface="Times New Roman" panose="02020603050405020304" pitchFamily="18" charset="0"/>
              </a:rPr>
              <a:t>n</a:t>
            </a:r>
            <a:r>
              <a:rPr lang="en-US" sz="2000" b="0" i="0" dirty="0" err="1">
                <a:effectLst/>
                <a:latin typeface="Times New Roman" panose="02020603050405020304" pitchFamily="18" charset="0"/>
                <a:cs typeface="Times New Roman" panose="02020603050405020304" pitchFamily="18" charset="0"/>
              </a:rPr>
              <a:t>×</a:t>
            </a:r>
            <a:r>
              <a:rPr lang="en-US" sz="2000" b="0" i="1" dirty="0" err="1">
                <a:effectLst/>
                <a:latin typeface="Times New Roman" panose="02020603050405020304" pitchFamily="18" charset="0"/>
                <a:cs typeface="Times New Roman" panose="02020603050405020304" pitchFamily="18" charset="0"/>
              </a:rPr>
              <a:t>k</a:t>
            </a:r>
            <a:r>
              <a:rPr lang="en-US" sz="2000" b="0" i="0" dirty="0">
                <a:effectLst/>
                <a:latin typeface="Times New Roman" panose="02020603050405020304" pitchFamily="18" charset="0"/>
                <a:cs typeface="Times New Roman" panose="02020603050405020304" pitchFamily="18" charset="0"/>
              </a:rPr>
              <a:t> matrix representing the reduced dataset, and </a:t>
            </a:r>
            <a:r>
              <a:rPr lang="en-US" sz="2000" b="0" i="1" dirty="0">
                <a:effectLst/>
                <a:latin typeface="Times New Roman" panose="02020603050405020304" pitchFamily="18" charset="0"/>
                <a:cs typeface="Times New Roman" panose="02020603050405020304" pitchFamily="18" charset="0"/>
              </a:rPr>
              <a:t>W</a:t>
            </a:r>
            <a:r>
              <a:rPr lang="en-US" sz="2000" b="0" i="0" dirty="0">
                <a:effectLst/>
                <a:latin typeface="Times New Roman" panose="02020603050405020304" pitchFamily="18" charset="0"/>
                <a:cs typeface="Times New Roman" panose="02020603050405020304" pitchFamily="18" charset="0"/>
              </a:rPr>
              <a:t> is an 	</a:t>
            </a:r>
            <a:r>
              <a:rPr lang="en-US" sz="2000" b="0" i="1" dirty="0" err="1">
                <a:effectLst/>
                <a:latin typeface="Times New Roman" panose="02020603050405020304" pitchFamily="18" charset="0"/>
                <a:cs typeface="Times New Roman" panose="02020603050405020304" pitchFamily="18" charset="0"/>
              </a:rPr>
              <a:t>m</a:t>
            </a:r>
            <a:r>
              <a:rPr lang="en-US" sz="2000" b="0" i="0" dirty="0" err="1">
                <a:effectLst/>
                <a:latin typeface="Times New Roman" panose="02020603050405020304" pitchFamily="18" charset="0"/>
                <a:cs typeface="Times New Roman" panose="02020603050405020304" pitchFamily="18" charset="0"/>
              </a:rPr>
              <a:t>×</a:t>
            </a:r>
            <a:r>
              <a:rPr lang="en-US" sz="2000" b="0" i="1" dirty="0" err="1">
                <a:effectLst/>
                <a:latin typeface="Times New Roman" panose="02020603050405020304" pitchFamily="18" charset="0"/>
                <a:cs typeface="Times New Roman" panose="02020603050405020304" pitchFamily="18" charset="0"/>
              </a:rPr>
              <a:t>k</a:t>
            </a:r>
            <a:r>
              <a:rPr lang="en-US" sz="2000" b="0" i="0" dirty="0">
                <a:effectLst/>
                <a:latin typeface="Times New Roman" panose="02020603050405020304" pitchFamily="18" charset="0"/>
                <a:cs typeface="Times New Roman" panose="02020603050405020304" pitchFamily="18" charset="0"/>
              </a:rPr>
              <a:t> matrix containing the selected eigenvectors as columns.</a:t>
            </a:r>
          </a:p>
          <a:p>
            <a:pPr marL="0" indent="0" algn="l">
              <a:lnSpc>
                <a:spcPct val="150000"/>
              </a:lnSpc>
              <a:buNone/>
            </a:pPr>
            <a:r>
              <a:rPr lang="en-US" sz="2000" b="0" i="0" dirty="0">
                <a:effectLst/>
                <a:latin typeface="Times New Roman" panose="02020603050405020304" pitchFamily="18" charset="0"/>
                <a:cs typeface="Times New Roman" panose="02020603050405020304" pitchFamily="18" charset="0"/>
              </a:rPr>
              <a:t>PCA is thus a linear transformation that maps the original high-dimensional data onto a lower-dimensional subspace spanned by the principal components, while preserving the maximum amount of variance in the data. This reduced representation can then be used for visualization, analysis, or as input to machine learning algorithms.</a:t>
            </a:r>
          </a:p>
          <a:p>
            <a:endParaRPr lang="en-US" dirty="0"/>
          </a:p>
        </p:txBody>
      </p:sp>
    </p:spTree>
    <p:extLst>
      <p:ext uri="{BB962C8B-B14F-4D97-AF65-F5344CB8AC3E}">
        <p14:creationId xmlns:p14="http://schemas.microsoft.com/office/powerpoint/2010/main" val="3976815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41663-36A0-CDFB-AF40-571C35AB4607}"/>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Visualization</a:t>
            </a:r>
            <a:endParaRPr lang="en-US" b="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DEE3DB29-D19D-8EFF-B432-AE6D090383CB}"/>
              </a:ext>
            </a:extLst>
          </p:cNvPr>
          <p:cNvPicPr>
            <a:picLocks noGrp="1" noChangeAspect="1"/>
          </p:cNvPicPr>
          <p:nvPr>
            <p:ph idx="1"/>
          </p:nvPr>
        </p:nvPicPr>
        <p:blipFill>
          <a:blip r:embed="rId2"/>
          <a:stretch>
            <a:fillRect/>
          </a:stretch>
        </p:blipFill>
        <p:spPr>
          <a:xfrm>
            <a:off x="2848733" y="1825625"/>
            <a:ext cx="6494534" cy="4351338"/>
          </a:xfrm>
          <a:prstGeom prst="rect">
            <a:avLst/>
          </a:prstGeom>
        </p:spPr>
      </p:pic>
    </p:spTree>
    <p:extLst>
      <p:ext uri="{BB962C8B-B14F-4D97-AF65-F5344CB8AC3E}">
        <p14:creationId xmlns:p14="http://schemas.microsoft.com/office/powerpoint/2010/main" val="1530448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BC7E8-5EF2-9BD7-6A62-E99E811B4040}"/>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Chart</a:t>
            </a:r>
            <a:endParaRPr lang="en-US"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0A5EE11-52CF-0F2E-3E70-28E659D588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67815" y="837201"/>
            <a:ext cx="4056370" cy="5518871"/>
          </a:xfrm>
        </p:spPr>
      </p:pic>
    </p:spTree>
    <p:extLst>
      <p:ext uri="{BB962C8B-B14F-4D97-AF65-F5344CB8AC3E}">
        <p14:creationId xmlns:p14="http://schemas.microsoft.com/office/powerpoint/2010/main" val="952053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169B2-127D-3809-E8D5-59E65C2DC19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Real life applications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9264F67-B191-8C56-095F-910CC51B3145}"/>
              </a:ext>
            </a:extLst>
          </p:cNvPr>
          <p:cNvSpPr>
            <a:spLocks noGrp="1"/>
          </p:cNvSpPr>
          <p:nvPr>
            <p:ph idx="1"/>
          </p:nvPr>
        </p:nvSpPr>
        <p:spPr>
          <a:xfrm>
            <a:off x="838200" y="1423447"/>
            <a:ext cx="10515600" cy="5156462"/>
          </a:xfrm>
        </p:spPr>
        <p:txBody>
          <a:bodyPr>
            <a:normAutofit/>
          </a:bodyPr>
          <a:lstStyle/>
          <a:p>
            <a:pPr>
              <a:lnSpc>
                <a:spcPct val="150000"/>
              </a:lnSpc>
            </a:pPr>
            <a:r>
              <a:rPr lang="en-US" sz="2000" b="1" i="0" dirty="0">
                <a:effectLst/>
                <a:latin typeface="Times New Roman" panose="02020603050405020304" pitchFamily="18" charset="0"/>
                <a:cs typeface="Times New Roman" panose="02020603050405020304" pitchFamily="18" charset="0"/>
              </a:rPr>
              <a:t>Image Compression</a:t>
            </a:r>
            <a:r>
              <a:rPr lang="en-US" sz="2000" b="0" i="0" dirty="0">
                <a:effectLst/>
                <a:latin typeface="Times New Roman" panose="02020603050405020304" pitchFamily="18" charset="0"/>
                <a:cs typeface="Times New Roman" panose="02020603050405020304" pitchFamily="18" charset="0"/>
              </a:rPr>
              <a:t>: In image processing, PCA can be used to reduce the dimensionality of images while preserving important features.</a:t>
            </a:r>
          </a:p>
          <a:p>
            <a:pPr>
              <a:lnSpc>
                <a:spcPct val="150000"/>
              </a:lnSpc>
            </a:pPr>
            <a:r>
              <a:rPr lang="en-US" sz="2000" b="1" i="0" dirty="0">
                <a:effectLst/>
                <a:latin typeface="Times New Roman" panose="02020603050405020304" pitchFamily="18" charset="0"/>
                <a:cs typeface="Times New Roman" panose="02020603050405020304" pitchFamily="18" charset="0"/>
              </a:rPr>
              <a:t>Face Recognition</a:t>
            </a:r>
            <a:r>
              <a:rPr lang="en-US" sz="2000" b="0" i="0" dirty="0">
                <a:effectLst/>
                <a:latin typeface="Times New Roman" panose="02020603050405020304" pitchFamily="18" charset="0"/>
                <a:cs typeface="Times New Roman" panose="02020603050405020304" pitchFamily="18" charset="0"/>
              </a:rPr>
              <a:t>: PCA is widely used in facial recognition systems to extract the most discriminative features from face images.</a:t>
            </a:r>
          </a:p>
          <a:p>
            <a:pPr>
              <a:lnSpc>
                <a:spcPct val="150000"/>
              </a:lnSpc>
            </a:pPr>
            <a:r>
              <a:rPr lang="en-US" sz="2000" b="1" i="0" dirty="0">
                <a:effectLst/>
                <a:latin typeface="Times New Roman" panose="02020603050405020304" pitchFamily="18" charset="0"/>
                <a:cs typeface="Times New Roman" panose="02020603050405020304" pitchFamily="18" charset="0"/>
              </a:rPr>
              <a:t>Market Research</a:t>
            </a:r>
            <a:r>
              <a:rPr lang="en-US" sz="2000" b="0" i="0" dirty="0">
                <a:effectLst/>
                <a:latin typeface="Times New Roman" panose="02020603050405020304" pitchFamily="18" charset="0"/>
                <a:cs typeface="Times New Roman" panose="02020603050405020304" pitchFamily="18" charset="0"/>
              </a:rPr>
              <a:t>: In marketing and consumer research, PCA can be applied to analyze survey data containing multiple variables related to consumer preferences, behavior, and demographics.</a:t>
            </a:r>
          </a:p>
          <a:p>
            <a:pPr>
              <a:lnSpc>
                <a:spcPct val="150000"/>
              </a:lnSpc>
            </a:pPr>
            <a:r>
              <a:rPr lang="en-US" sz="2000" b="1" i="0" dirty="0">
                <a:effectLst/>
                <a:latin typeface="Times New Roman" panose="02020603050405020304" pitchFamily="18" charset="0"/>
                <a:cs typeface="Times New Roman" panose="02020603050405020304" pitchFamily="18" charset="0"/>
              </a:rPr>
              <a:t>Bioinformatics</a:t>
            </a:r>
            <a:r>
              <a:rPr lang="en-US" sz="2000" b="0" i="0" dirty="0">
                <a:effectLst/>
                <a:latin typeface="Times New Roman" panose="02020603050405020304" pitchFamily="18" charset="0"/>
                <a:cs typeface="Times New Roman" panose="02020603050405020304" pitchFamily="18" charset="0"/>
              </a:rPr>
              <a:t>: In genetics and bioinformatics, PCA is used to analyze gene expression data and identify patterns of gene expression across different samples or conditions. </a:t>
            </a:r>
          </a:p>
          <a:p>
            <a:pPr>
              <a:lnSpc>
                <a:spcPct val="150000"/>
              </a:lnSpc>
            </a:pPr>
            <a:r>
              <a:rPr lang="en-US" sz="2000" b="1" i="0" dirty="0">
                <a:effectLst/>
                <a:latin typeface="Times New Roman" panose="02020603050405020304" pitchFamily="18" charset="0"/>
                <a:cs typeface="Times New Roman" panose="02020603050405020304" pitchFamily="18" charset="0"/>
              </a:rPr>
              <a:t>Spectral Analysis</a:t>
            </a:r>
            <a:r>
              <a:rPr lang="en-US" sz="2000" b="0" i="0" dirty="0">
                <a:effectLst/>
                <a:latin typeface="Times New Roman" panose="02020603050405020304" pitchFamily="18" charset="0"/>
                <a:cs typeface="Times New Roman" panose="02020603050405020304" pitchFamily="18" charset="0"/>
              </a:rPr>
              <a:t>: In signal processing and spectroscopy, PCA is used to analyze complex spectral data from instruments such as spectrometers and mass spectrometers.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7838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883</Words>
  <Application>Microsoft Office PowerPoint</Application>
  <PresentationFormat>Widescreen</PresentationFormat>
  <Paragraphs>34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Principal Component Analysis</vt:lpstr>
      <vt:lpstr>Introduction</vt:lpstr>
      <vt:lpstr>How it is done?</vt:lpstr>
      <vt:lpstr>Benefits</vt:lpstr>
      <vt:lpstr>Mathematical overview</vt:lpstr>
      <vt:lpstr>PowerPoint Presentation</vt:lpstr>
      <vt:lpstr>Visualization</vt:lpstr>
      <vt:lpstr>Chart</vt:lpstr>
      <vt:lpstr>Real life applications</vt:lpstr>
      <vt:lpstr>Conclusion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Principal Component Analysis</dc:title>
  <dc:creator>sasank chowdary</dc:creator>
  <cp:lastModifiedBy>sasank chowdary</cp:lastModifiedBy>
  <cp:revision>1</cp:revision>
  <dcterms:created xsi:type="dcterms:W3CDTF">2024-04-13T14:40:23Z</dcterms:created>
  <dcterms:modified xsi:type="dcterms:W3CDTF">2024-04-13T15:25:50Z</dcterms:modified>
</cp:coreProperties>
</file>