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10/12/2022</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10/12/2022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28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10/12/2022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10/12/2022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10/12/2022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10/12/2022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10/12/2022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10/12/2022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10/12/2022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21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10/12/2022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79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10/12/2022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98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10/12/2022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6A7B-25F9-5DBA-0C1A-1845259ECA81}"/>
              </a:ext>
            </a:extLst>
          </p:cNvPr>
          <p:cNvSpPr>
            <a:spLocks noGrp="1"/>
          </p:cNvSpPr>
          <p:nvPr>
            <p:ph type="ctrTitle"/>
          </p:nvPr>
        </p:nvSpPr>
        <p:spPr/>
        <p:txBody>
          <a:bodyPr/>
          <a:lstStyle/>
          <a:p>
            <a:r>
              <a:rPr lang="en-IN" dirty="0"/>
              <a:t>MICROSOFT DISK OPERATING SYSTEMS</a:t>
            </a:r>
          </a:p>
        </p:txBody>
      </p:sp>
      <p:sp>
        <p:nvSpPr>
          <p:cNvPr id="3" name="Subtitle 2">
            <a:extLst>
              <a:ext uri="{FF2B5EF4-FFF2-40B4-BE49-F238E27FC236}">
                <a16:creationId xmlns:a16="http://schemas.microsoft.com/office/drawing/2014/main" id="{90F03E9C-0089-19C9-9E98-E95C75FA98AA}"/>
              </a:ext>
            </a:extLst>
          </p:cNvPr>
          <p:cNvSpPr>
            <a:spLocks noGrp="1"/>
          </p:cNvSpPr>
          <p:nvPr>
            <p:ph type="subTitle" idx="1"/>
          </p:nvPr>
        </p:nvSpPr>
        <p:spPr/>
        <p:txBody>
          <a:bodyPr/>
          <a:lstStyle/>
          <a:p>
            <a:r>
              <a:rPr lang="en-IN" dirty="0"/>
              <a:t>- it’s commands and functionalities</a:t>
            </a:r>
          </a:p>
        </p:txBody>
      </p:sp>
    </p:spTree>
    <p:extLst>
      <p:ext uri="{BB962C8B-B14F-4D97-AF65-F5344CB8AC3E}">
        <p14:creationId xmlns:p14="http://schemas.microsoft.com/office/powerpoint/2010/main" val="862017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64FC-509C-F9F5-A920-E5E9B689969C}"/>
              </a:ext>
            </a:extLst>
          </p:cNvPr>
          <p:cNvSpPr>
            <a:spLocks noGrp="1"/>
          </p:cNvSpPr>
          <p:nvPr>
            <p:ph type="title"/>
          </p:nvPr>
        </p:nvSpPr>
        <p:spPr/>
        <p:txBody>
          <a:bodyPr/>
          <a:lstStyle/>
          <a:p>
            <a:endParaRPr lang="en-IN" dirty="0"/>
          </a:p>
        </p:txBody>
      </p:sp>
      <p:pic>
        <p:nvPicPr>
          <p:cNvPr id="1026" name="Picture 2" descr="Thank you slide">
            <a:extLst>
              <a:ext uri="{FF2B5EF4-FFF2-40B4-BE49-F238E27FC236}">
                <a16:creationId xmlns:a16="http://schemas.microsoft.com/office/drawing/2014/main" id="{6E6A0963-D4DC-00AE-1381-54A9D5797B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8694" y="365760"/>
            <a:ext cx="11274612" cy="612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5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D01A-59CA-41E0-0BC6-D51781109F8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0CABE70-EA97-EB1D-2D6A-A3C5E4216F65}"/>
              </a:ext>
            </a:extLst>
          </p:cNvPr>
          <p:cNvSpPr>
            <a:spLocks noGrp="1"/>
          </p:cNvSpPr>
          <p:nvPr>
            <p:ph idx="1"/>
          </p:nvPr>
        </p:nvSpPr>
        <p:spPr/>
        <p:txBody>
          <a:bodyPr/>
          <a:lstStyle/>
          <a:p>
            <a:r>
              <a:rPr lang="en-IN" dirty="0"/>
              <a:t>DOS (Disk Operating System )</a:t>
            </a:r>
          </a:p>
          <a:p>
            <a:r>
              <a:rPr lang="en-IN" dirty="0"/>
              <a:t>MS – DOS is oldest and widely used operating system. DOS is a set of computer programs , the major functions are File Management, Allocation of System Resources, providing essential features to control hardware devices.</a:t>
            </a:r>
          </a:p>
          <a:p>
            <a:r>
              <a:rPr lang="en-IN" dirty="0"/>
              <a:t>DOS can be typed in either Upper case or Lower case.</a:t>
            </a:r>
          </a:p>
        </p:txBody>
      </p:sp>
    </p:spTree>
    <p:extLst>
      <p:ext uri="{BB962C8B-B14F-4D97-AF65-F5344CB8AC3E}">
        <p14:creationId xmlns:p14="http://schemas.microsoft.com/office/powerpoint/2010/main" val="224360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3D0E-F154-35AC-5722-E3595089194B}"/>
              </a:ext>
            </a:extLst>
          </p:cNvPr>
          <p:cNvSpPr>
            <a:spLocks noGrp="1"/>
          </p:cNvSpPr>
          <p:nvPr>
            <p:ph type="title"/>
          </p:nvPr>
        </p:nvSpPr>
        <p:spPr/>
        <p:txBody>
          <a:bodyPr/>
          <a:lstStyle/>
          <a:p>
            <a:r>
              <a:rPr lang="en-IN" dirty="0"/>
              <a:t>MAIN FUNCTIONS OF DOS</a:t>
            </a:r>
          </a:p>
        </p:txBody>
      </p:sp>
      <p:sp>
        <p:nvSpPr>
          <p:cNvPr id="3" name="Content Placeholder 2">
            <a:extLst>
              <a:ext uri="{FF2B5EF4-FFF2-40B4-BE49-F238E27FC236}">
                <a16:creationId xmlns:a16="http://schemas.microsoft.com/office/drawing/2014/main" id="{C4F0CED3-7B61-EDD6-78AB-91D4BE89F2FD}"/>
              </a:ext>
            </a:extLst>
          </p:cNvPr>
          <p:cNvSpPr>
            <a:spLocks noGrp="1"/>
          </p:cNvSpPr>
          <p:nvPr>
            <p:ph idx="1"/>
          </p:nvPr>
        </p:nvSpPr>
        <p:spPr/>
        <p:txBody>
          <a:bodyPr>
            <a:normAutofit lnSpcReduction="10000"/>
          </a:bodyPr>
          <a:lstStyle/>
          <a:p>
            <a:r>
              <a:rPr lang="en-US" dirty="0"/>
              <a:t>DOS translate the command issued of the user in the format that is understood by the computer to execute it, also error message in the format for the user to understand.</a:t>
            </a:r>
          </a:p>
          <a:p>
            <a:r>
              <a:rPr lang="en-IN" dirty="0"/>
              <a:t>Manage disk file.</a:t>
            </a:r>
          </a:p>
          <a:p>
            <a:r>
              <a:rPr lang="en-IN" dirty="0"/>
              <a:t>Manage memory efficiently.</a:t>
            </a:r>
          </a:p>
          <a:p>
            <a:r>
              <a:rPr lang="en-IN" dirty="0"/>
              <a:t>Allocate system resources according to the requirement.</a:t>
            </a:r>
          </a:p>
          <a:p>
            <a:r>
              <a:rPr lang="en-IN" dirty="0"/>
              <a:t>DOS provide features essential to control hardware devices such as Keyboard, Screen, Disk Devices, Printers, Modems and Programs.</a:t>
            </a:r>
          </a:p>
        </p:txBody>
      </p:sp>
    </p:spTree>
    <p:extLst>
      <p:ext uri="{BB962C8B-B14F-4D97-AF65-F5344CB8AC3E}">
        <p14:creationId xmlns:p14="http://schemas.microsoft.com/office/powerpoint/2010/main" val="30228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1393-2D5E-E452-4DEB-D3D6B6591827}"/>
              </a:ext>
            </a:extLst>
          </p:cNvPr>
          <p:cNvSpPr>
            <a:spLocks noGrp="1"/>
          </p:cNvSpPr>
          <p:nvPr>
            <p:ph type="title"/>
          </p:nvPr>
        </p:nvSpPr>
        <p:spPr/>
        <p:txBody>
          <a:bodyPr/>
          <a:lstStyle/>
          <a:p>
            <a:r>
              <a:rPr lang="en-IN" dirty="0"/>
              <a:t>FEATURES OF DOS</a:t>
            </a:r>
          </a:p>
        </p:txBody>
      </p:sp>
      <p:sp>
        <p:nvSpPr>
          <p:cNvPr id="3" name="Content Placeholder 2">
            <a:extLst>
              <a:ext uri="{FF2B5EF4-FFF2-40B4-BE49-F238E27FC236}">
                <a16:creationId xmlns:a16="http://schemas.microsoft.com/office/drawing/2014/main" id="{C278D5D9-4CC3-FB31-2AF2-09220293D7FB}"/>
              </a:ext>
            </a:extLst>
          </p:cNvPr>
          <p:cNvSpPr>
            <a:spLocks noGrp="1"/>
          </p:cNvSpPr>
          <p:nvPr>
            <p:ph idx="1"/>
          </p:nvPr>
        </p:nvSpPr>
        <p:spPr/>
        <p:txBody>
          <a:bodyPr>
            <a:normAutofit fontScale="92500" lnSpcReduction="10000"/>
          </a:bodyPr>
          <a:lstStyle/>
          <a:p>
            <a:r>
              <a:rPr lang="en-IN" dirty="0"/>
              <a:t>Single user system</a:t>
            </a:r>
          </a:p>
          <a:p>
            <a:r>
              <a:rPr lang="en-IN" dirty="0"/>
              <a:t>It controls programs</a:t>
            </a:r>
          </a:p>
          <a:p>
            <a:r>
              <a:rPr lang="en-IN" dirty="0"/>
              <a:t>It is Machine Independence</a:t>
            </a:r>
          </a:p>
          <a:p>
            <a:r>
              <a:rPr lang="en-IN" dirty="0"/>
              <a:t>It manages (computer) files.</a:t>
            </a:r>
          </a:p>
          <a:p>
            <a:r>
              <a:rPr lang="en-IN" dirty="0"/>
              <a:t>It manages input and output system.</a:t>
            </a:r>
          </a:p>
          <a:p>
            <a:r>
              <a:rPr lang="en-IN" dirty="0"/>
              <a:t>It manages (computer) memory.</a:t>
            </a:r>
          </a:p>
          <a:p>
            <a:r>
              <a:rPr lang="en-IN" dirty="0"/>
              <a:t>It provides command processing facilities.</a:t>
            </a:r>
          </a:p>
          <a:p>
            <a:r>
              <a:rPr lang="en-IN" dirty="0"/>
              <a:t>It operates with </a:t>
            </a:r>
            <a:r>
              <a:rPr lang="en-IN" dirty="0" err="1"/>
              <a:t>Asssembler</a:t>
            </a:r>
            <a:r>
              <a:rPr lang="en-IN" dirty="0"/>
              <a:t>.</a:t>
            </a:r>
          </a:p>
        </p:txBody>
      </p:sp>
    </p:spTree>
    <p:extLst>
      <p:ext uri="{BB962C8B-B14F-4D97-AF65-F5344CB8AC3E}">
        <p14:creationId xmlns:p14="http://schemas.microsoft.com/office/powerpoint/2010/main" val="239350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67A8-B1CD-132D-6184-47B49555C041}"/>
              </a:ext>
            </a:extLst>
          </p:cNvPr>
          <p:cNvSpPr>
            <a:spLocks noGrp="1"/>
          </p:cNvSpPr>
          <p:nvPr>
            <p:ph type="title"/>
          </p:nvPr>
        </p:nvSpPr>
        <p:spPr/>
        <p:txBody>
          <a:bodyPr/>
          <a:lstStyle/>
          <a:p>
            <a:r>
              <a:rPr lang="en-IN" dirty="0"/>
              <a:t>TYPES OF DOS COMMANDS</a:t>
            </a:r>
          </a:p>
        </p:txBody>
      </p:sp>
      <p:sp>
        <p:nvSpPr>
          <p:cNvPr id="3" name="Content Placeholder 2">
            <a:extLst>
              <a:ext uri="{FF2B5EF4-FFF2-40B4-BE49-F238E27FC236}">
                <a16:creationId xmlns:a16="http://schemas.microsoft.com/office/drawing/2014/main" id="{377D45D8-A648-FBB3-A1EE-2C4724F842A4}"/>
              </a:ext>
            </a:extLst>
          </p:cNvPr>
          <p:cNvSpPr>
            <a:spLocks noGrp="1"/>
          </p:cNvSpPr>
          <p:nvPr>
            <p:ph idx="1"/>
          </p:nvPr>
        </p:nvSpPr>
        <p:spPr/>
        <p:txBody>
          <a:bodyPr/>
          <a:lstStyle/>
          <a:p>
            <a:r>
              <a:rPr lang="en-IN" dirty="0"/>
              <a:t>INTERNAL COMMANDS :Commands such as DEL, COPY, </a:t>
            </a:r>
            <a:r>
              <a:rPr lang="en-IN" dirty="0" err="1"/>
              <a:t>TYPE..etc</a:t>
            </a:r>
            <a:r>
              <a:rPr lang="en-IN" dirty="0"/>
              <a:t> are the internal commands that remain stored in computer memory.</a:t>
            </a:r>
          </a:p>
          <a:p>
            <a:r>
              <a:rPr lang="en-IN" dirty="0"/>
              <a:t>EXTERNAL COMMANDS : Commands like FORMAT, </a:t>
            </a:r>
            <a:r>
              <a:rPr lang="en-IN" dirty="0" err="1"/>
              <a:t>DISKCOPY..etc</a:t>
            </a:r>
            <a:r>
              <a:rPr lang="en-IN" dirty="0"/>
              <a:t> are the external commands that remain stored on the disk.</a:t>
            </a:r>
          </a:p>
        </p:txBody>
      </p:sp>
    </p:spTree>
    <p:extLst>
      <p:ext uri="{BB962C8B-B14F-4D97-AF65-F5344CB8AC3E}">
        <p14:creationId xmlns:p14="http://schemas.microsoft.com/office/powerpoint/2010/main" val="298539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CC83-78A5-8967-BAA5-3A4A6E5FA42E}"/>
              </a:ext>
            </a:extLst>
          </p:cNvPr>
          <p:cNvSpPr>
            <a:spLocks noGrp="1"/>
          </p:cNvSpPr>
          <p:nvPr>
            <p:ph type="title"/>
          </p:nvPr>
        </p:nvSpPr>
        <p:spPr/>
        <p:txBody>
          <a:bodyPr>
            <a:normAutofit fontScale="90000"/>
          </a:bodyPr>
          <a:lstStyle/>
          <a:p>
            <a:r>
              <a:rPr lang="en-IN" dirty="0"/>
              <a:t>DOS COMMANDS</a:t>
            </a:r>
            <a:br>
              <a:rPr lang="en-IN" dirty="0"/>
            </a:br>
            <a:endParaRPr lang="en-IN" dirty="0"/>
          </a:p>
        </p:txBody>
      </p:sp>
      <p:sp>
        <p:nvSpPr>
          <p:cNvPr id="3" name="Content Placeholder 2">
            <a:extLst>
              <a:ext uri="{FF2B5EF4-FFF2-40B4-BE49-F238E27FC236}">
                <a16:creationId xmlns:a16="http://schemas.microsoft.com/office/drawing/2014/main" id="{41EAAB33-8F45-1DBF-369E-CFC6407B5927}"/>
              </a:ext>
            </a:extLst>
          </p:cNvPr>
          <p:cNvSpPr>
            <a:spLocks noGrp="1"/>
          </p:cNvSpPr>
          <p:nvPr>
            <p:ph idx="1"/>
          </p:nvPr>
        </p:nvSpPr>
        <p:spPr/>
        <p:txBody>
          <a:bodyPr>
            <a:normAutofit fontScale="70000" lnSpcReduction="20000"/>
          </a:bodyPr>
          <a:lstStyle/>
          <a:p>
            <a:r>
              <a:rPr lang="en-IN" dirty="0"/>
              <a:t>Cd – Create Directories</a:t>
            </a:r>
          </a:p>
          <a:p>
            <a:r>
              <a:rPr lang="en-IN" dirty="0"/>
              <a:t>Dir – Lists the contents of one or more directory</a:t>
            </a:r>
          </a:p>
          <a:p>
            <a:r>
              <a:rPr lang="en-IN" dirty="0"/>
              <a:t>Copy – Copy one or more files to an alternate location</a:t>
            </a:r>
          </a:p>
          <a:p>
            <a:r>
              <a:rPr lang="en-IN" dirty="0"/>
              <a:t>Del – Deletes one or more files</a:t>
            </a:r>
          </a:p>
          <a:p>
            <a:r>
              <a:rPr lang="en-IN" dirty="0"/>
              <a:t>Edit – View and edit files</a:t>
            </a:r>
          </a:p>
          <a:p>
            <a:r>
              <a:rPr lang="en-IN" dirty="0"/>
              <a:t>Move – Move one or more files from one directory to another directory</a:t>
            </a:r>
          </a:p>
          <a:p>
            <a:r>
              <a:rPr lang="en-IN" dirty="0"/>
              <a:t>Ren (Rename) – Renames a file or directory</a:t>
            </a:r>
          </a:p>
          <a:p>
            <a:r>
              <a:rPr lang="en-IN" dirty="0" err="1"/>
              <a:t>Deltree</a:t>
            </a:r>
            <a:r>
              <a:rPr lang="en-IN" dirty="0"/>
              <a:t> – Deletes one or more files or directories</a:t>
            </a:r>
          </a:p>
          <a:p>
            <a:r>
              <a:rPr lang="en-IN" dirty="0" err="1"/>
              <a:t>Cls</a:t>
            </a:r>
            <a:r>
              <a:rPr lang="en-IN" dirty="0"/>
              <a:t> – Clears the screen</a:t>
            </a:r>
          </a:p>
          <a:p>
            <a:r>
              <a:rPr lang="en-IN" dirty="0"/>
              <a:t>Format- Command to erase and prepare a disk drive</a:t>
            </a:r>
          </a:p>
        </p:txBody>
      </p:sp>
    </p:spTree>
    <p:extLst>
      <p:ext uri="{BB962C8B-B14F-4D97-AF65-F5344CB8AC3E}">
        <p14:creationId xmlns:p14="http://schemas.microsoft.com/office/powerpoint/2010/main" val="3127131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B8CE-34B7-CDCE-2E4D-381C96F1949A}"/>
              </a:ext>
            </a:extLst>
          </p:cNvPr>
          <p:cNvSpPr>
            <a:spLocks noGrp="1"/>
          </p:cNvSpPr>
          <p:nvPr>
            <p:ph type="title"/>
          </p:nvPr>
        </p:nvSpPr>
        <p:spPr/>
        <p:txBody>
          <a:bodyPr/>
          <a:lstStyle/>
          <a:p>
            <a:r>
              <a:rPr lang="en-IN" dirty="0"/>
              <a:t>DOS COMMAND PAGES</a:t>
            </a:r>
          </a:p>
        </p:txBody>
      </p:sp>
      <p:sp>
        <p:nvSpPr>
          <p:cNvPr id="3" name="Content Placeholder 2">
            <a:extLst>
              <a:ext uri="{FF2B5EF4-FFF2-40B4-BE49-F238E27FC236}">
                <a16:creationId xmlns:a16="http://schemas.microsoft.com/office/drawing/2014/main" id="{94D42D8A-EB36-FD79-8E38-613DFABC74EC}"/>
              </a:ext>
            </a:extLst>
          </p:cNvPr>
          <p:cNvSpPr>
            <a:spLocks noGrp="1"/>
          </p:cNvSpPr>
          <p:nvPr>
            <p:ph idx="1"/>
          </p:nvPr>
        </p:nvSpPr>
        <p:spPr/>
        <p:txBody>
          <a:bodyPr>
            <a:normAutofit fontScale="70000" lnSpcReduction="20000"/>
          </a:bodyPr>
          <a:lstStyle/>
          <a:p>
            <a:r>
              <a:rPr lang="en-IN" dirty="0" err="1"/>
              <a:t>Xcopy</a:t>
            </a:r>
            <a:r>
              <a:rPr lang="en-IN" dirty="0"/>
              <a:t> – Copy multiple files, directories, or drives from one location to other.</a:t>
            </a:r>
          </a:p>
          <a:p>
            <a:r>
              <a:rPr lang="en-IN" dirty="0"/>
              <a:t>Copy – Copy one or more files to an alternate location.</a:t>
            </a:r>
          </a:p>
          <a:p>
            <a:r>
              <a:rPr lang="en-IN" dirty="0"/>
              <a:t>Dir – Lists the contents of one or more directory.</a:t>
            </a:r>
          </a:p>
          <a:p>
            <a:r>
              <a:rPr lang="en-IN" dirty="0"/>
              <a:t>Net – Update, fix, or view the network or networking settings.</a:t>
            </a:r>
          </a:p>
          <a:p>
            <a:r>
              <a:rPr lang="en-IN" dirty="0"/>
              <a:t>Format – Command to erase and prepare disk drive.</a:t>
            </a:r>
          </a:p>
          <a:p>
            <a:r>
              <a:rPr lang="en-IN" dirty="0"/>
              <a:t>Del – Deletes one or more files.</a:t>
            </a:r>
          </a:p>
          <a:p>
            <a:r>
              <a:rPr lang="en-IN" dirty="0" err="1"/>
              <a:t>Attrib</a:t>
            </a:r>
            <a:r>
              <a:rPr lang="en-IN" dirty="0"/>
              <a:t> – Display and change file attributes.</a:t>
            </a:r>
          </a:p>
          <a:p>
            <a:r>
              <a:rPr lang="en-IN" dirty="0"/>
              <a:t>Cd – Change directories.</a:t>
            </a:r>
          </a:p>
          <a:p>
            <a:r>
              <a:rPr lang="en-IN" dirty="0"/>
              <a:t>Ping – Test and send information to another network computer or network device.</a:t>
            </a:r>
          </a:p>
          <a:p>
            <a:r>
              <a:rPr lang="en-IN" dirty="0"/>
              <a:t>Set – Change one variable or string to another.</a:t>
            </a:r>
          </a:p>
        </p:txBody>
      </p:sp>
    </p:spTree>
    <p:extLst>
      <p:ext uri="{BB962C8B-B14F-4D97-AF65-F5344CB8AC3E}">
        <p14:creationId xmlns:p14="http://schemas.microsoft.com/office/powerpoint/2010/main" val="333576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EC6C-F6F4-DA0C-0AEA-088AB0FB0C08}"/>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121C4C50-F16F-CC01-A84A-44C3E18A481B}"/>
              </a:ext>
            </a:extLst>
          </p:cNvPr>
          <p:cNvSpPr>
            <a:spLocks noGrp="1"/>
          </p:cNvSpPr>
          <p:nvPr>
            <p:ph idx="1"/>
          </p:nvPr>
        </p:nvSpPr>
        <p:spPr/>
        <p:txBody>
          <a:bodyPr/>
          <a:lstStyle/>
          <a:p>
            <a:r>
              <a:rPr lang="en-US" dirty="0"/>
              <a:t>We have direct access to the BIOS and its underlying hardware.</a:t>
            </a:r>
          </a:p>
          <a:p>
            <a:r>
              <a:rPr lang="en-US" dirty="0"/>
              <a:t>Its size will “boot” much faster than any windows version; thus, it will run in a smaller system. </a:t>
            </a:r>
          </a:p>
          <a:p>
            <a:r>
              <a:rPr lang="en-US" dirty="0"/>
              <a:t>It is very lightweight, so it does not have the overhead of the multitasking operating system. </a:t>
            </a:r>
          </a:p>
          <a:p>
            <a:r>
              <a:rPr lang="en-US" dirty="0"/>
              <a:t>It is good for making workarounds for managing/administering an MS system and for combining programs.</a:t>
            </a:r>
            <a:endParaRPr lang="en-IN" dirty="0"/>
          </a:p>
        </p:txBody>
      </p:sp>
    </p:spTree>
    <p:extLst>
      <p:ext uri="{BB962C8B-B14F-4D97-AF65-F5344CB8AC3E}">
        <p14:creationId xmlns:p14="http://schemas.microsoft.com/office/powerpoint/2010/main" val="156820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D19D-4512-834F-8181-8ACEA3E21997}"/>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8652EA79-50A7-550D-29B5-5622CE35C073}"/>
              </a:ext>
            </a:extLst>
          </p:cNvPr>
          <p:cNvSpPr>
            <a:spLocks noGrp="1"/>
          </p:cNvSpPr>
          <p:nvPr>
            <p:ph idx="1"/>
          </p:nvPr>
        </p:nvSpPr>
        <p:spPr/>
        <p:txBody>
          <a:bodyPr/>
          <a:lstStyle/>
          <a:p>
            <a:r>
              <a:rPr lang="en-US" dirty="0"/>
              <a:t>No multi-tasking supported by the OS. </a:t>
            </a:r>
          </a:p>
          <a:p>
            <a:r>
              <a:rPr lang="en-US" dirty="0"/>
              <a:t>Difficulty in memory access when addressing more than 640 MB of RAM. </a:t>
            </a:r>
          </a:p>
          <a:p>
            <a:r>
              <a:rPr lang="en-US" dirty="0"/>
              <a:t>Interrupt levels for hardware needs to be managed by our self.</a:t>
            </a:r>
          </a:p>
          <a:p>
            <a:r>
              <a:rPr lang="en-US" dirty="0"/>
              <a:t>The OS does not support automatic IRQ ordering.</a:t>
            </a:r>
            <a:endParaRPr lang="en-IN" dirty="0"/>
          </a:p>
        </p:txBody>
      </p:sp>
    </p:spTree>
    <p:extLst>
      <p:ext uri="{BB962C8B-B14F-4D97-AF65-F5344CB8AC3E}">
        <p14:creationId xmlns:p14="http://schemas.microsoft.com/office/powerpoint/2010/main" val="808411836"/>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Dappled</Template>
  <TotalTime>34</TotalTime>
  <Words>549</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AvenirNext LT Pro Medium</vt:lpstr>
      <vt:lpstr>Sabon Next LT</vt:lpstr>
      <vt:lpstr>DappledVTI</vt:lpstr>
      <vt:lpstr>MICROSOFT DISK OPERATING SYSTEMS</vt:lpstr>
      <vt:lpstr>INTRODUCTION</vt:lpstr>
      <vt:lpstr>MAIN FUNCTIONS OF DOS</vt:lpstr>
      <vt:lpstr>FEATURES OF DOS</vt:lpstr>
      <vt:lpstr>TYPES OF DOS COMMANDS</vt:lpstr>
      <vt:lpstr>DOS COMMANDS </vt:lpstr>
      <vt:lpstr>DOS COMMAND PAGES</vt:lpstr>
      <vt:lpstr>ADVANTAGES</vt:lpstr>
      <vt:lpstr>DISADVANTAGES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DISK OPERATING SYSTEMS</dc:title>
  <dc:creator>Muchala Ruthvika</dc:creator>
  <cp:lastModifiedBy>Muchala Ruthvika</cp:lastModifiedBy>
  <cp:revision>1</cp:revision>
  <dcterms:created xsi:type="dcterms:W3CDTF">2022-10-12T08:07:26Z</dcterms:created>
  <dcterms:modified xsi:type="dcterms:W3CDTF">2022-10-12T08:41:42Z</dcterms:modified>
</cp:coreProperties>
</file>