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10290175" cx="1829117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1">
          <p15:clr>
            <a:srgbClr val="000000"/>
          </p15:clr>
        </p15:guide>
        <p15:guide id="2" pos="5761">
          <p15:clr>
            <a:srgbClr val="000000"/>
          </p15:clr>
        </p15:guide>
      </p15:sldGuideLst>
    </p:ext>
    <p:ext uri="GoogleSlidesCustomDataVersion2">
      <go:slidesCustomData xmlns:go="http://customooxmlschemas.google.com/" r:id="rId13" roundtripDataSignature="AMtx7mgb3BJMR2BkOViJwCgrfxKY5Yia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1" orient="horz"/>
        <p:guide pos="576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371838" y="3196625"/>
            <a:ext cx="15547499" cy="220571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50" lIns="163300" spcFirstLastPara="1" rIns="163300" wrap="square" tIns="816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2743676" y="5831099"/>
            <a:ext cx="12803823" cy="2629711"/>
          </a:xfrm>
          <a:prstGeom prst="rect">
            <a:avLst/>
          </a:prstGeom>
          <a:noFill/>
          <a:ln>
            <a:noFill/>
          </a:ln>
        </p:spPr>
        <p:txBody>
          <a:bodyPr anchorCtr="0" anchor="t" bIns="81650" lIns="163300" spcFirstLastPara="1" rIns="163300" wrap="square" tIns="81650">
            <a:normAutofit/>
          </a:bodyPr>
          <a:lstStyle>
            <a:lvl1pPr lvl="0" algn="ctr">
              <a:spcBef>
                <a:spcPts val="1140"/>
              </a:spcBef>
              <a:spcAft>
                <a:spcPts val="0"/>
              </a:spcAft>
              <a:buClr>
                <a:srgbClr val="888888"/>
              </a:buClr>
              <a:buSzPts val="57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5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60"/>
              </a:spcBef>
              <a:spcAft>
                <a:spcPts val="0"/>
              </a:spcAft>
              <a:buClr>
                <a:srgbClr val="888888"/>
              </a:buClr>
              <a:buSzPts val="43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2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2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2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2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2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2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914559" y="9537468"/>
            <a:ext cx="4267941" cy="54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50" lIns="163300" spcFirstLastPara="1" rIns="163300" wrap="square" tIns="81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6249485" y="9537468"/>
            <a:ext cx="5792205" cy="54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50" lIns="163300" spcFirstLastPara="1" rIns="163300" wrap="square" tIns="81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13108675" y="9537468"/>
            <a:ext cx="4267941" cy="54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50" lIns="163300" spcFirstLastPara="1" rIns="163300" wrap="square" tIns="816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914559" y="412084"/>
            <a:ext cx="16462058" cy="1715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50" lIns="163300" spcFirstLastPara="1" rIns="163300" wrap="square" tIns="816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5750068" y="-2434467"/>
            <a:ext cx="6791040" cy="16462058"/>
          </a:xfrm>
          <a:prstGeom prst="rect">
            <a:avLst/>
          </a:prstGeom>
          <a:noFill/>
          <a:ln>
            <a:noFill/>
          </a:ln>
        </p:spPr>
        <p:txBody>
          <a:bodyPr anchorCtr="0" anchor="t" bIns="81650" lIns="163300" spcFirstLastPara="1" rIns="163300" wrap="square" tIns="8165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914559" y="9537468"/>
            <a:ext cx="4267941" cy="54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50" lIns="163300" spcFirstLastPara="1" rIns="163300" wrap="square" tIns="81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6249485" y="9537468"/>
            <a:ext cx="5792205" cy="54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50" lIns="163300" spcFirstLastPara="1" rIns="163300" wrap="square" tIns="81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13108675" y="9537468"/>
            <a:ext cx="4267941" cy="54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50" lIns="163300" spcFirstLastPara="1" rIns="163300" wrap="square" tIns="816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24057881" y="3089991"/>
            <a:ext cx="13172377" cy="8231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50" lIns="163300" spcFirstLastPara="1" rIns="163300" wrap="square" tIns="816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7440222" y="-4991787"/>
            <a:ext cx="13172377" cy="24394584"/>
          </a:xfrm>
          <a:prstGeom prst="rect">
            <a:avLst/>
          </a:prstGeom>
          <a:noFill/>
          <a:ln>
            <a:noFill/>
          </a:ln>
        </p:spPr>
        <p:txBody>
          <a:bodyPr anchorCtr="0" anchor="t" bIns="81650" lIns="163300" spcFirstLastPara="1" rIns="163300" wrap="square" tIns="8165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914559" y="9537468"/>
            <a:ext cx="4267941" cy="54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50" lIns="163300" spcFirstLastPara="1" rIns="163300" wrap="square" tIns="81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6249485" y="9537468"/>
            <a:ext cx="5792205" cy="54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50" lIns="163300" spcFirstLastPara="1" rIns="163300" wrap="square" tIns="81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13108675" y="9537468"/>
            <a:ext cx="4267941" cy="54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50" lIns="163300" spcFirstLastPara="1" rIns="163300" wrap="square" tIns="816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914559" y="412084"/>
            <a:ext cx="16462058" cy="1715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50" lIns="163300" spcFirstLastPara="1" rIns="163300" wrap="square" tIns="816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914559" y="2401042"/>
            <a:ext cx="16462058" cy="6791040"/>
          </a:xfrm>
          <a:prstGeom prst="rect">
            <a:avLst/>
          </a:prstGeom>
          <a:noFill/>
          <a:ln>
            <a:noFill/>
          </a:ln>
        </p:spPr>
        <p:txBody>
          <a:bodyPr anchorCtr="0" anchor="t" bIns="81650" lIns="163300" spcFirstLastPara="1" rIns="163300" wrap="square" tIns="8165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914559" y="9537468"/>
            <a:ext cx="4267941" cy="54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50" lIns="163300" spcFirstLastPara="1" rIns="163300" wrap="square" tIns="81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6249485" y="9537468"/>
            <a:ext cx="5792205" cy="54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50" lIns="163300" spcFirstLastPara="1" rIns="163300" wrap="square" tIns="81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13108675" y="9537468"/>
            <a:ext cx="4267941" cy="54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50" lIns="163300" spcFirstLastPara="1" rIns="163300" wrap="square" tIns="816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1444877" y="6612391"/>
            <a:ext cx="15547499" cy="2043743"/>
          </a:xfrm>
          <a:prstGeom prst="rect">
            <a:avLst/>
          </a:prstGeom>
          <a:noFill/>
          <a:ln>
            <a:noFill/>
          </a:ln>
        </p:spPr>
        <p:txBody>
          <a:bodyPr anchorCtr="0" anchor="t" bIns="81650" lIns="163300" spcFirstLastPara="1" rIns="163300" wrap="square" tIns="816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00"/>
              <a:buFont typeface="Calibri"/>
              <a:buNone/>
              <a:defRPr b="1" sz="71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1444877" y="4361416"/>
            <a:ext cx="15547499" cy="2250975"/>
          </a:xfrm>
          <a:prstGeom prst="rect">
            <a:avLst/>
          </a:prstGeom>
          <a:noFill/>
          <a:ln>
            <a:noFill/>
          </a:ln>
        </p:spPr>
        <p:txBody>
          <a:bodyPr anchorCtr="0" anchor="b" bIns="81650" lIns="163300" spcFirstLastPara="1" rIns="163300" wrap="square" tIns="81650">
            <a:norm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580"/>
              </a:spcBef>
              <a:spcAft>
                <a:spcPts val="0"/>
              </a:spcAft>
              <a:buClr>
                <a:srgbClr val="888888"/>
              </a:buClr>
              <a:buSzPts val="2900"/>
              <a:buNone/>
              <a:defRPr sz="29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500"/>
              <a:buNone/>
              <a:defRPr sz="25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500"/>
              <a:buNone/>
              <a:defRPr sz="25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500"/>
              <a:buNone/>
              <a:defRPr sz="25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500"/>
              <a:buNone/>
              <a:defRPr sz="25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500"/>
              <a:buNone/>
              <a:defRPr sz="25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500"/>
              <a:buNone/>
              <a:defRPr sz="25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914559" y="9537468"/>
            <a:ext cx="4267941" cy="54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50" lIns="163300" spcFirstLastPara="1" rIns="163300" wrap="square" tIns="81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6249485" y="9537468"/>
            <a:ext cx="5792205" cy="54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50" lIns="163300" spcFirstLastPara="1" rIns="163300" wrap="square" tIns="81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13108675" y="9537468"/>
            <a:ext cx="4267941" cy="54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50" lIns="163300" spcFirstLastPara="1" rIns="163300" wrap="square" tIns="816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914559" y="412084"/>
            <a:ext cx="16462058" cy="1715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50" lIns="163300" spcFirstLastPara="1" rIns="163300" wrap="square" tIns="816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1829117" y="3601562"/>
            <a:ext cx="16312808" cy="10190132"/>
          </a:xfrm>
          <a:prstGeom prst="rect">
            <a:avLst/>
          </a:prstGeom>
          <a:noFill/>
          <a:ln>
            <a:noFill/>
          </a:ln>
        </p:spPr>
        <p:txBody>
          <a:bodyPr anchorCtr="0" anchor="t" bIns="81650" lIns="163300" spcFirstLastPara="1" rIns="163300" wrap="square" tIns="81650">
            <a:normAutofit/>
          </a:bodyPr>
          <a:lstStyle>
            <a:lvl1pPr indent="-546100" lvl="0" marL="4572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Char char="•"/>
              <a:defRPr sz="5000"/>
            </a:lvl1pPr>
            <a:lvl2pPr indent="-501650" lvl="1" marL="9144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Char char="–"/>
              <a:defRPr sz="4300"/>
            </a:lvl2pPr>
            <a:lvl3pPr indent="-457200" lvl="2" marL="1371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3pPr>
            <a:lvl4pPr indent="-431800" lvl="3" marL="1828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4pPr>
            <a:lvl5pPr indent="-431800" lvl="4" marL="22860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»"/>
              <a:defRPr sz="3200"/>
            </a:lvl5pPr>
            <a:lvl6pPr indent="-431800" lvl="5" marL="2743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6pPr>
            <a:lvl7pPr indent="-431800" lvl="6" marL="32004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7pPr>
            <a:lvl8pPr indent="-431800" lvl="7" marL="3657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8pPr>
            <a:lvl9pPr indent="-431800" lvl="8" marL="4114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18446779" y="3601562"/>
            <a:ext cx="16312806" cy="10190132"/>
          </a:xfrm>
          <a:prstGeom prst="rect">
            <a:avLst/>
          </a:prstGeom>
          <a:noFill/>
          <a:ln>
            <a:noFill/>
          </a:ln>
        </p:spPr>
        <p:txBody>
          <a:bodyPr anchorCtr="0" anchor="t" bIns="81650" lIns="163300" spcFirstLastPara="1" rIns="163300" wrap="square" tIns="81650">
            <a:normAutofit/>
          </a:bodyPr>
          <a:lstStyle>
            <a:lvl1pPr indent="-546100" lvl="0" marL="4572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Char char="•"/>
              <a:defRPr sz="5000"/>
            </a:lvl1pPr>
            <a:lvl2pPr indent="-501650" lvl="1" marL="9144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Char char="–"/>
              <a:defRPr sz="4300"/>
            </a:lvl2pPr>
            <a:lvl3pPr indent="-457200" lvl="2" marL="1371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3pPr>
            <a:lvl4pPr indent="-431800" lvl="3" marL="1828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4pPr>
            <a:lvl5pPr indent="-431800" lvl="4" marL="22860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»"/>
              <a:defRPr sz="3200"/>
            </a:lvl5pPr>
            <a:lvl6pPr indent="-431800" lvl="5" marL="2743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6pPr>
            <a:lvl7pPr indent="-431800" lvl="6" marL="32004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7pPr>
            <a:lvl8pPr indent="-431800" lvl="7" marL="3657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8pPr>
            <a:lvl9pPr indent="-431800" lvl="8" marL="4114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914559" y="9537468"/>
            <a:ext cx="4267941" cy="54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50" lIns="163300" spcFirstLastPara="1" rIns="163300" wrap="square" tIns="81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6249485" y="9537468"/>
            <a:ext cx="5792205" cy="54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50" lIns="163300" spcFirstLastPara="1" rIns="163300" wrap="square" tIns="81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13108675" y="9537468"/>
            <a:ext cx="4267941" cy="54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50" lIns="163300" spcFirstLastPara="1" rIns="163300" wrap="square" tIns="816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914559" y="412084"/>
            <a:ext cx="16462058" cy="1715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50" lIns="163300" spcFirstLastPara="1" rIns="163300" wrap="square" tIns="816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914559" y="2303380"/>
            <a:ext cx="8081779" cy="959939"/>
          </a:xfrm>
          <a:prstGeom prst="rect">
            <a:avLst/>
          </a:prstGeom>
          <a:noFill/>
          <a:ln>
            <a:noFill/>
          </a:ln>
        </p:spPr>
        <p:txBody>
          <a:bodyPr anchorCtr="0" anchor="b" bIns="81650" lIns="163300" spcFirstLastPara="1" rIns="163300" wrap="square" tIns="81650">
            <a:normAutofit/>
          </a:bodyPr>
          <a:lstStyle>
            <a:lvl1pPr indent="-228600" lvl="0" marL="4572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b="1" sz="4300"/>
            </a:lvl1pPr>
            <a:lvl2pPr indent="-228600" lvl="1" marL="914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2pPr>
            <a:lvl3pPr indent="-228600" lvl="2" marL="1371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3pPr>
            <a:lvl4pPr indent="-228600" lvl="3" marL="18288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b="1" sz="2900"/>
            </a:lvl4pPr>
            <a:lvl5pPr indent="-228600" lvl="4" marL="22860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b="1" sz="2900"/>
            </a:lvl5pPr>
            <a:lvl6pPr indent="-228600" lvl="5" marL="27432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b="1" sz="2900"/>
            </a:lvl6pPr>
            <a:lvl7pPr indent="-228600" lvl="6" marL="32004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b="1" sz="2900"/>
            </a:lvl7pPr>
            <a:lvl8pPr indent="-228600" lvl="7" marL="36576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b="1" sz="2900"/>
            </a:lvl8pPr>
            <a:lvl9pPr indent="-228600" lvl="8" marL="41148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b="1" sz="29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914559" y="3263320"/>
            <a:ext cx="8081779" cy="5928761"/>
          </a:xfrm>
          <a:prstGeom prst="rect">
            <a:avLst/>
          </a:prstGeom>
          <a:noFill/>
          <a:ln>
            <a:noFill/>
          </a:ln>
        </p:spPr>
        <p:txBody>
          <a:bodyPr anchorCtr="0" anchor="t" bIns="81650" lIns="163300" spcFirstLastPara="1" rIns="163300" wrap="square" tIns="81650">
            <a:normAutofit/>
          </a:bodyPr>
          <a:lstStyle>
            <a:lvl1pPr indent="-501650" lvl="0" marL="4572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Char char="•"/>
              <a:defRPr sz="4300"/>
            </a:lvl1pPr>
            <a:lvl2pPr indent="-457200" lvl="1" marL="914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  <a:defRPr sz="3600"/>
            </a:lvl2pPr>
            <a:lvl3pPr indent="-431800" lvl="2" marL="1371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3pPr>
            <a:lvl4pPr indent="-412750" lvl="3" marL="18288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Char char="–"/>
              <a:defRPr sz="2900"/>
            </a:lvl4pPr>
            <a:lvl5pPr indent="-412750" lvl="4" marL="22860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Char char="»"/>
              <a:defRPr sz="2900"/>
            </a:lvl5pPr>
            <a:lvl6pPr indent="-412750" lvl="5" marL="27432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  <a:defRPr sz="2900"/>
            </a:lvl6pPr>
            <a:lvl7pPr indent="-412750" lvl="6" marL="32004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  <a:defRPr sz="2900"/>
            </a:lvl7pPr>
            <a:lvl8pPr indent="-412750" lvl="7" marL="36576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  <a:defRPr sz="2900"/>
            </a:lvl8pPr>
            <a:lvl9pPr indent="-412750" lvl="8" marL="41148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  <a:defRPr sz="2900"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9291664" y="2303380"/>
            <a:ext cx="8084953" cy="959939"/>
          </a:xfrm>
          <a:prstGeom prst="rect">
            <a:avLst/>
          </a:prstGeom>
          <a:noFill/>
          <a:ln>
            <a:noFill/>
          </a:ln>
        </p:spPr>
        <p:txBody>
          <a:bodyPr anchorCtr="0" anchor="b" bIns="81650" lIns="163300" spcFirstLastPara="1" rIns="163300" wrap="square" tIns="81650">
            <a:normAutofit/>
          </a:bodyPr>
          <a:lstStyle>
            <a:lvl1pPr indent="-228600" lvl="0" marL="4572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b="1" sz="4300"/>
            </a:lvl1pPr>
            <a:lvl2pPr indent="-228600" lvl="1" marL="914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2pPr>
            <a:lvl3pPr indent="-228600" lvl="2" marL="1371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3pPr>
            <a:lvl4pPr indent="-228600" lvl="3" marL="18288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b="1" sz="2900"/>
            </a:lvl4pPr>
            <a:lvl5pPr indent="-228600" lvl="4" marL="22860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b="1" sz="2900"/>
            </a:lvl5pPr>
            <a:lvl6pPr indent="-228600" lvl="5" marL="27432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b="1" sz="2900"/>
            </a:lvl6pPr>
            <a:lvl7pPr indent="-228600" lvl="6" marL="32004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b="1" sz="2900"/>
            </a:lvl7pPr>
            <a:lvl8pPr indent="-228600" lvl="7" marL="36576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b="1" sz="2900"/>
            </a:lvl8pPr>
            <a:lvl9pPr indent="-228600" lvl="8" marL="41148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b="1" sz="29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9291664" y="3263320"/>
            <a:ext cx="8084953" cy="5928761"/>
          </a:xfrm>
          <a:prstGeom prst="rect">
            <a:avLst/>
          </a:prstGeom>
          <a:noFill/>
          <a:ln>
            <a:noFill/>
          </a:ln>
        </p:spPr>
        <p:txBody>
          <a:bodyPr anchorCtr="0" anchor="t" bIns="81650" lIns="163300" spcFirstLastPara="1" rIns="163300" wrap="square" tIns="81650">
            <a:normAutofit/>
          </a:bodyPr>
          <a:lstStyle>
            <a:lvl1pPr indent="-501650" lvl="0" marL="4572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Char char="•"/>
              <a:defRPr sz="4300"/>
            </a:lvl1pPr>
            <a:lvl2pPr indent="-457200" lvl="1" marL="914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  <a:defRPr sz="3600"/>
            </a:lvl2pPr>
            <a:lvl3pPr indent="-431800" lvl="2" marL="1371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3pPr>
            <a:lvl4pPr indent="-412750" lvl="3" marL="18288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Char char="–"/>
              <a:defRPr sz="2900"/>
            </a:lvl4pPr>
            <a:lvl5pPr indent="-412750" lvl="4" marL="22860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Char char="»"/>
              <a:defRPr sz="2900"/>
            </a:lvl5pPr>
            <a:lvl6pPr indent="-412750" lvl="5" marL="27432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  <a:defRPr sz="2900"/>
            </a:lvl6pPr>
            <a:lvl7pPr indent="-412750" lvl="6" marL="32004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  <a:defRPr sz="2900"/>
            </a:lvl7pPr>
            <a:lvl8pPr indent="-412750" lvl="7" marL="36576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  <a:defRPr sz="2900"/>
            </a:lvl8pPr>
            <a:lvl9pPr indent="-412750" lvl="8" marL="41148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  <a:defRPr sz="2900"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914559" y="9537468"/>
            <a:ext cx="4267941" cy="54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50" lIns="163300" spcFirstLastPara="1" rIns="163300" wrap="square" tIns="81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6249485" y="9537468"/>
            <a:ext cx="5792205" cy="54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50" lIns="163300" spcFirstLastPara="1" rIns="163300" wrap="square" tIns="81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13108675" y="9537468"/>
            <a:ext cx="4267941" cy="54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50" lIns="163300" spcFirstLastPara="1" rIns="163300" wrap="square" tIns="816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914559" y="412084"/>
            <a:ext cx="16462058" cy="1715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50" lIns="163300" spcFirstLastPara="1" rIns="163300" wrap="square" tIns="816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914559" y="9537468"/>
            <a:ext cx="4267941" cy="54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50" lIns="163300" spcFirstLastPara="1" rIns="163300" wrap="square" tIns="81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6249485" y="9537468"/>
            <a:ext cx="5792205" cy="54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50" lIns="163300" spcFirstLastPara="1" rIns="163300" wrap="square" tIns="81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13108675" y="9537468"/>
            <a:ext cx="4267941" cy="54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50" lIns="163300" spcFirstLastPara="1" rIns="163300" wrap="square" tIns="816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914559" y="9537468"/>
            <a:ext cx="4267941" cy="54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50" lIns="163300" spcFirstLastPara="1" rIns="163300" wrap="square" tIns="81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6249485" y="9537468"/>
            <a:ext cx="5792205" cy="54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50" lIns="163300" spcFirstLastPara="1" rIns="163300" wrap="square" tIns="81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13108675" y="9537468"/>
            <a:ext cx="4267941" cy="54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50" lIns="163300" spcFirstLastPara="1" rIns="163300" wrap="square" tIns="816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914560" y="409701"/>
            <a:ext cx="6017671" cy="1743613"/>
          </a:xfrm>
          <a:prstGeom prst="rect">
            <a:avLst/>
          </a:prstGeom>
          <a:noFill/>
          <a:ln>
            <a:noFill/>
          </a:ln>
        </p:spPr>
        <p:txBody>
          <a:bodyPr anchorCtr="0" anchor="b" bIns="81650" lIns="163300" spcFirstLastPara="1" rIns="163300" wrap="square" tIns="816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7151341" y="409702"/>
            <a:ext cx="10225275" cy="8782379"/>
          </a:xfrm>
          <a:prstGeom prst="rect">
            <a:avLst/>
          </a:prstGeom>
          <a:noFill/>
          <a:ln>
            <a:noFill/>
          </a:ln>
        </p:spPr>
        <p:txBody>
          <a:bodyPr anchorCtr="0" anchor="t" bIns="81650" lIns="163300" spcFirstLastPara="1" rIns="163300" wrap="square" tIns="81650">
            <a:normAutofit/>
          </a:bodyPr>
          <a:lstStyle>
            <a:lvl1pPr indent="-590550" lvl="0" marL="45720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•"/>
              <a:defRPr sz="5700"/>
            </a:lvl1pPr>
            <a:lvl2pPr indent="-546100" lvl="1" marL="9144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Char char="–"/>
              <a:defRPr sz="5000"/>
            </a:lvl2pPr>
            <a:lvl3pPr indent="-501650" lvl="2" marL="13716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Char char="•"/>
              <a:defRPr sz="4300"/>
            </a:lvl3pPr>
            <a:lvl4pPr indent="-457200" lvl="3" marL="1828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  <a:defRPr sz="3600"/>
            </a:lvl4pPr>
            <a:lvl5pPr indent="-457200" lvl="4" marL="22860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»"/>
              <a:defRPr sz="3600"/>
            </a:lvl5pPr>
            <a:lvl6pPr indent="-457200" lvl="5" marL="2743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6pPr>
            <a:lvl7pPr indent="-457200" lvl="6" marL="3200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7pPr>
            <a:lvl8pPr indent="-457200" lvl="7" marL="3657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8pPr>
            <a:lvl9pPr indent="-457200" lvl="8" marL="4114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914560" y="2153315"/>
            <a:ext cx="6017671" cy="7038766"/>
          </a:xfrm>
          <a:prstGeom prst="rect">
            <a:avLst/>
          </a:prstGeom>
          <a:noFill/>
          <a:ln>
            <a:noFill/>
          </a:ln>
        </p:spPr>
        <p:txBody>
          <a:bodyPr anchorCtr="0" anchor="t" bIns="81650" lIns="163300" spcFirstLastPara="1" rIns="163300" wrap="square" tIns="81650">
            <a:norm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914559" y="9537468"/>
            <a:ext cx="4267941" cy="54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50" lIns="163300" spcFirstLastPara="1" rIns="163300" wrap="square" tIns="81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6249485" y="9537468"/>
            <a:ext cx="5792205" cy="54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50" lIns="163300" spcFirstLastPara="1" rIns="163300" wrap="square" tIns="81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13108675" y="9537468"/>
            <a:ext cx="4267941" cy="54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50" lIns="163300" spcFirstLastPara="1" rIns="163300" wrap="square" tIns="816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3585198" y="7203123"/>
            <a:ext cx="10974705" cy="850369"/>
          </a:xfrm>
          <a:prstGeom prst="rect">
            <a:avLst/>
          </a:prstGeom>
          <a:noFill/>
          <a:ln>
            <a:noFill/>
          </a:ln>
        </p:spPr>
        <p:txBody>
          <a:bodyPr anchorCtr="0" anchor="b" bIns="81650" lIns="163300" spcFirstLastPara="1" rIns="163300" wrap="square" tIns="816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3585198" y="919446"/>
            <a:ext cx="10974705" cy="617410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3585198" y="8053492"/>
            <a:ext cx="10974705" cy="1207666"/>
          </a:xfrm>
          <a:prstGeom prst="rect">
            <a:avLst/>
          </a:prstGeom>
          <a:noFill/>
          <a:ln>
            <a:noFill/>
          </a:ln>
        </p:spPr>
        <p:txBody>
          <a:bodyPr anchorCtr="0" anchor="t" bIns="81650" lIns="163300" spcFirstLastPara="1" rIns="163300" wrap="square" tIns="81650">
            <a:norm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914559" y="9537468"/>
            <a:ext cx="4267941" cy="54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50" lIns="163300" spcFirstLastPara="1" rIns="163300" wrap="square" tIns="81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6249485" y="9537468"/>
            <a:ext cx="5792205" cy="54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50" lIns="163300" spcFirstLastPara="1" rIns="163300" wrap="square" tIns="81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13108675" y="9537468"/>
            <a:ext cx="4267941" cy="54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50" lIns="163300" spcFirstLastPara="1" rIns="163300" wrap="square" tIns="816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914559" y="412084"/>
            <a:ext cx="16462058" cy="1715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50" lIns="163300" spcFirstLastPara="1" rIns="163300" wrap="square" tIns="816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00"/>
              <a:buFont typeface="Calibri"/>
              <a:buNone/>
              <a:defRPr b="0" i="0" sz="7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914559" y="2401042"/>
            <a:ext cx="16462058" cy="6791040"/>
          </a:xfrm>
          <a:prstGeom prst="rect">
            <a:avLst/>
          </a:prstGeom>
          <a:noFill/>
          <a:ln>
            <a:noFill/>
          </a:ln>
        </p:spPr>
        <p:txBody>
          <a:bodyPr anchorCtr="0" anchor="t" bIns="81650" lIns="163300" spcFirstLastPara="1" rIns="163300" wrap="square" tIns="81650">
            <a:normAutofit/>
          </a:bodyPr>
          <a:lstStyle>
            <a:lvl1pPr indent="-590550" lvl="0" marL="457200" marR="0" rtl="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Char char="•"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461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b="0" i="0" sz="5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01650" lvl="2" marL="1371600" marR="0" rtl="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914559" y="9537468"/>
            <a:ext cx="4267941" cy="54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50" lIns="163300" spcFirstLastPara="1" rIns="163300" wrap="square" tIns="816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6249485" y="9537468"/>
            <a:ext cx="5792205" cy="54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50" lIns="163300" spcFirstLastPara="1" rIns="163300" wrap="square" tIns="816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13108675" y="9537468"/>
            <a:ext cx="4267941" cy="54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50" lIns="163300" spcFirstLastPara="1" rIns="163300" wrap="square" tIns="816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Relationship Id="rId4" Type="http://schemas.openxmlformats.org/officeDocument/2006/relationships/image" Target="../media/image16.png"/><Relationship Id="rId5" Type="http://schemas.openxmlformats.org/officeDocument/2006/relationships/image" Target="../media/image13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2.png"/><Relationship Id="rId7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Artificial Creatives\GuviPPT\JPEG\01.jpg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91175" cy="10291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Artificial Creatives\GuviPPT\JPEG\02.jpg"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91175" cy="10291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Artificial Creatives\GuviPPT\JPEG\03.jpg" id="94" name="Google Shape;9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91175" cy="10291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Artificial Creatives\GuviPPT\JPEG\04.jpg" id="99" name="Google Shape;9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91173" cy="10291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165700"/>
            <a:ext cx="9145574" cy="473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4"/>
          <p:cNvPicPr preferRelativeResize="0"/>
          <p:nvPr/>
        </p:nvPicPr>
        <p:blipFill rotWithShape="1">
          <a:blip r:embed="rId5">
            <a:alphaModFix/>
          </a:blip>
          <a:srcRect b="0" l="1363" r="35529" t="0"/>
          <a:stretch/>
        </p:blipFill>
        <p:spPr>
          <a:xfrm>
            <a:off x="9145600" y="3213350"/>
            <a:ext cx="9145575" cy="468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Artificial Creatives\GuviPPT\JPEG\05.jpg" id="106" name="Google Shape;10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91175" cy="10291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5"/>
          <p:cNvPicPr preferRelativeResize="0"/>
          <p:nvPr/>
        </p:nvPicPr>
        <p:blipFill rotWithShape="1">
          <a:blip r:embed="rId4">
            <a:alphaModFix/>
          </a:blip>
          <a:srcRect b="0" l="25373" r="0" t="0"/>
          <a:stretch/>
        </p:blipFill>
        <p:spPr>
          <a:xfrm>
            <a:off x="-4" y="2662725"/>
            <a:ext cx="10955630" cy="762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5"/>
          <p:cNvPicPr preferRelativeResize="0"/>
          <p:nvPr/>
        </p:nvPicPr>
        <p:blipFill rotWithShape="1">
          <a:blip r:embed="rId5">
            <a:alphaModFix/>
          </a:blip>
          <a:srcRect b="0" l="0" r="0" t="17218"/>
          <a:stretch/>
        </p:blipFill>
        <p:spPr>
          <a:xfrm>
            <a:off x="9145600" y="2662723"/>
            <a:ext cx="9145574" cy="402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5"/>
          <p:cNvPicPr preferRelativeResize="0"/>
          <p:nvPr/>
        </p:nvPicPr>
        <p:blipFill rotWithShape="1">
          <a:blip r:embed="rId6">
            <a:alphaModFix/>
          </a:blip>
          <a:srcRect b="0" l="0" r="23529" t="20666"/>
          <a:stretch/>
        </p:blipFill>
        <p:spPr>
          <a:xfrm>
            <a:off x="9145600" y="5251325"/>
            <a:ext cx="9145574" cy="504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Artificial Creatives\GuviPPT\JPEG\06.jpg" id="114" name="Google Shape;11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91173" cy="10291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" y="2716649"/>
            <a:ext cx="14256130" cy="7573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45600" y="2716650"/>
            <a:ext cx="9145602" cy="4771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10537" y="3830900"/>
            <a:ext cx="9215725" cy="4771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6"/>
          <p:cNvPicPr preferRelativeResize="0"/>
          <p:nvPr/>
        </p:nvPicPr>
        <p:blipFill rotWithShape="1">
          <a:blip r:embed="rId7">
            <a:alphaModFix/>
          </a:blip>
          <a:srcRect b="36397" l="0" r="0" t="13224"/>
          <a:stretch/>
        </p:blipFill>
        <p:spPr>
          <a:xfrm>
            <a:off x="9145600" y="7842425"/>
            <a:ext cx="9145598" cy="24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Artificial Creatives\GuviPPT\JPEG\07.jpg" id="123" name="Google Shape;12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91175" cy="10291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7"/>
          <p:cNvPicPr preferRelativeResize="0"/>
          <p:nvPr/>
        </p:nvPicPr>
        <p:blipFill rotWithShape="1">
          <a:blip r:embed="rId4">
            <a:alphaModFix/>
          </a:blip>
          <a:srcRect b="4483" l="0" r="0" t="14584"/>
          <a:stretch/>
        </p:blipFill>
        <p:spPr>
          <a:xfrm>
            <a:off x="1600" y="2428875"/>
            <a:ext cx="18288000" cy="786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7"/>
          <p:cNvPicPr preferRelativeResize="0"/>
          <p:nvPr/>
        </p:nvPicPr>
        <p:blipFill rotWithShape="1">
          <a:blip r:embed="rId5">
            <a:alphaModFix/>
          </a:blip>
          <a:srcRect b="44518" l="0" r="0" t="0"/>
          <a:stretch/>
        </p:blipFill>
        <p:spPr>
          <a:xfrm>
            <a:off x="1588" y="7912100"/>
            <a:ext cx="18288000" cy="237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2023-09-15T08:19:28Z</dcterms:created>
  <dc:creator>SriHariharan</dc:creator>
</cp:coreProperties>
</file>