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8"/>
  </p:notesMasterIdLst>
  <p:sldIdLst>
    <p:sldId id="256" r:id="rId2"/>
    <p:sldId id="265" r:id="rId3"/>
    <p:sldId id="266" r:id="rId4"/>
    <p:sldId id="267" r:id="rId5"/>
    <p:sldId id="257" r:id="rId6"/>
    <p:sldId id="258" r:id="rId7"/>
    <p:sldId id="259" r:id="rId8"/>
    <p:sldId id="260" r:id="rId9"/>
    <p:sldId id="261" r:id="rId10"/>
    <p:sldId id="262" r:id="rId11"/>
    <p:sldId id="263" r:id="rId12"/>
    <p:sldId id="264" r:id="rId13"/>
    <p:sldId id="268" r:id="rId14"/>
    <p:sldId id="269" r:id="rId15"/>
    <p:sldId id="270" r:id="rId16"/>
    <p:sldId id="271" r:id="rId17"/>
    <p:sldId id="272" r:id="rId18"/>
    <p:sldId id="273" r:id="rId19"/>
    <p:sldId id="277" r:id="rId20"/>
    <p:sldId id="276" r:id="rId21"/>
    <p:sldId id="278" r:id="rId22"/>
    <p:sldId id="280"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3" r:id="rId46"/>
    <p:sldId id="302" r:id="rId47"/>
    <p:sldId id="304" r:id="rId48"/>
    <p:sldId id="306" r:id="rId49"/>
    <p:sldId id="305" r:id="rId50"/>
    <p:sldId id="307" r:id="rId51"/>
    <p:sldId id="308" r:id="rId52"/>
    <p:sldId id="309" r:id="rId53"/>
    <p:sldId id="311" r:id="rId54"/>
    <p:sldId id="312" r:id="rId55"/>
    <p:sldId id="313" r:id="rId56"/>
    <p:sldId id="31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739" y="7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0E05B7-107C-4EF0-AE87-2CE41D84ADE8}" type="doc">
      <dgm:prSet loTypeId="urn:microsoft.com/office/officeart/2005/8/layout/hierarchy1" loCatId="hierarchy" qsTypeId="urn:microsoft.com/office/officeart/2005/8/quickstyle/simple2" qsCatId="simple" csTypeId="urn:microsoft.com/office/officeart/2005/8/colors/colorful2" csCatId="colorful" phldr="1"/>
      <dgm:spPr/>
      <dgm:t>
        <a:bodyPr/>
        <a:lstStyle/>
        <a:p>
          <a:endParaRPr lang="en-US"/>
        </a:p>
      </dgm:t>
    </dgm:pt>
    <dgm:pt modelId="{A62A5178-15AF-41C1-A445-77465FE6D3D6}">
      <dgm:prSet phldrT="[Text]"/>
      <dgm:spPr/>
      <dgm:t>
        <a:bodyPr/>
        <a:lstStyle/>
        <a:p>
          <a:r>
            <a:rPr lang="en-US" dirty="0" smtClean="0"/>
            <a:t>Web Driver(I)</a:t>
          </a:r>
          <a:endParaRPr lang="en-US" dirty="0"/>
        </a:p>
      </dgm:t>
    </dgm:pt>
    <dgm:pt modelId="{57FB043A-C5FA-43CF-AF7F-5ECB72BD691B}" type="parTrans" cxnId="{05E19FA7-ED86-4CD8-8D0A-842548FE2796}">
      <dgm:prSet/>
      <dgm:spPr/>
      <dgm:t>
        <a:bodyPr/>
        <a:lstStyle/>
        <a:p>
          <a:endParaRPr lang="en-US"/>
        </a:p>
      </dgm:t>
    </dgm:pt>
    <dgm:pt modelId="{129459E4-A31B-4F6F-8069-3F4F8F568E12}" type="sibTrans" cxnId="{05E19FA7-ED86-4CD8-8D0A-842548FE2796}">
      <dgm:prSet/>
      <dgm:spPr/>
      <dgm:t>
        <a:bodyPr/>
        <a:lstStyle/>
        <a:p>
          <a:endParaRPr lang="en-US"/>
        </a:p>
      </dgm:t>
    </dgm:pt>
    <dgm:pt modelId="{A41E6750-60CB-4C28-968E-605ECA8812DB}">
      <dgm:prSet/>
      <dgm:spPr/>
      <dgm:t>
        <a:bodyPr/>
        <a:lstStyle/>
        <a:p>
          <a:r>
            <a:rPr lang="en-US" dirty="0" smtClean="0"/>
            <a:t>Firefox Driver(c)</a:t>
          </a:r>
          <a:endParaRPr lang="en-US" dirty="0"/>
        </a:p>
      </dgm:t>
    </dgm:pt>
    <dgm:pt modelId="{03B3C772-FD66-4442-9FF7-E7D81736859E}" type="parTrans" cxnId="{49C99ADF-3FEB-498B-9E89-7A1B41D5480D}">
      <dgm:prSet/>
      <dgm:spPr/>
      <dgm:t>
        <a:bodyPr/>
        <a:lstStyle/>
        <a:p>
          <a:endParaRPr lang="en-US"/>
        </a:p>
      </dgm:t>
    </dgm:pt>
    <dgm:pt modelId="{A76DF7E7-C18A-4447-85C3-5B0B29DDB252}" type="sibTrans" cxnId="{49C99ADF-3FEB-498B-9E89-7A1B41D5480D}">
      <dgm:prSet/>
      <dgm:spPr/>
      <dgm:t>
        <a:bodyPr/>
        <a:lstStyle/>
        <a:p>
          <a:endParaRPr lang="en-US"/>
        </a:p>
      </dgm:t>
    </dgm:pt>
    <dgm:pt modelId="{59B853F9-4564-4F3D-98D6-0A2EE6AEE585}">
      <dgm:prSet/>
      <dgm:spPr/>
      <dgm:t>
        <a:bodyPr/>
        <a:lstStyle/>
        <a:p>
          <a:r>
            <a:rPr lang="en-US" dirty="0" smtClean="0"/>
            <a:t>Remote Web Driver(c)</a:t>
          </a:r>
          <a:endParaRPr lang="en-US" dirty="0"/>
        </a:p>
      </dgm:t>
    </dgm:pt>
    <dgm:pt modelId="{8280F60B-ACF3-433C-A524-51738A1085FA}" type="parTrans" cxnId="{8B926153-4A9B-422D-8007-366BE270BD4D}">
      <dgm:prSet/>
      <dgm:spPr/>
      <dgm:t>
        <a:bodyPr/>
        <a:lstStyle/>
        <a:p>
          <a:endParaRPr lang="en-US"/>
        </a:p>
      </dgm:t>
    </dgm:pt>
    <dgm:pt modelId="{D9EC94D8-10EF-4D0F-BEFB-7E05B2C51E6C}" type="sibTrans" cxnId="{8B926153-4A9B-422D-8007-366BE270BD4D}">
      <dgm:prSet/>
      <dgm:spPr/>
      <dgm:t>
        <a:bodyPr/>
        <a:lstStyle/>
        <a:p>
          <a:endParaRPr lang="en-US"/>
        </a:p>
      </dgm:t>
    </dgm:pt>
    <dgm:pt modelId="{E34A5315-5EB6-455B-8FE2-8E30AACA49ED}">
      <dgm:prSet/>
      <dgm:spPr/>
      <dgm:t>
        <a:bodyPr/>
        <a:lstStyle/>
        <a:p>
          <a:r>
            <a:rPr lang="en-US" dirty="0" smtClean="0"/>
            <a:t>Chrome Driver(C)</a:t>
          </a:r>
          <a:endParaRPr lang="en-US" dirty="0"/>
        </a:p>
      </dgm:t>
    </dgm:pt>
    <dgm:pt modelId="{3487DCB5-A644-4C62-9C9A-1E250D04F71F}" type="parTrans" cxnId="{FE6FF95A-91EA-4444-994C-CDEBFCB0400D}">
      <dgm:prSet/>
      <dgm:spPr/>
      <dgm:t>
        <a:bodyPr/>
        <a:lstStyle/>
        <a:p>
          <a:endParaRPr lang="en-US"/>
        </a:p>
      </dgm:t>
    </dgm:pt>
    <dgm:pt modelId="{FD5A3211-8820-4214-B219-13F508FF5BFF}" type="sibTrans" cxnId="{FE6FF95A-91EA-4444-994C-CDEBFCB0400D}">
      <dgm:prSet/>
      <dgm:spPr/>
      <dgm:t>
        <a:bodyPr/>
        <a:lstStyle/>
        <a:p>
          <a:endParaRPr lang="en-US"/>
        </a:p>
      </dgm:t>
    </dgm:pt>
    <dgm:pt modelId="{F93B62F8-9897-4382-A8CB-B9BB69EAE17A}">
      <dgm:prSet/>
      <dgm:spPr/>
      <dgm:t>
        <a:bodyPr/>
        <a:lstStyle/>
        <a:p>
          <a:r>
            <a:rPr lang="en-US" dirty="0" smtClean="0"/>
            <a:t>Internet explorer driver(C)</a:t>
          </a:r>
          <a:endParaRPr lang="en-US" dirty="0"/>
        </a:p>
      </dgm:t>
    </dgm:pt>
    <dgm:pt modelId="{0932D184-3A60-4F95-873D-5C24769DA7C6}" type="parTrans" cxnId="{B55650EE-BE6A-4B95-9C1C-D8020D4294C0}">
      <dgm:prSet/>
      <dgm:spPr/>
      <dgm:t>
        <a:bodyPr/>
        <a:lstStyle/>
        <a:p>
          <a:endParaRPr lang="en-US"/>
        </a:p>
      </dgm:t>
    </dgm:pt>
    <dgm:pt modelId="{EB30C9F0-7695-4940-A0B2-8FC42EB77025}" type="sibTrans" cxnId="{B55650EE-BE6A-4B95-9C1C-D8020D4294C0}">
      <dgm:prSet/>
      <dgm:spPr/>
      <dgm:t>
        <a:bodyPr/>
        <a:lstStyle/>
        <a:p>
          <a:endParaRPr lang="en-US"/>
        </a:p>
      </dgm:t>
    </dgm:pt>
    <dgm:pt modelId="{31742547-F486-4F86-9F60-7C1D8784EAC2}" type="pres">
      <dgm:prSet presAssocID="{C60E05B7-107C-4EF0-AE87-2CE41D84ADE8}" presName="hierChild1" presStyleCnt="0">
        <dgm:presLayoutVars>
          <dgm:chPref val="1"/>
          <dgm:dir/>
          <dgm:animOne val="branch"/>
          <dgm:animLvl val="lvl"/>
          <dgm:resizeHandles/>
        </dgm:presLayoutVars>
      </dgm:prSet>
      <dgm:spPr/>
      <dgm:t>
        <a:bodyPr/>
        <a:lstStyle/>
        <a:p>
          <a:endParaRPr lang="en-US"/>
        </a:p>
      </dgm:t>
    </dgm:pt>
    <dgm:pt modelId="{8A16A921-BBFC-43F2-93D8-DE758F44D15F}" type="pres">
      <dgm:prSet presAssocID="{A62A5178-15AF-41C1-A445-77465FE6D3D6}" presName="hierRoot1" presStyleCnt="0"/>
      <dgm:spPr/>
    </dgm:pt>
    <dgm:pt modelId="{11D5433C-BF4B-4F4B-AD1B-BEC90ED97C12}" type="pres">
      <dgm:prSet presAssocID="{A62A5178-15AF-41C1-A445-77465FE6D3D6}" presName="composite" presStyleCnt="0"/>
      <dgm:spPr/>
    </dgm:pt>
    <dgm:pt modelId="{7ACF55B4-EC50-42E5-84AB-7EB6228A8012}" type="pres">
      <dgm:prSet presAssocID="{A62A5178-15AF-41C1-A445-77465FE6D3D6}" presName="background" presStyleLbl="node0" presStyleIdx="0" presStyleCnt="1"/>
      <dgm:spPr/>
    </dgm:pt>
    <dgm:pt modelId="{3E53CCD5-555C-4339-B04C-515B69111D3F}" type="pres">
      <dgm:prSet presAssocID="{A62A5178-15AF-41C1-A445-77465FE6D3D6}" presName="text" presStyleLbl="fgAcc0" presStyleIdx="0" presStyleCnt="1">
        <dgm:presLayoutVars>
          <dgm:chPref val="3"/>
        </dgm:presLayoutVars>
      </dgm:prSet>
      <dgm:spPr/>
      <dgm:t>
        <a:bodyPr/>
        <a:lstStyle/>
        <a:p>
          <a:endParaRPr lang="en-US"/>
        </a:p>
      </dgm:t>
    </dgm:pt>
    <dgm:pt modelId="{F8A1C77D-9077-4957-AAAE-D4966AE64E19}" type="pres">
      <dgm:prSet presAssocID="{A62A5178-15AF-41C1-A445-77465FE6D3D6}" presName="hierChild2" presStyleCnt="0"/>
      <dgm:spPr/>
    </dgm:pt>
    <dgm:pt modelId="{44B1588B-D2E4-47B2-80EA-02127646783E}" type="pres">
      <dgm:prSet presAssocID="{8280F60B-ACF3-433C-A524-51738A1085FA}" presName="Name10" presStyleLbl="parChTrans1D2" presStyleIdx="0" presStyleCnt="1"/>
      <dgm:spPr/>
      <dgm:t>
        <a:bodyPr/>
        <a:lstStyle/>
        <a:p>
          <a:endParaRPr lang="en-US"/>
        </a:p>
      </dgm:t>
    </dgm:pt>
    <dgm:pt modelId="{6F27C8E0-EF6A-42A2-B5D7-41CAE359AD8E}" type="pres">
      <dgm:prSet presAssocID="{59B853F9-4564-4F3D-98D6-0A2EE6AEE585}" presName="hierRoot2" presStyleCnt="0"/>
      <dgm:spPr/>
    </dgm:pt>
    <dgm:pt modelId="{A63DBC38-82F1-4E0A-BEC7-506E63068E40}" type="pres">
      <dgm:prSet presAssocID="{59B853F9-4564-4F3D-98D6-0A2EE6AEE585}" presName="composite2" presStyleCnt="0"/>
      <dgm:spPr/>
    </dgm:pt>
    <dgm:pt modelId="{4811D6E6-76AA-49F4-9440-EED960DA3BBC}" type="pres">
      <dgm:prSet presAssocID="{59B853F9-4564-4F3D-98D6-0A2EE6AEE585}" presName="background2" presStyleLbl="node2" presStyleIdx="0" presStyleCnt="1"/>
      <dgm:spPr/>
    </dgm:pt>
    <dgm:pt modelId="{F3782ABC-1526-4EE5-BBD9-7825FE323D65}" type="pres">
      <dgm:prSet presAssocID="{59B853F9-4564-4F3D-98D6-0A2EE6AEE585}" presName="text2" presStyleLbl="fgAcc2" presStyleIdx="0" presStyleCnt="1">
        <dgm:presLayoutVars>
          <dgm:chPref val="3"/>
        </dgm:presLayoutVars>
      </dgm:prSet>
      <dgm:spPr/>
      <dgm:t>
        <a:bodyPr/>
        <a:lstStyle/>
        <a:p>
          <a:endParaRPr lang="en-US"/>
        </a:p>
      </dgm:t>
    </dgm:pt>
    <dgm:pt modelId="{D778BCDE-FF36-41F5-8069-87F22533EA1D}" type="pres">
      <dgm:prSet presAssocID="{59B853F9-4564-4F3D-98D6-0A2EE6AEE585}" presName="hierChild3" presStyleCnt="0"/>
      <dgm:spPr/>
    </dgm:pt>
    <dgm:pt modelId="{DAA428BC-C404-4D47-A861-EE084BBB75D0}" type="pres">
      <dgm:prSet presAssocID="{03B3C772-FD66-4442-9FF7-E7D81736859E}" presName="Name17" presStyleLbl="parChTrans1D3" presStyleIdx="0" presStyleCnt="3"/>
      <dgm:spPr/>
      <dgm:t>
        <a:bodyPr/>
        <a:lstStyle/>
        <a:p>
          <a:endParaRPr lang="en-US"/>
        </a:p>
      </dgm:t>
    </dgm:pt>
    <dgm:pt modelId="{204DBCEC-ADD9-4BC5-A205-D9FE2E89803C}" type="pres">
      <dgm:prSet presAssocID="{A41E6750-60CB-4C28-968E-605ECA8812DB}" presName="hierRoot3" presStyleCnt="0"/>
      <dgm:spPr/>
    </dgm:pt>
    <dgm:pt modelId="{70046FC8-90DB-4785-B071-FE81CAE27E74}" type="pres">
      <dgm:prSet presAssocID="{A41E6750-60CB-4C28-968E-605ECA8812DB}" presName="composite3" presStyleCnt="0"/>
      <dgm:spPr/>
    </dgm:pt>
    <dgm:pt modelId="{C9565AA4-5BCF-492F-B9FB-EFD599CE3BF9}" type="pres">
      <dgm:prSet presAssocID="{A41E6750-60CB-4C28-968E-605ECA8812DB}" presName="background3" presStyleLbl="node3" presStyleIdx="0" presStyleCnt="3"/>
      <dgm:spPr/>
    </dgm:pt>
    <dgm:pt modelId="{840985D4-F480-4F93-900B-17654C362288}" type="pres">
      <dgm:prSet presAssocID="{A41E6750-60CB-4C28-968E-605ECA8812DB}" presName="text3" presStyleLbl="fgAcc3" presStyleIdx="0" presStyleCnt="3">
        <dgm:presLayoutVars>
          <dgm:chPref val="3"/>
        </dgm:presLayoutVars>
      </dgm:prSet>
      <dgm:spPr/>
      <dgm:t>
        <a:bodyPr/>
        <a:lstStyle/>
        <a:p>
          <a:endParaRPr lang="en-US"/>
        </a:p>
      </dgm:t>
    </dgm:pt>
    <dgm:pt modelId="{6B66E3BA-9CEA-4FBA-8744-B2DD6BB7C7EB}" type="pres">
      <dgm:prSet presAssocID="{A41E6750-60CB-4C28-968E-605ECA8812DB}" presName="hierChild4" presStyleCnt="0"/>
      <dgm:spPr/>
    </dgm:pt>
    <dgm:pt modelId="{4CEBE6CA-C753-490F-BCDF-4EF2E65ECF97}" type="pres">
      <dgm:prSet presAssocID="{3487DCB5-A644-4C62-9C9A-1E250D04F71F}" presName="Name17" presStyleLbl="parChTrans1D3" presStyleIdx="1" presStyleCnt="3"/>
      <dgm:spPr/>
      <dgm:t>
        <a:bodyPr/>
        <a:lstStyle/>
        <a:p>
          <a:endParaRPr lang="en-US"/>
        </a:p>
      </dgm:t>
    </dgm:pt>
    <dgm:pt modelId="{DA944621-6D54-4B70-BF5E-4C7D27A1D1FB}" type="pres">
      <dgm:prSet presAssocID="{E34A5315-5EB6-455B-8FE2-8E30AACA49ED}" presName="hierRoot3" presStyleCnt="0"/>
      <dgm:spPr/>
    </dgm:pt>
    <dgm:pt modelId="{01CAB020-ECD9-48F2-B5CB-56A8D25677B6}" type="pres">
      <dgm:prSet presAssocID="{E34A5315-5EB6-455B-8FE2-8E30AACA49ED}" presName="composite3" presStyleCnt="0"/>
      <dgm:spPr/>
    </dgm:pt>
    <dgm:pt modelId="{5CC6990C-C08D-4F90-AAE0-A86F7EB682EB}" type="pres">
      <dgm:prSet presAssocID="{E34A5315-5EB6-455B-8FE2-8E30AACA49ED}" presName="background3" presStyleLbl="node3" presStyleIdx="1" presStyleCnt="3"/>
      <dgm:spPr/>
    </dgm:pt>
    <dgm:pt modelId="{F1CFB603-2873-4F1D-B99B-DF476C5C189B}" type="pres">
      <dgm:prSet presAssocID="{E34A5315-5EB6-455B-8FE2-8E30AACA49ED}" presName="text3" presStyleLbl="fgAcc3" presStyleIdx="1" presStyleCnt="3">
        <dgm:presLayoutVars>
          <dgm:chPref val="3"/>
        </dgm:presLayoutVars>
      </dgm:prSet>
      <dgm:spPr/>
      <dgm:t>
        <a:bodyPr/>
        <a:lstStyle/>
        <a:p>
          <a:endParaRPr lang="en-US"/>
        </a:p>
      </dgm:t>
    </dgm:pt>
    <dgm:pt modelId="{C01073AB-63FA-406E-B134-D826901AB509}" type="pres">
      <dgm:prSet presAssocID="{E34A5315-5EB6-455B-8FE2-8E30AACA49ED}" presName="hierChild4" presStyleCnt="0"/>
      <dgm:spPr/>
    </dgm:pt>
    <dgm:pt modelId="{D177DDEC-1B6A-4AE2-8F3D-CB65CFE25F08}" type="pres">
      <dgm:prSet presAssocID="{0932D184-3A60-4F95-873D-5C24769DA7C6}" presName="Name17" presStyleLbl="parChTrans1D3" presStyleIdx="2" presStyleCnt="3"/>
      <dgm:spPr/>
      <dgm:t>
        <a:bodyPr/>
        <a:lstStyle/>
        <a:p>
          <a:endParaRPr lang="en-US"/>
        </a:p>
      </dgm:t>
    </dgm:pt>
    <dgm:pt modelId="{689A8CC9-E23D-4D5E-893D-2CC006E3093C}" type="pres">
      <dgm:prSet presAssocID="{F93B62F8-9897-4382-A8CB-B9BB69EAE17A}" presName="hierRoot3" presStyleCnt="0"/>
      <dgm:spPr/>
    </dgm:pt>
    <dgm:pt modelId="{DAEDB184-50B6-4B4C-B103-45EBF817F2E7}" type="pres">
      <dgm:prSet presAssocID="{F93B62F8-9897-4382-A8CB-B9BB69EAE17A}" presName="composite3" presStyleCnt="0"/>
      <dgm:spPr/>
    </dgm:pt>
    <dgm:pt modelId="{F10CECF2-0213-4DF1-98DE-DE7EFB5A7899}" type="pres">
      <dgm:prSet presAssocID="{F93B62F8-9897-4382-A8CB-B9BB69EAE17A}" presName="background3" presStyleLbl="node3" presStyleIdx="2" presStyleCnt="3"/>
      <dgm:spPr/>
    </dgm:pt>
    <dgm:pt modelId="{CF09B6A2-3613-4443-B1B1-9D536F5409DD}" type="pres">
      <dgm:prSet presAssocID="{F93B62F8-9897-4382-A8CB-B9BB69EAE17A}" presName="text3" presStyleLbl="fgAcc3" presStyleIdx="2" presStyleCnt="3">
        <dgm:presLayoutVars>
          <dgm:chPref val="3"/>
        </dgm:presLayoutVars>
      </dgm:prSet>
      <dgm:spPr/>
      <dgm:t>
        <a:bodyPr/>
        <a:lstStyle/>
        <a:p>
          <a:endParaRPr lang="en-US"/>
        </a:p>
      </dgm:t>
    </dgm:pt>
    <dgm:pt modelId="{CEBD6BFD-55C2-4E32-9F3E-F1E3526861D9}" type="pres">
      <dgm:prSet presAssocID="{F93B62F8-9897-4382-A8CB-B9BB69EAE17A}" presName="hierChild4" presStyleCnt="0"/>
      <dgm:spPr/>
    </dgm:pt>
  </dgm:ptLst>
  <dgm:cxnLst>
    <dgm:cxn modelId="{5DAD19ED-8D41-47BE-8A74-C82A79F33A68}" type="presOf" srcId="{C60E05B7-107C-4EF0-AE87-2CE41D84ADE8}" destId="{31742547-F486-4F86-9F60-7C1D8784EAC2}" srcOrd="0" destOrd="0" presId="urn:microsoft.com/office/officeart/2005/8/layout/hierarchy1"/>
    <dgm:cxn modelId="{969EF940-DB00-43E9-9204-313A14614BC5}" type="presOf" srcId="{59B853F9-4564-4F3D-98D6-0A2EE6AEE585}" destId="{F3782ABC-1526-4EE5-BBD9-7825FE323D65}" srcOrd="0" destOrd="0" presId="urn:microsoft.com/office/officeart/2005/8/layout/hierarchy1"/>
    <dgm:cxn modelId="{B55650EE-BE6A-4B95-9C1C-D8020D4294C0}" srcId="{59B853F9-4564-4F3D-98D6-0A2EE6AEE585}" destId="{F93B62F8-9897-4382-A8CB-B9BB69EAE17A}" srcOrd="2" destOrd="0" parTransId="{0932D184-3A60-4F95-873D-5C24769DA7C6}" sibTransId="{EB30C9F0-7695-4940-A0B2-8FC42EB77025}"/>
    <dgm:cxn modelId="{7EF16CB6-83EA-4F57-BA67-04FE93100CCC}" type="presOf" srcId="{03B3C772-FD66-4442-9FF7-E7D81736859E}" destId="{DAA428BC-C404-4D47-A861-EE084BBB75D0}" srcOrd="0" destOrd="0" presId="urn:microsoft.com/office/officeart/2005/8/layout/hierarchy1"/>
    <dgm:cxn modelId="{FE6FF95A-91EA-4444-994C-CDEBFCB0400D}" srcId="{59B853F9-4564-4F3D-98D6-0A2EE6AEE585}" destId="{E34A5315-5EB6-455B-8FE2-8E30AACA49ED}" srcOrd="1" destOrd="0" parTransId="{3487DCB5-A644-4C62-9C9A-1E250D04F71F}" sibTransId="{FD5A3211-8820-4214-B219-13F508FF5BFF}"/>
    <dgm:cxn modelId="{D708C5C6-1E37-4906-954F-9F12FF9968C0}" type="presOf" srcId="{E34A5315-5EB6-455B-8FE2-8E30AACA49ED}" destId="{F1CFB603-2873-4F1D-B99B-DF476C5C189B}" srcOrd="0" destOrd="0" presId="urn:microsoft.com/office/officeart/2005/8/layout/hierarchy1"/>
    <dgm:cxn modelId="{49C99ADF-3FEB-498B-9E89-7A1B41D5480D}" srcId="{59B853F9-4564-4F3D-98D6-0A2EE6AEE585}" destId="{A41E6750-60CB-4C28-968E-605ECA8812DB}" srcOrd="0" destOrd="0" parTransId="{03B3C772-FD66-4442-9FF7-E7D81736859E}" sibTransId="{A76DF7E7-C18A-4447-85C3-5B0B29DDB252}"/>
    <dgm:cxn modelId="{892BCD4A-C84E-4BE5-8FEC-BF9DEA54A54E}" type="presOf" srcId="{F93B62F8-9897-4382-A8CB-B9BB69EAE17A}" destId="{CF09B6A2-3613-4443-B1B1-9D536F5409DD}" srcOrd="0" destOrd="0" presId="urn:microsoft.com/office/officeart/2005/8/layout/hierarchy1"/>
    <dgm:cxn modelId="{431D1C09-48DF-41FE-94AE-245AF07D8E52}" type="presOf" srcId="{0932D184-3A60-4F95-873D-5C24769DA7C6}" destId="{D177DDEC-1B6A-4AE2-8F3D-CB65CFE25F08}" srcOrd="0" destOrd="0" presId="urn:microsoft.com/office/officeart/2005/8/layout/hierarchy1"/>
    <dgm:cxn modelId="{629487F4-E5C6-4268-826E-ED3BD3C09B41}" type="presOf" srcId="{A41E6750-60CB-4C28-968E-605ECA8812DB}" destId="{840985D4-F480-4F93-900B-17654C362288}" srcOrd="0" destOrd="0" presId="urn:microsoft.com/office/officeart/2005/8/layout/hierarchy1"/>
    <dgm:cxn modelId="{3A1886EA-D044-49E0-8B7C-125E95F1E576}" type="presOf" srcId="{3487DCB5-A644-4C62-9C9A-1E250D04F71F}" destId="{4CEBE6CA-C753-490F-BCDF-4EF2E65ECF97}" srcOrd="0" destOrd="0" presId="urn:microsoft.com/office/officeart/2005/8/layout/hierarchy1"/>
    <dgm:cxn modelId="{05E19FA7-ED86-4CD8-8D0A-842548FE2796}" srcId="{C60E05B7-107C-4EF0-AE87-2CE41D84ADE8}" destId="{A62A5178-15AF-41C1-A445-77465FE6D3D6}" srcOrd="0" destOrd="0" parTransId="{57FB043A-C5FA-43CF-AF7F-5ECB72BD691B}" sibTransId="{129459E4-A31B-4F6F-8069-3F4F8F568E12}"/>
    <dgm:cxn modelId="{A2CC0DAD-C0EB-4752-B49A-3878F0AFF90B}" type="presOf" srcId="{8280F60B-ACF3-433C-A524-51738A1085FA}" destId="{44B1588B-D2E4-47B2-80EA-02127646783E}" srcOrd="0" destOrd="0" presId="urn:microsoft.com/office/officeart/2005/8/layout/hierarchy1"/>
    <dgm:cxn modelId="{8B926153-4A9B-422D-8007-366BE270BD4D}" srcId="{A62A5178-15AF-41C1-A445-77465FE6D3D6}" destId="{59B853F9-4564-4F3D-98D6-0A2EE6AEE585}" srcOrd="0" destOrd="0" parTransId="{8280F60B-ACF3-433C-A524-51738A1085FA}" sibTransId="{D9EC94D8-10EF-4D0F-BEFB-7E05B2C51E6C}"/>
    <dgm:cxn modelId="{AB2B19DC-9976-4722-B7A9-73D2E32983D8}" type="presOf" srcId="{A62A5178-15AF-41C1-A445-77465FE6D3D6}" destId="{3E53CCD5-555C-4339-B04C-515B69111D3F}" srcOrd="0" destOrd="0" presId="urn:microsoft.com/office/officeart/2005/8/layout/hierarchy1"/>
    <dgm:cxn modelId="{23A77B38-ED49-4C75-BC3D-A6EE8E2D3FF9}" type="presParOf" srcId="{31742547-F486-4F86-9F60-7C1D8784EAC2}" destId="{8A16A921-BBFC-43F2-93D8-DE758F44D15F}" srcOrd="0" destOrd="0" presId="urn:microsoft.com/office/officeart/2005/8/layout/hierarchy1"/>
    <dgm:cxn modelId="{B0461BE8-E0C1-49B4-A0FD-8FEC88BA881E}" type="presParOf" srcId="{8A16A921-BBFC-43F2-93D8-DE758F44D15F}" destId="{11D5433C-BF4B-4F4B-AD1B-BEC90ED97C12}" srcOrd="0" destOrd="0" presId="urn:microsoft.com/office/officeart/2005/8/layout/hierarchy1"/>
    <dgm:cxn modelId="{CB9C4C47-754A-4A2E-86D2-32ED76F24A0F}" type="presParOf" srcId="{11D5433C-BF4B-4F4B-AD1B-BEC90ED97C12}" destId="{7ACF55B4-EC50-42E5-84AB-7EB6228A8012}" srcOrd="0" destOrd="0" presId="urn:microsoft.com/office/officeart/2005/8/layout/hierarchy1"/>
    <dgm:cxn modelId="{29D09D48-77E0-4E5F-9D39-6CFC35EE1D2E}" type="presParOf" srcId="{11D5433C-BF4B-4F4B-AD1B-BEC90ED97C12}" destId="{3E53CCD5-555C-4339-B04C-515B69111D3F}" srcOrd="1" destOrd="0" presId="urn:microsoft.com/office/officeart/2005/8/layout/hierarchy1"/>
    <dgm:cxn modelId="{71C4697D-7B2D-41A2-8503-1B4243B5E1CB}" type="presParOf" srcId="{8A16A921-BBFC-43F2-93D8-DE758F44D15F}" destId="{F8A1C77D-9077-4957-AAAE-D4966AE64E19}" srcOrd="1" destOrd="0" presId="urn:microsoft.com/office/officeart/2005/8/layout/hierarchy1"/>
    <dgm:cxn modelId="{85AD0A7C-2E7E-48BB-901A-E45F9B03E376}" type="presParOf" srcId="{F8A1C77D-9077-4957-AAAE-D4966AE64E19}" destId="{44B1588B-D2E4-47B2-80EA-02127646783E}" srcOrd="0" destOrd="0" presId="urn:microsoft.com/office/officeart/2005/8/layout/hierarchy1"/>
    <dgm:cxn modelId="{DE11ADC9-4C6D-4DA2-8071-8C9F6D2EBD44}" type="presParOf" srcId="{F8A1C77D-9077-4957-AAAE-D4966AE64E19}" destId="{6F27C8E0-EF6A-42A2-B5D7-41CAE359AD8E}" srcOrd="1" destOrd="0" presId="urn:microsoft.com/office/officeart/2005/8/layout/hierarchy1"/>
    <dgm:cxn modelId="{05AA10ED-3FDD-4B85-82CB-EF21F9718141}" type="presParOf" srcId="{6F27C8E0-EF6A-42A2-B5D7-41CAE359AD8E}" destId="{A63DBC38-82F1-4E0A-BEC7-506E63068E40}" srcOrd="0" destOrd="0" presId="urn:microsoft.com/office/officeart/2005/8/layout/hierarchy1"/>
    <dgm:cxn modelId="{6E7989AB-2C83-4F4C-88CF-7E09E60F1A65}" type="presParOf" srcId="{A63DBC38-82F1-4E0A-BEC7-506E63068E40}" destId="{4811D6E6-76AA-49F4-9440-EED960DA3BBC}" srcOrd="0" destOrd="0" presId="urn:microsoft.com/office/officeart/2005/8/layout/hierarchy1"/>
    <dgm:cxn modelId="{87F538EB-C791-4947-9230-B202B72D8C1D}" type="presParOf" srcId="{A63DBC38-82F1-4E0A-BEC7-506E63068E40}" destId="{F3782ABC-1526-4EE5-BBD9-7825FE323D65}" srcOrd="1" destOrd="0" presId="urn:microsoft.com/office/officeart/2005/8/layout/hierarchy1"/>
    <dgm:cxn modelId="{576CB5AE-D49C-4924-A719-4E39264308E8}" type="presParOf" srcId="{6F27C8E0-EF6A-42A2-B5D7-41CAE359AD8E}" destId="{D778BCDE-FF36-41F5-8069-87F22533EA1D}" srcOrd="1" destOrd="0" presId="urn:microsoft.com/office/officeart/2005/8/layout/hierarchy1"/>
    <dgm:cxn modelId="{DA8A80E7-20AF-4FD7-8D18-02EE7E6BFA09}" type="presParOf" srcId="{D778BCDE-FF36-41F5-8069-87F22533EA1D}" destId="{DAA428BC-C404-4D47-A861-EE084BBB75D0}" srcOrd="0" destOrd="0" presId="urn:microsoft.com/office/officeart/2005/8/layout/hierarchy1"/>
    <dgm:cxn modelId="{CB15511A-6936-4A02-AEA5-6F85F07D2413}" type="presParOf" srcId="{D778BCDE-FF36-41F5-8069-87F22533EA1D}" destId="{204DBCEC-ADD9-4BC5-A205-D9FE2E89803C}" srcOrd="1" destOrd="0" presId="urn:microsoft.com/office/officeart/2005/8/layout/hierarchy1"/>
    <dgm:cxn modelId="{0C1493D3-1C16-4559-8806-AC6DE3B701F6}" type="presParOf" srcId="{204DBCEC-ADD9-4BC5-A205-D9FE2E89803C}" destId="{70046FC8-90DB-4785-B071-FE81CAE27E74}" srcOrd="0" destOrd="0" presId="urn:microsoft.com/office/officeart/2005/8/layout/hierarchy1"/>
    <dgm:cxn modelId="{11752E9F-3B66-40CF-B296-FABFB6D52D8C}" type="presParOf" srcId="{70046FC8-90DB-4785-B071-FE81CAE27E74}" destId="{C9565AA4-5BCF-492F-B9FB-EFD599CE3BF9}" srcOrd="0" destOrd="0" presId="urn:microsoft.com/office/officeart/2005/8/layout/hierarchy1"/>
    <dgm:cxn modelId="{16EAFC31-665B-4FF9-81F0-E3EE7BEFBC74}" type="presParOf" srcId="{70046FC8-90DB-4785-B071-FE81CAE27E74}" destId="{840985D4-F480-4F93-900B-17654C362288}" srcOrd="1" destOrd="0" presId="urn:microsoft.com/office/officeart/2005/8/layout/hierarchy1"/>
    <dgm:cxn modelId="{8018C944-9BE4-4A67-BEE2-79666700B649}" type="presParOf" srcId="{204DBCEC-ADD9-4BC5-A205-D9FE2E89803C}" destId="{6B66E3BA-9CEA-4FBA-8744-B2DD6BB7C7EB}" srcOrd="1" destOrd="0" presId="urn:microsoft.com/office/officeart/2005/8/layout/hierarchy1"/>
    <dgm:cxn modelId="{D5A67B8B-D3FD-4534-A51F-617C2B3E54C2}" type="presParOf" srcId="{D778BCDE-FF36-41F5-8069-87F22533EA1D}" destId="{4CEBE6CA-C753-490F-BCDF-4EF2E65ECF97}" srcOrd="2" destOrd="0" presId="urn:microsoft.com/office/officeart/2005/8/layout/hierarchy1"/>
    <dgm:cxn modelId="{F6F1A8FF-1DD5-4D58-964E-389F8AEBB466}" type="presParOf" srcId="{D778BCDE-FF36-41F5-8069-87F22533EA1D}" destId="{DA944621-6D54-4B70-BF5E-4C7D27A1D1FB}" srcOrd="3" destOrd="0" presId="urn:microsoft.com/office/officeart/2005/8/layout/hierarchy1"/>
    <dgm:cxn modelId="{1A125F14-5FDC-4CBC-B8F2-E89EEA7E8006}" type="presParOf" srcId="{DA944621-6D54-4B70-BF5E-4C7D27A1D1FB}" destId="{01CAB020-ECD9-48F2-B5CB-56A8D25677B6}" srcOrd="0" destOrd="0" presId="urn:microsoft.com/office/officeart/2005/8/layout/hierarchy1"/>
    <dgm:cxn modelId="{E826F1AD-0DB4-4A59-A638-ECD0CA9FEE22}" type="presParOf" srcId="{01CAB020-ECD9-48F2-B5CB-56A8D25677B6}" destId="{5CC6990C-C08D-4F90-AAE0-A86F7EB682EB}" srcOrd="0" destOrd="0" presId="urn:microsoft.com/office/officeart/2005/8/layout/hierarchy1"/>
    <dgm:cxn modelId="{CD6B4BA2-B757-4182-8841-4955D58EC4BC}" type="presParOf" srcId="{01CAB020-ECD9-48F2-B5CB-56A8D25677B6}" destId="{F1CFB603-2873-4F1D-B99B-DF476C5C189B}" srcOrd="1" destOrd="0" presId="urn:microsoft.com/office/officeart/2005/8/layout/hierarchy1"/>
    <dgm:cxn modelId="{5EE91B5A-DA7F-462C-A8D6-04231717C566}" type="presParOf" srcId="{DA944621-6D54-4B70-BF5E-4C7D27A1D1FB}" destId="{C01073AB-63FA-406E-B134-D826901AB509}" srcOrd="1" destOrd="0" presId="urn:microsoft.com/office/officeart/2005/8/layout/hierarchy1"/>
    <dgm:cxn modelId="{7C2F882A-2AE8-4DA5-A433-EAEB56D7B1A3}" type="presParOf" srcId="{D778BCDE-FF36-41F5-8069-87F22533EA1D}" destId="{D177DDEC-1B6A-4AE2-8F3D-CB65CFE25F08}" srcOrd="4" destOrd="0" presId="urn:microsoft.com/office/officeart/2005/8/layout/hierarchy1"/>
    <dgm:cxn modelId="{49D51824-50DA-4084-975F-7C2591507DB2}" type="presParOf" srcId="{D778BCDE-FF36-41F5-8069-87F22533EA1D}" destId="{689A8CC9-E23D-4D5E-893D-2CC006E3093C}" srcOrd="5" destOrd="0" presId="urn:microsoft.com/office/officeart/2005/8/layout/hierarchy1"/>
    <dgm:cxn modelId="{05CB3AA6-481F-4032-8A01-E6652A5D44D2}" type="presParOf" srcId="{689A8CC9-E23D-4D5E-893D-2CC006E3093C}" destId="{DAEDB184-50B6-4B4C-B103-45EBF817F2E7}" srcOrd="0" destOrd="0" presId="urn:microsoft.com/office/officeart/2005/8/layout/hierarchy1"/>
    <dgm:cxn modelId="{ADDA8B32-A3F4-42F1-8235-7889D800E969}" type="presParOf" srcId="{DAEDB184-50B6-4B4C-B103-45EBF817F2E7}" destId="{F10CECF2-0213-4DF1-98DE-DE7EFB5A7899}" srcOrd="0" destOrd="0" presId="urn:microsoft.com/office/officeart/2005/8/layout/hierarchy1"/>
    <dgm:cxn modelId="{C3645682-0DF8-4E12-BA83-6415B222E5F6}" type="presParOf" srcId="{DAEDB184-50B6-4B4C-B103-45EBF817F2E7}" destId="{CF09B6A2-3613-4443-B1B1-9D536F5409DD}" srcOrd="1" destOrd="0" presId="urn:microsoft.com/office/officeart/2005/8/layout/hierarchy1"/>
    <dgm:cxn modelId="{78113D76-162B-407F-A1D0-96162D62F88A}" type="presParOf" srcId="{689A8CC9-E23D-4D5E-893D-2CC006E3093C}" destId="{CEBD6BFD-55C2-4E32-9F3E-F1E3526861D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7DDEC-1B6A-4AE2-8F3D-CB65CFE25F08}">
      <dsp:nvSpPr>
        <dsp:cNvPr id="0" name=""/>
        <dsp:cNvSpPr/>
      </dsp:nvSpPr>
      <dsp:spPr>
        <a:xfrm>
          <a:off x="4017857" y="2724914"/>
          <a:ext cx="2132744" cy="507496"/>
        </a:xfrm>
        <a:custGeom>
          <a:avLst/>
          <a:gdLst/>
          <a:ahLst/>
          <a:cxnLst/>
          <a:rect l="0" t="0" r="0" b="0"/>
          <a:pathLst>
            <a:path>
              <a:moveTo>
                <a:pt x="0" y="0"/>
              </a:moveTo>
              <a:lnTo>
                <a:pt x="0" y="345843"/>
              </a:lnTo>
              <a:lnTo>
                <a:pt x="2132744" y="345843"/>
              </a:lnTo>
              <a:lnTo>
                <a:pt x="2132744" y="507496"/>
              </a:lnTo>
            </a:path>
          </a:pathLst>
        </a:custGeom>
        <a:noFill/>
        <a:ln w="55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EBE6CA-C753-490F-BCDF-4EF2E65ECF97}">
      <dsp:nvSpPr>
        <dsp:cNvPr id="0" name=""/>
        <dsp:cNvSpPr/>
      </dsp:nvSpPr>
      <dsp:spPr>
        <a:xfrm>
          <a:off x="3972137" y="2724914"/>
          <a:ext cx="91440" cy="507496"/>
        </a:xfrm>
        <a:custGeom>
          <a:avLst/>
          <a:gdLst/>
          <a:ahLst/>
          <a:cxnLst/>
          <a:rect l="0" t="0" r="0" b="0"/>
          <a:pathLst>
            <a:path>
              <a:moveTo>
                <a:pt x="45720" y="0"/>
              </a:moveTo>
              <a:lnTo>
                <a:pt x="45720" y="507496"/>
              </a:lnTo>
            </a:path>
          </a:pathLst>
        </a:custGeom>
        <a:noFill/>
        <a:ln w="55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A428BC-C404-4D47-A861-EE084BBB75D0}">
      <dsp:nvSpPr>
        <dsp:cNvPr id="0" name=""/>
        <dsp:cNvSpPr/>
      </dsp:nvSpPr>
      <dsp:spPr>
        <a:xfrm>
          <a:off x="1885112" y="2724914"/>
          <a:ext cx="2132744" cy="507496"/>
        </a:xfrm>
        <a:custGeom>
          <a:avLst/>
          <a:gdLst/>
          <a:ahLst/>
          <a:cxnLst/>
          <a:rect l="0" t="0" r="0" b="0"/>
          <a:pathLst>
            <a:path>
              <a:moveTo>
                <a:pt x="2132744" y="0"/>
              </a:moveTo>
              <a:lnTo>
                <a:pt x="2132744" y="345843"/>
              </a:lnTo>
              <a:lnTo>
                <a:pt x="0" y="345843"/>
              </a:lnTo>
              <a:lnTo>
                <a:pt x="0" y="507496"/>
              </a:lnTo>
            </a:path>
          </a:pathLst>
        </a:custGeom>
        <a:noFill/>
        <a:ln w="55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B1588B-D2E4-47B2-80EA-02127646783E}">
      <dsp:nvSpPr>
        <dsp:cNvPr id="0" name=""/>
        <dsp:cNvSpPr/>
      </dsp:nvSpPr>
      <dsp:spPr>
        <a:xfrm>
          <a:off x="3972137" y="1109360"/>
          <a:ext cx="91440" cy="507496"/>
        </a:xfrm>
        <a:custGeom>
          <a:avLst/>
          <a:gdLst/>
          <a:ahLst/>
          <a:cxnLst/>
          <a:rect l="0" t="0" r="0" b="0"/>
          <a:pathLst>
            <a:path>
              <a:moveTo>
                <a:pt x="45720" y="0"/>
              </a:moveTo>
              <a:lnTo>
                <a:pt x="45720" y="507496"/>
              </a:lnTo>
            </a:path>
          </a:pathLst>
        </a:custGeom>
        <a:noFill/>
        <a:ln w="55000" cap="flat" cmpd="thickThin"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CF55B4-EC50-42E5-84AB-7EB6228A8012}">
      <dsp:nvSpPr>
        <dsp:cNvPr id="0" name=""/>
        <dsp:cNvSpPr/>
      </dsp:nvSpPr>
      <dsp:spPr>
        <a:xfrm>
          <a:off x="3145370" y="1302"/>
          <a:ext cx="1744972" cy="1108057"/>
        </a:xfrm>
        <a:prstGeom prst="roundRect">
          <a:avLst>
            <a:gd name="adj" fmla="val 10000"/>
          </a:avLst>
        </a:prstGeom>
        <a:solidFill>
          <a:schemeClr val="accent1">
            <a:hueOff val="0"/>
            <a:satOff val="0"/>
            <a:lumOff val="0"/>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sp>
    <dsp:sp modelId="{3E53CCD5-555C-4339-B04C-515B69111D3F}">
      <dsp:nvSpPr>
        <dsp:cNvPr id="0" name=""/>
        <dsp:cNvSpPr/>
      </dsp:nvSpPr>
      <dsp:spPr>
        <a:xfrm>
          <a:off x="3339256" y="185494"/>
          <a:ext cx="1744972" cy="110805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Web Driver(I)</a:t>
          </a:r>
          <a:endParaRPr lang="en-US" sz="1700" kern="1200" dirty="0"/>
        </a:p>
      </dsp:txBody>
      <dsp:txXfrm>
        <a:off x="3371710" y="217948"/>
        <a:ext cx="1680064" cy="1043149"/>
      </dsp:txXfrm>
    </dsp:sp>
    <dsp:sp modelId="{4811D6E6-76AA-49F4-9440-EED960DA3BBC}">
      <dsp:nvSpPr>
        <dsp:cNvPr id="0" name=""/>
        <dsp:cNvSpPr/>
      </dsp:nvSpPr>
      <dsp:spPr>
        <a:xfrm>
          <a:off x="3145370" y="1616856"/>
          <a:ext cx="1744972" cy="1108057"/>
        </a:xfrm>
        <a:prstGeom prst="roundRect">
          <a:avLst>
            <a:gd name="adj" fmla="val 10000"/>
          </a:avLst>
        </a:prstGeom>
        <a:solidFill>
          <a:schemeClr val="accent3">
            <a:hueOff val="0"/>
            <a:satOff val="0"/>
            <a:lumOff val="0"/>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sp>
    <dsp:sp modelId="{F3782ABC-1526-4EE5-BBD9-7825FE323D65}">
      <dsp:nvSpPr>
        <dsp:cNvPr id="0" name=""/>
        <dsp:cNvSpPr/>
      </dsp:nvSpPr>
      <dsp:spPr>
        <a:xfrm>
          <a:off x="3339256" y="1801047"/>
          <a:ext cx="1744972" cy="1108057"/>
        </a:xfrm>
        <a:prstGeom prst="roundRect">
          <a:avLst>
            <a:gd name="adj" fmla="val 10000"/>
          </a:avLst>
        </a:prstGeom>
        <a:solidFill>
          <a:schemeClr val="lt1">
            <a:alpha val="90000"/>
            <a:hueOff val="0"/>
            <a:satOff val="0"/>
            <a:lumOff val="0"/>
            <a:alphaOff val="0"/>
          </a:schemeClr>
        </a:solidFill>
        <a:ln w="55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Remote Web Driver(c)</a:t>
          </a:r>
          <a:endParaRPr lang="en-US" sz="1700" kern="1200" dirty="0"/>
        </a:p>
      </dsp:txBody>
      <dsp:txXfrm>
        <a:off x="3371710" y="1833501"/>
        <a:ext cx="1680064" cy="1043149"/>
      </dsp:txXfrm>
    </dsp:sp>
    <dsp:sp modelId="{C9565AA4-5BCF-492F-B9FB-EFD599CE3BF9}">
      <dsp:nvSpPr>
        <dsp:cNvPr id="0" name=""/>
        <dsp:cNvSpPr/>
      </dsp:nvSpPr>
      <dsp:spPr>
        <a:xfrm>
          <a:off x="1012626" y="3232410"/>
          <a:ext cx="1744972" cy="1108057"/>
        </a:xfrm>
        <a:prstGeom prst="roundRect">
          <a:avLst>
            <a:gd name="adj" fmla="val 10000"/>
          </a:avLst>
        </a:prstGeom>
        <a:solidFill>
          <a:schemeClr val="accent4">
            <a:hueOff val="0"/>
            <a:satOff val="0"/>
            <a:lumOff val="0"/>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sp>
    <dsp:sp modelId="{840985D4-F480-4F93-900B-17654C362288}">
      <dsp:nvSpPr>
        <dsp:cNvPr id="0" name=""/>
        <dsp:cNvSpPr/>
      </dsp:nvSpPr>
      <dsp:spPr>
        <a:xfrm>
          <a:off x="1206512" y="3416601"/>
          <a:ext cx="1744972" cy="1108057"/>
        </a:xfrm>
        <a:prstGeom prst="roundRect">
          <a:avLst>
            <a:gd name="adj" fmla="val 10000"/>
          </a:avLst>
        </a:prstGeom>
        <a:solidFill>
          <a:schemeClr val="lt1">
            <a:alpha val="90000"/>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Firefox Driver(c)</a:t>
          </a:r>
          <a:endParaRPr lang="en-US" sz="1700" kern="1200" dirty="0"/>
        </a:p>
      </dsp:txBody>
      <dsp:txXfrm>
        <a:off x="1238966" y="3449055"/>
        <a:ext cx="1680064" cy="1043149"/>
      </dsp:txXfrm>
    </dsp:sp>
    <dsp:sp modelId="{5CC6990C-C08D-4F90-AAE0-A86F7EB682EB}">
      <dsp:nvSpPr>
        <dsp:cNvPr id="0" name=""/>
        <dsp:cNvSpPr/>
      </dsp:nvSpPr>
      <dsp:spPr>
        <a:xfrm>
          <a:off x="3145370" y="3232410"/>
          <a:ext cx="1744972" cy="1108057"/>
        </a:xfrm>
        <a:prstGeom prst="roundRect">
          <a:avLst>
            <a:gd name="adj" fmla="val 10000"/>
          </a:avLst>
        </a:prstGeom>
        <a:solidFill>
          <a:schemeClr val="accent4">
            <a:hueOff val="0"/>
            <a:satOff val="0"/>
            <a:lumOff val="0"/>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sp>
    <dsp:sp modelId="{F1CFB603-2873-4F1D-B99B-DF476C5C189B}">
      <dsp:nvSpPr>
        <dsp:cNvPr id="0" name=""/>
        <dsp:cNvSpPr/>
      </dsp:nvSpPr>
      <dsp:spPr>
        <a:xfrm>
          <a:off x="3339256" y="3416601"/>
          <a:ext cx="1744972" cy="1108057"/>
        </a:xfrm>
        <a:prstGeom prst="roundRect">
          <a:avLst>
            <a:gd name="adj" fmla="val 10000"/>
          </a:avLst>
        </a:prstGeom>
        <a:solidFill>
          <a:schemeClr val="lt1">
            <a:alpha val="90000"/>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Chrome Driver(C)</a:t>
          </a:r>
          <a:endParaRPr lang="en-US" sz="1700" kern="1200" dirty="0"/>
        </a:p>
      </dsp:txBody>
      <dsp:txXfrm>
        <a:off x="3371710" y="3449055"/>
        <a:ext cx="1680064" cy="1043149"/>
      </dsp:txXfrm>
    </dsp:sp>
    <dsp:sp modelId="{F10CECF2-0213-4DF1-98DE-DE7EFB5A7899}">
      <dsp:nvSpPr>
        <dsp:cNvPr id="0" name=""/>
        <dsp:cNvSpPr/>
      </dsp:nvSpPr>
      <dsp:spPr>
        <a:xfrm>
          <a:off x="5278115" y="3232410"/>
          <a:ext cx="1744972" cy="1108057"/>
        </a:xfrm>
        <a:prstGeom prst="roundRect">
          <a:avLst>
            <a:gd name="adj" fmla="val 10000"/>
          </a:avLst>
        </a:prstGeom>
        <a:solidFill>
          <a:schemeClr val="accent4">
            <a:hueOff val="0"/>
            <a:satOff val="0"/>
            <a:lumOff val="0"/>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sp>
    <dsp:sp modelId="{CF09B6A2-3613-4443-B1B1-9D536F5409DD}">
      <dsp:nvSpPr>
        <dsp:cNvPr id="0" name=""/>
        <dsp:cNvSpPr/>
      </dsp:nvSpPr>
      <dsp:spPr>
        <a:xfrm>
          <a:off x="5472000" y="3416601"/>
          <a:ext cx="1744972" cy="1108057"/>
        </a:xfrm>
        <a:prstGeom prst="roundRect">
          <a:avLst>
            <a:gd name="adj" fmla="val 10000"/>
          </a:avLst>
        </a:prstGeom>
        <a:solidFill>
          <a:schemeClr val="lt1">
            <a:alpha val="90000"/>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Internet explorer driver(C)</a:t>
          </a:r>
          <a:endParaRPr lang="en-US" sz="1700" kern="1200" dirty="0"/>
        </a:p>
      </dsp:txBody>
      <dsp:txXfrm>
        <a:off x="5504454" y="3449055"/>
        <a:ext cx="1680064" cy="10431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74CFF5-98A2-4C1B-99F3-6126914C035E}" type="datetimeFigureOut">
              <a:rPr lang="en-US" smtClean="0"/>
              <a:t>7/3/2019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97B7E5-A2B3-4F90-99EF-2F4CBB7AE29E}" type="slidenum">
              <a:rPr lang="en-US" smtClean="0"/>
              <a:t>‹#›</a:t>
            </a:fld>
            <a:endParaRPr lang="en-US"/>
          </a:p>
        </p:txBody>
      </p:sp>
    </p:spTree>
    <p:extLst>
      <p:ext uri="{BB962C8B-B14F-4D97-AF65-F5344CB8AC3E}">
        <p14:creationId xmlns:p14="http://schemas.microsoft.com/office/powerpoint/2010/main" val="36667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www.freeformatter.com/mime-types-list.html"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1</a:t>
            </a:fld>
            <a:endParaRPr lang="en-US"/>
          </a:p>
        </p:txBody>
      </p:sp>
    </p:spTree>
    <p:extLst>
      <p:ext uri="{BB962C8B-B14F-4D97-AF65-F5344CB8AC3E}">
        <p14:creationId xmlns:p14="http://schemas.microsoft.com/office/powerpoint/2010/main" val="2683137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10</a:t>
            </a:fld>
            <a:endParaRPr lang="en-US"/>
          </a:p>
        </p:txBody>
      </p:sp>
    </p:spTree>
    <p:extLst>
      <p:ext uri="{BB962C8B-B14F-4D97-AF65-F5344CB8AC3E}">
        <p14:creationId xmlns:p14="http://schemas.microsoft.com/office/powerpoint/2010/main" val="729561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11</a:t>
            </a:fld>
            <a:endParaRPr lang="en-US"/>
          </a:p>
        </p:txBody>
      </p:sp>
    </p:spTree>
    <p:extLst>
      <p:ext uri="{BB962C8B-B14F-4D97-AF65-F5344CB8AC3E}">
        <p14:creationId xmlns:p14="http://schemas.microsoft.com/office/powerpoint/2010/main" val="3523705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12</a:t>
            </a:fld>
            <a:endParaRPr lang="en-US"/>
          </a:p>
        </p:txBody>
      </p:sp>
    </p:spTree>
    <p:extLst>
      <p:ext uri="{BB962C8B-B14F-4D97-AF65-F5344CB8AC3E}">
        <p14:creationId xmlns:p14="http://schemas.microsoft.com/office/powerpoint/2010/main" val="3158787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13</a:t>
            </a:fld>
            <a:endParaRPr lang="en-US"/>
          </a:p>
        </p:txBody>
      </p:sp>
    </p:spTree>
    <p:extLst>
      <p:ext uri="{BB962C8B-B14F-4D97-AF65-F5344CB8AC3E}">
        <p14:creationId xmlns:p14="http://schemas.microsoft.com/office/powerpoint/2010/main" val="4261406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14</a:t>
            </a:fld>
            <a:endParaRPr lang="en-US"/>
          </a:p>
        </p:txBody>
      </p:sp>
    </p:spTree>
    <p:extLst>
      <p:ext uri="{BB962C8B-B14F-4D97-AF65-F5344CB8AC3E}">
        <p14:creationId xmlns:p14="http://schemas.microsoft.com/office/powerpoint/2010/main" val="2060740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15</a:t>
            </a:fld>
            <a:endParaRPr lang="en-US"/>
          </a:p>
        </p:txBody>
      </p:sp>
    </p:spTree>
    <p:extLst>
      <p:ext uri="{BB962C8B-B14F-4D97-AF65-F5344CB8AC3E}">
        <p14:creationId xmlns:p14="http://schemas.microsoft.com/office/powerpoint/2010/main" val="3047851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16</a:t>
            </a:fld>
            <a:endParaRPr lang="en-US"/>
          </a:p>
        </p:txBody>
      </p:sp>
    </p:spTree>
    <p:extLst>
      <p:ext uri="{BB962C8B-B14F-4D97-AF65-F5344CB8AC3E}">
        <p14:creationId xmlns:p14="http://schemas.microsoft.com/office/powerpoint/2010/main" val="3063043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17</a:t>
            </a:fld>
            <a:endParaRPr lang="en-US"/>
          </a:p>
        </p:txBody>
      </p:sp>
    </p:spTree>
    <p:extLst>
      <p:ext uri="{BB962C8B-B14F-4D97-AF65-F5344CB8AC3E}">
        <p14:creationId xmlns:p14="http://schemas.microsoft.com/office/powerpoint/2010/main" val="3310470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18</a:t>
            </a:fld>
            <a:endParaRPr lang="en-US"/>
          </a:p>
        </p:txBody>
      </p:sp>
    </p:spTree>
    <p:extLst>
      <p:ext uri="{BB962C8B-B14F-4D97-AF65-F5344CB8AC3E}">
        <p14:creationId xmlns:p14="http://schemas.microsoft.com/office/powerpoint/2010/main" val="1572214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19</a:t>
            </a:fld>
            <a:endParaRPr lang="en-US"/>
          </a:p>
        </p:txBody>
      </p:sp>
    </p:spTree>
    <p:extLst>
      <p:ext uri="{BB962C8B-B14F-4D97-AF65-F5344CB8AC3E}">
        <p14:creationId xmlns:p14="http://schemas.microsoft.com/office/powerpoint/2010/main" val="1667726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2</a:t>
            </a:fld>
            <a:endParaRPr lang="en-US"/>
          </a:p>
        </p:txBody>
      </p:sp>
    </p:spTree>
    <p:extLst>
      <p:ext uri="{BB962C8B-B14F-4D97-AF65-F5344CB8AC3E}">
        <p14:creationId xmlns:p14="http://schemas.microsoft.com/office/powerpoint/2010/main" val="2015993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20</a:t>
            </a:fld>
            <a:endParaRPr lang="en-US"/>
          </a:p>
        </p:txBody>
      </p:sp>
    </p:spTree>
    <p:extLst>
      <p:ext uri="{BB962C8B-B14F-4D97-AF65-F5344CB8AC3E}">
        <p14:creationId xmlns:p14="http://schemas.microsoft.com/office/powerpoint/2010/main" val="646768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21</a:t>
            </a:fld>
            <a:endParaRPr lang="en-US"/>
          </a:p>
        </p:txBody>
      </p:sp>
    </p:spTree>
    <p:extLst>
      <p:ext uri="{BB962C8B-B14F-4D97-AF65-F5344CB8AC3E}">
        <p14:creationId xmlns:p14="http://schemas.microsoft.com/office/powerpoint/2010/main" val="608115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22</a:t>
            </a:fld>
            <a:endParaRPr lang="en-US"/>
          </a:p>
        </p:txBody>
      </p:sp>
    </p:spTree>
    <p:extLst>
      <p:ext uri="{BB962C8B-B14F-4D97-AF65-F5344CB8AC3E}">
        <p14:creationId xmlns:p14="http://schemas.microsoft.com/office/powerpoint/2010/main" val="2021956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23</a:t>
            </a:fld>
            <a:endParaRPr lang="en-US"/>
          </a:p>
        </p:txBody>
      </p:sp>
    </p:spTree>
    <p:extLst>
      <p:ext uri="{BB962C8B-B14F-4D97-AF65-F5344CB8AC3E}">
        <p14:creationId xmlns:p14="http://schemas.microsoft.com/office/powerpoint/2010/main" val="2312968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24</a:t>
            </a:fld>
            <a:endParaRPr lang="en-US"/>
          </a:p>
        </p:txBody>
      </p:sp>
    </p:spTree>
    <p:extLst>
      <p:ext uri="{BB962C8B-B14F-4D97-AF65-F5344CB8AC3E}">
        <p14:creationId xmlns:p14="http://schemas.microsoft.com/office/powerpoint/2010/main" val="1478498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25</a:t>
            </a:fld>
            <a:endParaRPr lang="en-US"/>
          </a:p>
        </p:txBody>
      </p:sp>
    </p:spTree>
    <p:extLst>
      <p:ext uri="{BB962C8B-B14F-4D97-AF65-F5344CB8AC3E}">
        <p14:creationId xmlns:p14="http://schemas.microsoft.com/office/powerpoint/2010/main" val="3815056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26</a:t>
            </a:fld>
            <a:endParaRPr lang="en-US"/>
          </a:p>
        </p:txBody>
      </p:sp>
    </p:spTree>
    <p:extLst>
      <p:ext uri="{BB962C8B-B14F-4D97-AF65-F5344CB8AC3E}">
        <p14:creationId xmlns:p14="http://schemas.microsoft.com/office/powerpoint/2010/main" val="432381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27</a:t>
            </a:fld>
            <a:endParaRPr lang="en-US"/>
          </a:p>
        </p:txBody>
      </p:sp>
    </p:spTree>
    <p:extLst>
      <p:ext uri="{BB962C8B-B14F-4D97-AF65-F5344CB8AC3E}">
        <p14:creationId xmlns:p14="http://schemas.microsoft.com/office/powerpoint/2010/main" val="3958080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28</a:t>
            </a:fld>
            <a:endParaRPr lang="en-US"/>
          </a:p>
        </p:txBody>
      </p:sp>
    </p:spTree>
    <p:extLst>
      <p:ext uri="{BB962C8B-B14F-4D97-AF65-F5344CB8AC3E}">
        <p14:creationId xmlns:p14="http://schemas.microsoft.com/office/powerpoint/2010/main" val="3914209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29</a:t>
            </a:fld>
            <a:endParaRPr lang="en-US"/>
          </a:p>
        </p:txBody>
      </p:sp>
    </p:spTree>
    <p:extLst>
      <p:ext uri="{BB962C8B-B14F-4D97-AF65-F5344CB8AC3E}">
        <p14:creationId xmlns:p14="http://schemas.microsoft.com/office/powerpoint/2010/main" val="2821738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3</a:t>
            </a:fld>
            <a:endParaRPr lang="en-US"/>
          </a:p>
        </p:txBody>
      </p:sp>
    </p:spTree>
    <p:extLst>
      <p:ext uri="{BB962C8B-B14F-4D97-AF65-F5344CB8AC3E}">
        <p14:creationId xmlns:p14="http://schemas.microsoft.com/office/powerpoint/2010/main" val="1712027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30</a:t>
            </a:fld>
            <a:endParaRPr lang="en-US"/>
          </a:p>
        </p:txBody>
      </p:sp>
    </p:spTree>
    <p:extLst>
      <p:ext uri="{BB962C8B-B14F-4D97-AF65-F5344CB8AC3E}">
        <p14:creationId xmlns:p14="http://schemas.microsoft.com/office/powerpoint/2010/main" val="40988150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31</a:t>
            </a:fld>
            <a:endParaRPr lang="en-US"/>
          </a:p>
        </p:txBody>
      </p:sp>
    </p:spTree>
    <p:extLst>
      <p:ext uri="{BB962C8B-B14F-4D97-AF65-F5344CB8AC3E}">
        <p14:creationId xmlns:p14="http://schemas.microsoft.com/office/powerpoint/2010/main" val="7683896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https://www.Eatingwell.com/account/signup/</a:t>
            </a:r>
            <a:endParaRPr lang="en-US" dirty="0"/>
          </a:p>
        </p:txBody>
      </p:sp>
      <p:sp>
        <p:nvSpPr>
          <p:cNvPr id="4" name="Slide Number Placeholder 3"/>
          <p:cNvSpPr>
            <a:spLocks noGrp="1"/>
          </p:cNvSpPr>
          <p:nvPr>
            <p:ph type="sldNum" sz="quarter" idx="10"/>
          </p:nvPr>
        </p:nvSpPr>
        <p:spPr/>
        <p:txBody>
          <a:bodyPr/>
          <a:lstStyle/>
          <a:p>
            <a:fld id="{1C97B7E5-A2B3-4F90-99EF-2F4CBB7AE29E}" type="slidenum">
              <a:rPr lang="en-US" smtClean="0"/>
              <a:t>32</a:t>
            </a:fld>
            <a:endParaRPr lang="en-US"/>
          </a:p>
        </p:txBody>
      </p:sp>
    </p:spTree>
    <p:extLst>
      <p:ext uri="{BB962C8B-B14F-4D97-AF65-F5344CB8AC3E}">
        <p14:creationId xmlns:p14="http://schemas.microsoft.com/office/powerpoint/2010/main" val="37405482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33</a:t>
            </a:fld>
            <a:endParaRPr lang="en-US"/>
          </a:p>
        </p:txBody>
      </p:sp>
    </p:spTree>
    <p:extLst>
      <p:ext uri="{BB962C8B-B14F-4D97-AF65-F5344CB8AC3E}">
        <p14:creationId xmlns:p14="http://schemas.microsoft.com/office/powerpoint/2010/main" val="1018580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34</a:t>
            </a:fld>
            <a:endParaRPr lang="en-US"/>
          </a:p>
        </p:txBody>
      </p:sp>
    </p:spTree>
    <p:extLst>
      <p:ext uri="{BB962C8B-B14F-4D97-AF65-F5344CB8AC3E}">
        <p14:creationId xmlns:p14="http://schemas.microsoft.com/office/powerpoint/2010/main" val="1302049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35</a:t>
            </a:fld>
            <a:endParaRPr lang="en-US"/>
          </a:p>
        </p:txBody>
      </p:sp>
    </p:spTree>
    <p:extLst>
      <p:ext uri="{BB962C8B-B14F-4D97-AF65-F5344CB8AC3E}">
        <p14:creationId xmlns:p14="http://schemas.microsoft.com/office/powerpoint/2010/main" val="16896207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36</a:t>
            </a:fld>
            <a:endParaRPr lang="en-US"/>
          </a:p>
        </p:txBody>
      </p:sp>
    </p:spTree>
    <p:extLst>
      <p:ext uri="{BB962C8B-B14F-4D97-AF65-F5344CB8AC3E}">
        <p14:creationId xmlns:p14="http://schemas.microsoft.com/office/powerpoint/2010/main" val="22082026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37</a:t>
            </a:fld>
            <a:endParaRPr lang="en-US"/>
          </a:p>
        </p:txBody>
      </p:sp>
    </p:spTree>
    <p:extLst>
      <p:ext uri="{BB962C8B-B14F-4D97-AF65-F5344CB8AC3E}">
        <p14:creationId xmlns:p14="http://schemas.microsoft.com/office/powerpoint/2010/main" val="21154817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38</a:t>
            </a:fld>
            <a:endParaRPr lang="en-US"/>
          </a:p>
        </p:txBody>
      </p:sp>
    </p:spTree>
    <p:extLst>
      <p:ext uri="{BB962C8B-B14F-4D97-AF65-F5344CB8AC3E}">
        <p14:creationId xmlns:p14="http://schemas.microsoft.com/office/powerpoint/2010/main" val="3497054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39</a:t>
            </a:fld>
            <a:endParaRPr lang="en-US"/>
          </a:p>
        </p:txBody>
      </p:sp>
    </p:spTree>
    <p:extLst>
      <p:ext uri="{BB962C8B-B14F-4D97-AF65-F5344CB8AC3E}">
        <p14:creationId xmlns:p14="http://schemas.microsoft.com/office/powerpoint/2010/main" val="83963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4</a:t>
            </a:fld>
            <a:endParaRPr lang="en-US"/>
          </a:p>
        </p:txBody>
      </p:sp>
    </p:spTree>
    <p:extLst>
      <p:ext uri="{BB962C8B-B14F-4D97-AF65-F5344CB8AC3E}">
        <p14:creationId xmlns:p14="http://schemas.microsoft.com/office/powerpoint/2010/main" val="346024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40</a:t>
            </a:fld>
            <a:endParaRPr lang="en-US"/>
          </a:p>
        </p:txBody>
      </p:sp>
    </p:spTree>
    <p:extLst>
      <p:ext uri="{BB962C8B-B14F-4D97-AF65-F5344CB8AC3E}">
        <p14:creationId xmlns:p14="http://schemas.microsoft.com/office/powerpoint/2010/main" val="42691920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http://welcome-pc/login.do</a:t>
            </a:r>
            <a:endParaRPr lang="en-US" dirty="0"/>
          </a:p>
        </p:txBody>
      </p:sp>
      <p:sp>
        <p:nvSpPr>
          <p:cNvPr id="4" name="Slide Number Placeholder 3"/>
          <p:cNvSpPr>
            <a:spLocks noGrp="1"/>
          </p:cNvSpPr>
          <p:nvPr>
            <p:ph type="sldNum" sz="quarter" idx="10"/>
          </p:nvPr>
        </p:nvSpPr>
        <p:spPr/>
        <p:txBody>
          <a:bodyPr/>
          <a:lstStyle/>
          <a:p>
            <a:fld id="{1C97B7E5-A2B3-4F90-99EF-2F4CBB7AE29E}" type="slidenum">
              <a:rPr lang="en-US" smtClean="0"/>
              <a:t>41</a:t>
            </a:fld>
            <a:endParaRPr lang="en-US"/>
          </a:p>
        </p:txBody>
      </p:sp>
    </p:spTree>
    <p:extLst>
      <p:ext uri="{BB962C8B-B14F-4D97-AF65-F5344CB8AC3E}">
        <p14:creationId xmlns:p14="http://schemas.microsoft.com/office/powerpoint/2010/main" val="15732385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42</a:t>
            </a:fld>
            <a:endParaRPr lang="en-US"/>
          </a:p>
        </p:txBody>
      </p:sp>
    </p:spTree>
    <p:extLst>
      <p:ext uri="{BB962C8B-B14F-4D97-AF65-F5344CB8AC3E}">
        <p14:creationId xmlns:p14="http://schemas.microsoft.com/office/powerpoint/2010/main" val="1980585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http://beej.us/blog/data/drag-n-drop</a:t>
            </a:r>
            <a:endParaRPr lang="en-US" dirty="0"/>
          </a:p>
        </p:txBody>
      </p:sp>
      <p:sp>
        <p:nvSpPr>
          <p:cNvPr id="4" name="Slide Number Placeholder 3"/>
          <p:cNvSpPr>
            <a:spLocks noGrp="1"/>
          </p:cNvSpPr>
          <p:nvPr>
            <p:ph type="sldNum" sz="quarter" idx="10"/>
          </p:nvPr>
        </p:nvSpPr>
        <p:spPr/>
        <p:txBody>
          <a:bodyPr/>
          <a:lstStyle/>
          <a:p>
            <a:fld id="{1C97B7E5-A2B3-4F90-99EF-2F4CBB7AE29E}" type="slidenum">
              <a:rPr lang="en-US" smtClean="0"/>
              <a:t>43</a:t>
            </a:fld>
            <a:endParaRPr lang="en-US"/>
          </a:p>
        </p:txBody>
      </p:sp>
    </p:spTree>
    <p:extLst>
      <p:ext uri="{BB962C8B-B14F-4D97-AF65-F5344CB8AC3E}">
        <p14:creationId xmlns:p14="http://schemas.microsoft.com/office/powerpoint/2010/main" val="11820760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and hold  and</a:t>
            </a:r>
            <a:r>
              <a:rPr lang="en-US" baseline="0" dirty="0" smtClean="0"/>
              <a:t> move to element</a:t>
            </a:r>
            <a:endParaRPr lang="en-US" dirty="0"/>
          </a:p>
        </p:txBody>
      </p:sp>
      <p:sp>
        <p:nvSpPr>
          <p:cNvPr id="4" name="Slide Number Placeholder 3"/>
          <p:cNvSpPr>
            <a:spLocks noGrp="1"/>
          </p:cNvSpPr>
          <p:nvPr>
            <p:ph type="sldNum" sz="quarter" idx="10"/>
          </p:nvPr>
        </p:nvSpPr>
        <p:spPr/>
        <p:txBody>
          <a:bodyPr/>
          <a:lstStyle/>
          <a:p>
            <a:fld id="{1C97B7E5-A2B3-4F90-99EF-2F4CBB7AE29E}" type="slidenum">
              <a:rPr lang="en-US" smtClean="0"/>
              <a:t>44</a:t>
            </a:fld>
            <a:endParaRPr lang="en-US"/>
          </a:p>
        </p:txBody>
      </p:sp>
    </p:spTree>
    <p:extLst>
      <p:ext uri="{BB962C8B-B14F-4D97-AF65-F5344CB8AC3E}">
        <p14:creationId xmlns:p14="http://schemas.microsoft.com/office/powerpoint/2010/main" val="17077413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45</a:t>
            </a:fld>
            <a:endParaRPr lang="en-US"/>
          </a:p>
        </p:txBody>
      </p:sp>
    </p:spTree>
    <p:extLst>
      <p:ext uri="{BB962C8B-B14F-4D97-AF65-F5344CB8AC3E}">
        <p14:creationId xmlns:p14="http://schemas.microsoft.com/office/powerpoint/2010/main" val="18843294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46</a:t>
            </a:fld>
            <a:endParaRPr lang="en-US"/>
          </a:p>
        </p:txBody>
      </p:sp>
    </p:spTree>
    <p:extLst>
      <p:ext uri="{BB962C8B-B14F-4D97-AF65-F5344CB8AC3E}">
        <p14:creationId xmlns:p14="http://schemas.microsoft.com/office/powerpoint/2010/main" val="15113386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Welcome-pc/login</a:t>
            </a:r>
            <a:r>
              <a:rPr lang="en-US" baseline="0" dirty="0" smtClean="0"/>
              <a:t>.do user name: admin, password: manager</a:t>
            </a:r>
            <a:endParaRPr lang="en-US" dirty="0"/>
          </a:p>
        </p:txBody>
      </p:sp>
      <p:sp>
        <p:nvSpPr>
          <p:cNvPr id="4" name="Slide Number Placeholder 3"/>
          <p:cNvSpPr>
            <a:spLocks noGrp="1"/>
          </p:cNvSpPr>
          <p:nvPr>
            <p:ph type="sldNum" sz="quarter" idx="10"/>
          </p:nvPr>
        </p:nvSpPr>
        <p:spPr/>
        <p:txBody>
          <a:bodyPr/>
          <a:lstStyle/>
          <a:p>
            <a:fld id="{1C97B7E5-A2B3-4F90-99EF-2F4CBB7AE29E}" type="slidenum">
              <a:rPr lang="en-US" smtClean="0"/>
              <a:t>47</a:t>
            </a:fld>
            <a:endParaRPr lang="en-US"/>
          </a:p>
        </p:txBody>
      </p:sp>
    </p:spTree>
    <p:extLst>
      <p:ext uri="{BB962C8B-B14F-4D97-AF65-F5344CB8AC3E}">
        <p14:creationId xmlns:p14="http://schemas.microsoft.com/office/powerpoint/2010/main" val="31862096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48</a:t>
            </a:fld>
            <a:endParaRPr lang="en-US"/>
          </a:p>
        </p:txBody>
      </p:sp>
    </p:spTree>
    <p:extLst>
      <p:ext uri="{BB962C8B-B14F-4D97-AF65-F5344CB8AC3E}">
        <p14:creationId xmlns:p14="http://schemas.microsoft.com/office/powerpoint/2010/main" val="37813262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49</a:t>
            </a:fld>
            <a:endParaRPr lang="en-US"/>
          </a:p>
        </p:txBody>
      </p:sp>
    </p:spTree>
    <p:extLst>
      <p:ext uri="{BB962C8B-B14F-4D97-AF65-F5344CB8AC3E}">
        <p14:creationId xmlns:p14="http://schemas.microsoft.com/office/powerpoint/2010/main" val="408262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97B7E5-A2B3-4F90-99EF-2F4CBB7AE29E}" type="slidenum">
              <a:rPr lang="en-US" smtClean="0"/>
              <a:t>5</a:t>
            </a:fld>
            <a:endParaRPr lang="en-US"/>
          </a:p>
        </p:txBody>
      </p:sp>
    </p:spTree>
    <p:extLst>
      <p:ext uri="{BB962C8B-B14F-4D97-AF65-F5344CB8AC3E}">
        <p14:creationId xmlns:p14="http://schemas.microsoft.com/office/powerpoint/2010/main" val="9675534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options.addArguments</a:t>
            </a:r>
            <a:r>
              <a:rPr lang="en-US" sz="1200" kern="1200" dirty="0" smtClean="0">
                <a:solidFill>
                  <a:schemeClr val="tx1"/>
                </a:solidFill>
                <a:latin typeface="+mn-lt"/>
                <a:ea typeface="+mn-ea"/>
                <a:cs typeface="+mn-cs"/>
              </a:rPr>
              <a:t>("--disable-notifications");</a:t>
            </a:r>
            <a:endParaRPr lang="en-US" dirty="0"/>
          </a:p>
        </p:txBody>
      </p:sp>
      <p:sp>
        <p:nvSpPr>
          <p:cNvPr id="4" name="Slide Number Placeholder 3"/>
          <p:cNvSpPr>
            <a:spLocks noGrp="1"/>
          </p:cNvSpPr>
          <p:nvPr>
            <p:ph type="sldNum" sz="quarter" idx="10"/>
          </p:nvPr>
        </p:nvSpPr>
        <p:spPr/>
        <p:txBody>
          <a:bodyPr/>
          <a:lstStyle/>
          <a:p>
            <a:fld id="{1C97B7E5-A2B3-4F90-99EF-2F4CBB7AE29E}" type="slidenum">
              <a:rPr lang="en-US" smtClean="0"/>
              <a:t>50</a:t>
            </a:fld>
            <a:endParaRPr lang="en-US"/>
          </a:p>
        </p:txBody>
      </p:sp>
    </p:spTree>
    <p:extLst>
      <p:ext uri="{BB962C8B-B14F-4D97-AF65-F5344CB8AC3E}">
        <p14:creationId xmlns:p14="http://schemas.microsoft.com/office/powerpoint/2010/main" val="20735036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https://www.freeformatter.com/mime-types-list.html</a:t>
            </a:r>
            <a:endParaRPr lang="en-US" dirty="0"/>
          </a:p>
        </p:txBody>
      </p:sp>
      <p:sp>
        <p:nvSpPr>
          <p:cNvPr id="4" name="Slide Number Placeholder 3"/>
          <p:cNvSpPr>
            <a:spLocks noGrp="1"/>
          </p:cNvSpPr>
          <p:nvPr>
            <p:ph type="sldNum" sz="quarter" idx="10"/>
          </p:nvPr>
        </p:nvSpPr>
        <p:spPr/>
        <p:txBody>
          <a:bodyPr/>
          <a:lstStyle/>
          <a:p>
            <a:fld id="{1C97B7E5-A2B3-4F90-99EF-2F4CBB7AE29E}" type="slidenum">
              <a:rPr lang="en-US" smtClean="0"/>
              <a:t>51</a:t>
            </a:fld>
            <a:endParaRPr lang="en-US"/>
          </a:p>
        </p:txBody>
      </p:sp>
    </p:spTree>
    <p:extLst>
      <p:ext uri="{BB962C8B-B14F-4D97-AF65-F5344CB8AC3E}">
        <p14:creationId xmlns:p14="http://schemas.microsoft.com/office/powerpoint/2010/main" val="39824765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52</a:t>
            </a:fld>
            <a:endParaRPr lang="en-US"/>
          </a:p>
        </p:txBody>
      </p:sp>
    </p:spTree>
    <p:extLst>
      <p:ext uri="{BB962C8B-B14F-4D97-AF65-F5344CB8AC3E}">
        <p14:creationId xmlns:p14="http://schemas.microsoft.com/office/powerpoint/2010/main" val="37811114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53</a:t>
            </a:fld>
            <a:endParaRPr lang="en-US"/>
          </a:p>
        </p:txBody>
      </p:sp>
    </p:spTree>
    <p:extLst>
      <p:ext uri="{BB962C8B-B14F-4D97-AF65-F5344CB8AC3E}">
        <p14:creationId xmlns:p14="http://schemas.microsoft.com/office/powerpoint/2010/main" val="16702996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54</a:t>
            </a:fld>
            <a:endParaRPr lang="en-US"/>
          </a:p>
        </p:txBody>
      </p:sp>
    </p:spTree>
    <p:extLst>
      <p:ext uri="{BB962C8B-B14F-4D97-AF65-F5344CB8AC3E}">
        <p14:creationId xmlns:p14="http://schemas.microsoft.com/office/powerpoint/2010/main" val="4595906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55</a:t>
            </a:fld>
            <a:endParaRPr lang="en-US"/>
          </a:p>
        </p:txBody>
      </p:sp>
    </p:spTree>
    <p:extLst>
      <p:ext uri="{BB962C8B-B14F-4D97-AF65-F5344CB8AC3E}">
        <p14:creationId xmlns:p14="http://schemas.microsoft.com/office/powerpoint/2010/main" val="37447082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56</a:t>
            </a:fld>
            <a:endParaRPr lang="en-US"/>
          </a:p>
        </p:txBody>
      </p:sp>
    </p:spTree>
    <p:extLst>
      <p:ext uri="{BB962C8B-B14F-4D97-AF65-F5344CB8AC3E}">
        <p14:creationId xmlns:p14="http://schemas.microsoft.com/office/powerpoint/2010/main" val="515454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6</a:t>
            </a:fld>
            <a:endParaRPr lang="en-US"/>
          </a:p>
        </p:txBody>
      </p:sp>
    </p:spTree>
    <p:extLst>
      <p:ext uri="{BB962C8B-B14F-4D97-AF65-F5344CB8AC3E}">
        <p14:creationId xmlns:p14="http://schemas.microsoft.com/office/powerpoint/2010/main" val="3163496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7</a:t>
            </a:fld>
            <a:endParaRPr lang="en-US"/>
          </a:p>
        </p:txBody>
      </p:sp>
    </p:spTree>
    <p:extLst>
      <p:ext uri="{BB962C8B-B14F-4D97-AF65-F5344CB8AC3E}">
        <p14:creationId xmlns:p14="http://schemas.microsoft.com/office/powerpoint/2010/main" val="2756213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8</a:t>
            </a:fld>
            <a:endParaRPr lang="en-US"/>
          </a:p>
        </p:txBody>
      </p:sp>
    </p:spTree>
    <p:extLst>
      <p:ext uri="{BB962C8B-B14F-4D97-AF65-F5344CB8AC3E}">
        <p14:creationId xmlns:p14="http://schemas.microsoft.com/office/powerpoint/2010/main" val="2448707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7B7E5-A2B3-4F90-99EF-2F4CBB7AE29E}" type="slidenum">
              <a:rPr lang="en-US" smtClean="0"/>
              <a:t>9</a:t>
            </a:fld>
            <a:endParaRPr lang="en-US"/>
          </a:p>
        </p:txBody>
      </p:sp>
    </p:spTree>
    <p:extLst>
      <p:ext uri="{BB962C8B-B14F-4D97-AF65-F5344CB8AC3E}">
        <p14:creationId xmlns:p14="http://schemas.microsoft.com/office/powerpoint/2010/main" val="22100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EA76B30-5B8D-455B-8B00-9152F73072D8}" type="datetimeFigureOut">
              <a:rPr lang="en-US" smtClean="0"/>
              <a:t>7/3/2019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98BADAF-BD1B-4451-9B59-4B2EA0C19A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A76B30-5B8D-455B-8B00-9152F73072D8}" type="datetimeFigureOut">
              <a:rPr lang="en-US" smtClean="0"/>
              <a:t>7/3/2019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8BADAF-BD1B-4451-9B59-4B2EA0C19A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A76B30-5B8D-455B-8B00-9152F73072D8}" type="datetimeFigureOut">
              <a:rPr lang="en-US" smtClean="0"/>
              <a:t>7/3/2019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8BADAF-BD1B-4451-9B59-4B2EA0C19A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A76B30-5B8D-455B-8B00-9152F73072D8}" type="datetimeFigureOut">
              <a:rPr lang="en-US" smtClean="0"/>
              <a:t>7/3/2019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8BADAF-BD1B-4451-9B59-4B2EA0C19A2E}"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EA76B30-5B8D-455B-8B00-9152F73072D8}" type="datetimeFigureOut">
              <a:rPr lang="en-US" smtClean="0"/>
              <a:t>7/3/2019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8BADAF-BD1B-4451-9B59-4B2EA0C19A2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A76B30-5B8D-455B-8B00-9152F73072D8}" type="datetimeFigureOut">
              <a:rPr lang="en-US" smtClean="0"/>
              <a:t>7/3/2019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8BADAF-BD1B-4451-9B59-4B2EA0C19A2E}"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EA76B30-5B8D-455B-8B00-9152F73072D8}" type="datetimeFigureOut">
              <a:rPr lang="en-US" smtClean="0"/>
              <a:t>7/3/2019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98BADAF-BD1B-4451-9B59-4B2EA0C19A2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EA76B30-5B8D-455B-8B00-9152F73072D8}" type="datetimeFigureOut">
              <a:rPr lang="en-US" smtClean="0"/>
              <a:t>7/3/2019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98BADAF-BD1B-4451-9B59-4B2EA0C19A2E}"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EA76B30-5B8D-455B-8B00-9152F73072D8}" type="datetimeFigureOut">
              <a:rPr lang="en-US" smtClean="0"/>
              <a:t>7/3/2019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98BADAF-BD1B-4451-9B59-4B2EA0C19A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EA76B30-5B8D-455B-8B00-9152F73072D8}" type="datetimeFigureOut">
              <a:rPr lang="en-US" smtClean="0"/>
              <a:t>7/3/2019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8BADAF-BD1B-4451-9B59-4B2EA0C19A2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EA76B30-5B8D-455B-8B00-9152F73072D8}" type="datetimeFigureOut">
              <a:rPr lang="en-US" smtClean="0"/>
              <a:t>7/3/2019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98BADAF-BD1B-4451-9B59-4B2EA0C19A2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EA76B30-5B8D-455B-8B00-9152F73072D8}" type="datetimeFigureOut">
              <a:rPr lang="en-US" smtClean="0"/>
              <a:t>7/3/2019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98BADAF-BD1B-4451-9B59-4B2EA0C19A2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8000" dirty="0" smtClean="0"/>
              <a:t>Selenium </a:t>
            </a:r>
            <a:endParaRPr lang="en-US" sz="8000" dirty="0"/>
          </a:p>
        </p:txBody>
      </p:sp>
      <p:sp>
        <p:nvSpPr>
          <p:cNvPr id="3" name="Subtitle 2"/>
          <p:cNvSpPr>
            <a:spLocks noGrp="1"/>
          </p:cNvSpPr>
          <p:nvPr>
            <p:ph type="subTitle" idx="1"/>
          </p:nvPr>
        </p:nvSpPr>
        <p:spPr/>
        <p:txBody>
          <a:bodyPr/>
          <a:lstStyle/>
          <a:p>
            <a:pPr algn="ctr"/>
            <a:r>
              <a:rPr lang="en-US" dirty="0" smtClean="0"/>
              <a:t>Automation tool</a:t>
            </a:r>
            <a:endParaRPr lang="en-US" dirty="0"/>
          </a:p>
        </p:txBody>
      </p:sp>
    </p:spTree>
    <p:extLst>
      <p:ext uri="{BB962C8B-B14F-4D97-AF65-F5344CB8AC3E}">
        <p14:creationId xmlns:p14="http://schemas.microsoft.com/office/powerpoint/2010/main" val="4281460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Eclipse </a:t>
            </a:r>
          </a:p>
          <a:p>
            <a:r>
              <a:rPr lang="en-US" dirty="0" err="1" smtClean="0"/>
              <a:t>Netbeens</a:t>
            </a:r>
            <a:r>
              <a:rPr lang="en-US" dirty="0" smtClean="0"/>
              <a:t> </a:t>
            </a:r>
          </a:p>
          <a:p>
            <a:r>
              <a:rPr lang="en-US" dirty="0" err="1" smtClean="0"/>
              <a:t>Jcreater</a:t>
            </a:r>
            <a:endParaRPr lang="en-US" dirty="0" smtClean="0"/>
          </a:p>
          <a:p>
            <a:r>
              <a:rPr lang="en-US" dirty="0" err="1" smtClean="0"/>
              <a:t>Intelli.j</a:t>
            </a:r>
            <a:r>
              <a:rPr lang="en-US" dirty="0" smtClean="0"/>
              <a:t> (IDBA)</a:t>
            </a:r>
          </a:p>
          <a:p>
            <a:r>
              <a:rPr lang="en-US" dirty="0" smtClean="0"/>
              <a:t>Dr.java</a:t>
            </a:r>
          </a:p>
          <a:p>
            <a:r>
              <a:rPr lang="en-US" dirty="0" err="1" smtClean="0"/>
              <a:t>Mgeclipse</a:t>
            </a:r>
            <a:endParaRPr lang="en-US" dirty="0" smtClean="0"/>
          </a:p>
          <a:p>
            <a:r>
              <a:rPr lang="en-US" dirty="0" smtClean="0"/>
              <a:t>J developer</a:t>
            </a:r>
          </a:p>
        </p:txBody>
      </p:sp>
      <p:sp>
        <p:nvSpPr>
          <p:cNvPr id="3" name="Title 2"/>
          <p:cNvSpPr>
            <a:spLocks noGrp="1"/>
          </p:cNvSpPr>
          <p:nvPr>
            <p:ph type="title"/>
          </p:nvPr>
        </p:nvSpPr>
        <p:spPr/>
        <p:txBody>
          <a:bodyPr/>
          <a:lstStyle/>
          <a:p>
            <a:r>
              <a:rPr lang="en-US" dirty="0" smtClean="0"/>
              <a:t>Java development tools</a:t>
            </a:r>
            <a:endParaRPr lang="en-US" dirty="0"/>
          </a:p>
        </p:txBody>
      </p:sp>
    </p:spTree>
    <p:extLst>
      <p:ext uri="{BB962C8B-B14F-4D97-AF65-F5344CB8AC3E}">
        <p14:creationId xmlns:p14="http://schemas.microsoft.com/office/powerpoint/2010/main" val="73702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normAutofit fontScale="92500" lnSpcReduction="20000"/>
          </a:bodyPr>
          <a:lstStyle/>
          <a:p>
            <a:r>
              <a:rPr lang="en-US" dirty="0" err="1" smtClean="0"/>
              <a:t>Auslin</a:t>
            </a:r>
            <a:endParaRPr lang="en-US" dirty="0" smtClean="0"/>
          </a:p>
          <a:p>
            <a:r>
              <a:rPr lang="en-US" dirty="0" smtClean="0"/>
              <a:t>Bravo </a:t>
            </a:r>
          </a:p>
          <a:p>
            <a:r>
              <a:rPr lang="en-US" dirty="0" err="1" smtClean="0"/>
              <a:t>Callisto</a:t>
            </a:r>
            <a:endParaRPr lang="en-US" dirty="0" smtClean="0"/>
          </a:p>
          <a:p>
            <a:r>
              <a:rPr lang="en-US" dirty="0" smtClean="0"/>
              <a:t>Europa</a:t>
            </a:r>
          </a:p>
          <a:p>
            <a:r>
              <a:rPr lang="en-US" dirty="0" smtClean="0"/>
              <a:t>Ganymede</a:t>
            </a:r>
          </a:p>
          <a:p>
            <a:r>
              <a:rPr lang="en-US" dirty="0" smtClean="0"/>
              <a:t>Galileo</a:t>
            </a:r>
          </a:p>
          <a:p>
            <a:r>
              <a:rPr lang="en-US" dirty="0" smtClean="0"/>
              <a:t>Helios</a:t>
            </a:r>
          </a:p>
          <a:p>
            <a:r>
              <a:rPr lang="en-US" dirty="0" smtClean="0"/>
              <a:t>Indigo</a:t>
            </a:r>
          </a:p>
          <a:p>
            <a:r>
              <a:rPr lang="en-US" dirty="0" smtClean="0"/>
              <a:t>Juno</a:t>
            </a:r>
          </a:p>
          <a:p>
            <a:r>
              <a:rPr lang="en-US" dirty="0" err="1" smtClean="0"/>
              <a:t>Keplar</a:t>
            </a:r>
            <a:endParaRPr lang="en-US" dirty="0" smtClean="0"/>
          </a:p>
          <a:p>
            <a:r>
              <a:rPr lang="en-US" dirty="0" smtClean="0">
                <a:solidFill>
                  <a:schemeClr val="accent3"/>
                </a:solidFill>
              </a:rPr>
              <a:t>Luna</a:t>
            </a:r>
          </a:p>
          <a:p>
            <a:r>
              <a:rPr lang="en-US" dirty="0" smtClean="0">
                <a:solidFill>
                  <a:schemeClr val="accent3"/>
                </a:solidFill>
              </a:rPr>
              <a:t>Mars</a:t>
            </a:r>
          </a:p>
          <a:p>
            <a:r>
              <a:rPr lang="en-US" dirty="0" smtClean="0">
                <a:solidFill>
                  <a:schemeClr val="accent3"/>
                </a:solidFill>
              </a:rPr>
              <a:t>Neon</a:t>
            </a:r>
          </a:p>
          <a:p>
            <a:r>
              <a:rPr lang="en-US" dirty="0" smtClean="0">
                <a:solidFill>
                  <a:schemeClr val="accent3"/>
                </a:solidFill>
              </a:rPr>
              <a:t>Oxygen</a:t>
            </a:r>
          </a:p>
          <a:p>
            <a:r>
              <a:rPr lang="en-US" dirty="0" smtClean="0">
                <a:solidFill>
                  <a:schemeClr val="accent3"/>
                </a:solidFill>
              </a:rPr>
              <a:t>Photon</a:t>
            </a:r>
          </a:p>
          <a:p>
            <a:endParaRPr lang="en-US" dirty="0" smtClean="0"/>
          </a:p>
          <a:p>
            <a:endParaRPr lang="en-US" dirty="0"/>
          </a:p>
        </p:txBody>
      </p:sp>
      <p:sp>
        <p:nvSpPr>
          <p:cNvPr id="3" name="Title 2"/>
          <p:cNvSpPr>
            <a:spLocks noGrp="1"/>
          </p:cNvSpPr>
          <p:nvPr>
            <p:ph type="title"/>
          </p:nvPr>
        </p:nvSpPr>
        <p:spPr/>
        <p:txBody>
          <a:bodyPr/>
          <a:lstStyle/>
          <a:p>
            <a:r>
              <a:rPr lang="en-US" dirty="0" smtClean="0"/>
              <a:t>Eclipse versions</a:t>
            </a:r>
            <a:endParaRPr lang="en-US" dirty="0"/>
          </a:p>
        </p:txBody>
      </p:sp>
      <p:sp>
        <p:nvSpPr>
          <p:cNvPr id="4" name="Right Brace 3"/>
          <p:cNvSpPr/>
          <p:nvPr/>
        </p:nvSpPr>
        <p:spPr>
          <a:xfrm>
            <a:off x="1905000" y="5105400"/>
            <a:ext cx="1066800" cy="16002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429000" y="5720834"/>
            <a:ext cx="4953000" cy="646331"/>
          </a:xfrm>
          <a:prstGeom prst="rect">
            <a:avLst/>
          </a:prstGeom>
          <a:noFill/>
        </p:spPr>
        <p:txBody>
          <a:bodyPr wrap="square" rtlCol="0">
            <a:spAutoFit/>
          </a:bodyPr>
          <a:lstStyle/>
          <a:p>
            <a:r>
              <a:rPr lang="en-US" dirty="0" smtClean="0"/>
              <a:t>We can use any one of those five versions for selenium </a:t>
            </a:r>
            <a:endParaRPr lang="en-US" dirty="0"/>
          </a:p>
        </p:txBody>
      </p:sp>
    </p:spTree>
    <p:extLst>
      <p:ext uri="{BB962C8B-B14F-4D97-AF65-F5344CB8AC3E}">
        <p14:creationId xmlns:p14="http://schemas.microsoft.com/office/powerpoint/2010/main" val="53270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93799400"/>
              </p:ext>
            </p:extLst>
          </p:nvPr>
        </p:nvGraphicFramePr>
        <p:xfrm>
          <a:off x="457200" y="1524000"/>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normAutofit fontScale="90000"/>
          </a:bodyPr>
          <a:lstStyle/>
          <a:p>
            <a:r>
              <a:rPr lang="en-US" dirty="0" smtClean="0"/>
              <a:t>Selenium Web driver architecture </a:t>
            </a:r>
            <a:endParaRPr lang="en-US" dirty="0"/>
          </a:p>
        </p:txBody>
      </p:sp>
    </p:spTree>
    <p:extLst>
      <p:ext uri="{BB962C8B-B14F-4D97-AF65-F5344CB8AC3E}">
        <p14:creationId xmlns:p14="http://schemas.microsoft.com/office/powerpoint/2010/main" val="3111250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382000" cy="2308324"/>
          </a:xfrm>
          <a:prstGeom prst="rect">
            <a:avLst/>
          </a:prstGeom>
          <a:noFill/>
        </p:spPr>
        <p:txBody>
          <a:bodyPr wrap="square" rtlCol="0">
            <a:spAutoFit/>
          </a:bodyPr>
          <a:lstStyle/>
          <a:p>
            <a:pPr marL="285750" indent="-285750">
              <a:buFont typeface="Arial" pitchFamily="34" charset="0"/>
              <a:buChar char="•"/>
            </a:pPr>
            <a:r>
              <a:rPr lang="en-US" dirty="0" smtClean="0"/>
              <a:t>When ever we user predefined interfaces and classes every word first letter should be in upper case</a:t>
            </a:r>
          </a:p>
          <a:p>
            <a:pPr marL="285750" indent="-285750">
              <a:buFont typeface="Arial" pitchFamily="34" charset="0"/>
              <a:buChar char="•"/>
            </a:pPr>
            <a:r>
              <a:rPr lang="en-US" dirty="0" smtClean="0"/>
              <a:t>Import statement should be written when ever we use predefined classes and interfaces</a:t>
            </a:r>
          </a:p>
          <a:p>
            <a:pPr marL="285750" indent="-285750">
              <a:buFont typeface="Arial" pitchFamily="34" charset="0"/>
              <a:buChar char="•"/>
            </a:pPr>
            <a:r>
              <a:rPr lang="en-US" dirty="0" smtClean="0"/>
              <a:t>To write import statement write the class name or interface name mouse move on the class click on import  statement or we can press ctrl +</a:t>
            </a:r>
            <a:r>
              <a:rPr lang="en-US" dirty="0" err="1" smtClean="0"/>
              <a:t>shift+O</a:t>
            </a:r>
            <a:endParaRPr lang="en-US" dirty="0" smtClean="0"/>
          </a:p>
          <a:p>
            <a:endParaRPr lang="en-US" dirty="0"/>
          </a:p>
        </p:txBody>
      </p:sp>
    </p:spTree>
    <p:extLst>
      <p:ext uri="{BB962C8B-B14F-4D97-AF65-F5344CB8AC3E}">
        <p14:creationId xmlns:p14="http://schemas.microsoft.com/office/powerpoint/2010/main" val="4184680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2667000"/>
            <a:ext cx="5867400" cy="646331"/>
          </a:xfrm>
          <a:prstGeom prst="rect">
            <a:avLst/>
          </a:prstGeom>
          <a:noFill/>
        </p:spPr>
        <p:txBody>
          <a:bodyPr wrap="square" rtlCol="0">
            <a:spAutoFit/>
          </a:bodyPr>
          <a:lstStyle/>
          <a:p>
            <a:pPr marL="342900" indent="-342900">
              <a:buAutoNum type="arabicPeriod"/>
            </a:pPr>
            <a:r>
              <a:rPr lang="en-US" dirty="0" smtClean="0"/>
              <a:t>How to start browser and how to open the Google </a:t>
            </a:r>
          </a:p>
        </p:txBody>
      </p:sp>
    </p:spTree>
    <p:extLst>
      <p:ext uri="{BB962C8B-B14F-4D97-AF65-F5344CB8AC3E}">
        <p14:creationId xmlns:p14="http://schemas.microsoft.com/office/powerpoint/2010/main" val="640743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order to  get the title of the app we use get Title method and it returns the title of the application in string format </a:t>
            </a:r>
          </a:p>
          <a:p>
            <a:r>
              <a:rPr lang="en-US" dirty="0" smtClean="0"/>
              <a:t>Ex:</a:t>
            </a:r>
            <a:endParaRPr lang="en-US" dirty="0"/>
          </a:p>
        </p:txBody>
      </p:sp>
      <p:sp>
        <p:nvSpPr>
          <p:cNvPr id="3" name="Title 2"/>
          <p:cNvSpPr>
            <a:spLocks noGrp="1"/>
          </p:cNvSpPr>
          <p:nvPr>
            <p:ph type="title"/>
          </p:nvPr>
        </p:nvSpPr>
        <p:spPr/>
        <p:txBody>
          <a:bodyPr/>
          <a:lstStyle/>
          <a:p>
            <a:r>
              <a:rPr lang="en-US" dirty="0" smtClean="0"/>
              <a:t>Get Title method 	</a:t>
            </a:r>
            <a:endParaRPr lang="en-US" dirty="0"/>
          </a:p>
        </p:txBody>
      </p:sp>
    </p:spTree>
    <p:extLst>
      <p:ext uri="{BB962C8B-B14F-4D97-AF65-F5344CB8AC3E}">
        <p14:creationId xmlns:p14="http://schemas.microsoft.com/office/powerpoint/2010/main" val="212618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Thread. Sleep statement is used to wait for specified milliseconds </a:t>
            </a:r>
          </a:p>
          <a:p>
            <a:r>
              <a:rPr lang="en-US" dirty="0" smtClean="0"/>
              <a:t>EX 1000 </a:t>
            </a:r>
            <a:r>
              <a:rPr lang="en-US" dirty="0" err="1" smtClean="0"/>
              <a:t>msec</a:t>
            </a:r>
            <a:r>
              <a:rPr lang="en-US" dirty="0" smtClean="0"/>
              <a:t> =1 sec </a:t>
            </a:r>
          </a:p>
          <a:p>
            <a:r>
              <a:rPr lang="en-US" dirty="0" smtClean="0"/>
              <a:t>Sleep method is a static method of thread class which takes </a:t>
            </a:r>
            <a:r>
              <a:rPr lang="en-US" dirty="0" err="1" smtClean="0"/>
              <a:t>msec</a:t>
            </a:r>
            <a:r>
              <a:rPr lang="en-US" dirty="0" smtClean="0"/>
              <a:t> arguments </a:t>
            </a:r>
            <a:endParaRPr lang="en-US" dirty="0"/>
          </a:p>
        </p:txBody>
      </p:sp>
      <p:sp>
        <p:nvSpPr>
          <p:cNvPr id="3" name="Title 2"/>
          <p:cNvSpPr>
            <a:spLocks noGrp="1"/>
          </p:cNvSpPr>
          <p:nvPr>
            <p:ph type="title"/>
          </p:nvPr>
        </p:nvSpPr>
        <p:spPr>
          <a:xfrm>
            <a:off x="304800" y="228600"/>
            <a:ext cx="8229600" cy="1143000"/>
          </a:xfrm>
        </p:spPr>
        <p:txBody>
          <a:bodyPr/>
          <a:lstStyle/>
          <a:p>
            <a:r>
              <a:rPr lang="en-US" dirty="0" smtClean="0"/>
              <a:t>Wait statement</a:t>
            </a:r>
            <a:endParaRPr lang="en-US" dirty="0"/>
          </a:p>
        </p:txBody>
      </p:sp>
    </p:spTree>
    <p:extLst>
      <p:ext uri="{BB962C8B-B14F-4D97-AF65-F5344CB8AC3E}">
        <p14:creationId xmlns:p14="http://schemas.microsoft.com/office/powerpoint/2010/main" val="1547144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Tex box</a:t>
            </a:r>
          </a:p>
          <a:p>
            <a:r>
              <a:rPr lang="en-US" dirty="0" smtClean="0"/>
              <a:t>Check box</a:t>
            </a:r>
          </a:p>
          <a:p>
            <a:r>
              <a:rPr lang="en-US" dirty="0" smtClean="0"/>
              <a:t>Button </a:t>
            </a:r>
          </a:p>
          <a:p>
            <a:r>
              <a:rPr lang="en-US" dirty="0" smtClean="0"/>
              <a:t>Password text box </a:t>
            </a:r>
          </a:p>
          <a:p>
            <a:r>
              <a:rPr lang="en-US" dirty="0" smtClean="0"/>
              <a:t>Radio button</a:t>
            </a:r>
          </a:p>
          <a:p>
            <a:r>
              <a:rPr lang="en-US" dirty="0" smtClean="0"/>
              <a:t>Drop down or list box</a:t>
            </a:r>
          </a:p>
          <a:p>
            <a:pPr lvl="2"/>
            <a:r>
              <a:rPr lang="en-US" dirty="0" smtClean="0"/>
              <a:t>Sing select list box</a:t>
            </a:r>
          </a:p>
          <a:p>
            <a:pPr lvl="2"/>
            <a:r>
              <a:rPr lang="en-US" dirty="0" smtClean="0"/>
              <a:t>Multi select list box</a:t>
            </a:r>
          </a:p>
          <a:p>
            <a:r>
              <a:rPr lang="en-US" dirty="0" smtClean="0"/>
              <a:t>Link</a:t>
            </a:r>
          </a:p>
          <a:p>
            <a:r>
              <a:rPr lang="en-US" dirty="0" smtClean="0"/>
              <a:t>Image</a:t>
            </a:r>
          </a:p>
        </p:txBody>
      </p:sp>
      <p:sp>
        <p:nvSpPr>
          <p:cNvPr id="3" name="Title 2"/>
          <p:cNvSpPr>
            <a:spLocks noGrp="1"/>
          </p:cNvSpPr>
          <p:nvPr>
            <p:ph type="title"/>
          </p:nvPr>
        </p:nvSpPr>
        <p:spPr/>
        <p:txBody>
          <a:bodyPr/>
          <a:lstStyle/>
          <a:p>
            <a:r>
              <a:rPr lang="en-US" dirty="0" smtClean="0"/>
              <a:t>List of Web element</a:t>
            </a:r>
            <a:endParaRPr lang="en-US" dirty="0"/>
          </a:p>
        </p:txBody>
      </p:sp>
    </p:spTree>
    <p:extLst>
      <p:ext uri="{BB962C8B-B14F-4D97-AF65-F5344CB8AC3E}">
        <p14:creationId xmlns:p14="http://schemas.microsoft.com/office/powerpoint/2010/main" val="1082338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HTML: hyper text markup language, which is used to develop the web element</a:t>
            </a:r>
          </a:p>
          <a:p>
            <a:pPr marL="109728" indent="0">
              <a:buNone/>
            </a:pPr>
            <a:r>
              <a:rPr lang="en-US" dirty="0" smtClean="0"/>
              <a:t> </a:t>
            </a:r>
          </a:p>
          <a:p>
            <a:pPr marL="109728" indent="0">
              <a:buNone/>
            </a:pPr>
            <a:endParaRPr lang="en-US" dirty="0"/>
          </a:p>
        </p:txBody>
      </p:sp>
      <p:sp>
        <p:nvSpPr>
          <p:cNvPr id="3" name="Title 2"/>
          <p:cNvSpPr>
            <a:spLocks noGrp="1"/>
          </p:cNvSpPr>
          <p:nvPr>
            <p:ph type="title"/>
          </p:nvPr>
        </p:nvSpPr>
        <p:spPr/>
        <p:txBody>
          <a:bodyPr/>
          <a:lstStyle/>
          <a:p>
            <a:r>
              <a:rPr lang="en-US" dirty="0" smtClean="0"/>
              <a:t>HTML 	</a:t>
            </a:r>
            <a:endParaRPr lang="en-US" dirty="0"/>
          </a:p>
        </p:txBody>
      </p:sp>
    </p:spTree>
    <p:extLst>
      <p:ext uri="{BB962C8B-B14F-4D97-AF65-F5344CB8AC3E}">
        <p14:creationId xmlns:p14="http://schemas.microsoft.com/office/powerpoint/2010/main" val="101310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&lt;html&gt;</a:t>
            </a:r>
          </a:p>
          <a:p>
            <a:r>
              <a:rPr lang="en-US" dirty="0" smtClean="0"/>
              <a:t>&lt;header&gt;</a:t>
            </a:r>
          </a:p>
          <a:p>
            <a:r>
              <a:rPr lang="en-US" dirty="0" smtClean="0"/>
              <a:t>“</a:t>
            </a:r>
            <a:r>
              <a:rPr lang="en-US" dirty="0" err="1" smtClean="0"/>
              <a:t>Css</a:t>
            </a:r>
            <a:r>
              <a:rPr lang="en-US" dirty="0" smtClean="0"/>
              <a:t>”</a:t>
            </a:r>
          </a:p>
          <a:p>
            <a:r>
              <a:rPr lang="en-US" dirty="0" smtClean="0"/>
              <a:t>“Title”</a:t>
            </a:r>
          </a:p>
          <a:p>
            <a:r>
              <a:rPr lang="en-US" dirty="0" smtClean="0"/>
              <a:t>&lt;/header&gt;</a:t>
            </a:r>
          </a:p>
          <a:p>
            <a:r>
              <a:rPr lang="en-US" dirty="0" smtClean="0"/>
              <a:t>&lt;body&gt;</a:t>
            </a:r>
          </a:p>
          <a:p>
            <a:r>
              <a:rPr lang="en-US" dirty="0" smtClean="0"/>
              <a:t>“elements”</a:t>
            </a:r>
            <a:endParaRPr lang="en-US" dirty="0"/>
          </a:p>
          <a:p>
            <a:r>
              <a:rPr lang="en-US" dirty="0" smtClean="0"/>
              <a:t>&lt;/body&gt;</a:t>
            </a:r>
          </a:p>
          <a:p>
            <a:r>
              <a:rPr lang="en-US" dirty="0" smtClean="0"/>
              <a:t>&lt;/html&gt;</a:t>
            </a:r>
            <a:endParaRPr lang="en-US" dirty="0"/>
          </a:p>
        </p:txBody>
      </p:sp>
      <p:sp>
        <p:nvSpPr>
          <p:cNvPr id="3" name="Title 2"/>
          <p:cNvSpPr>
            <a:spLocks noGrp="1"/>
          </p:cNvSpPr>
          <p:nvPr>
            <p:ph type="title"/>
          </p:nvPr>
        </p:nvSpPr>
        <p:spPr/>
        <p:txBody>
          <a:bodyPr/>
          <a:lstStyle/>
          <a:p>
            <a:r>
              <a:rPr lang="en-US" dirty="0" smtClean="0"/>
              <a:t>HTML format</a:t>
            </a:r>
            <a:endParaRPr lang="en-US" dirty="0"/>
          </a:p>
        </p:txBody>
      </p:sp>
    </p:spTree>
    <p:extLst>
      <p:ext uri="{BB962C8B-B14F-4D97-AF65-F5344CB8AC3E}">
        <p14:creationId xmlns:p14="http://schemas.microsoft.com/office/powerpoint/2010/main" val="324995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sz="2800" b="1" u="sng" dirty="0"/>
              <a:t>SELENIUM COURSE CONTENTS:</a:t>
            </a:r>
            <a:endParaRPr lang="en-US" sz="2400" dirty="0"/>
          </a:p>
          <a:p>
            <a:r>
              <a:rPr lang="en-IN" sz="2800" dirty="0"/>
              <a:t> </a:t>
            </a:r>
            <a:endParaRPr lang="en-US" sz="2400" dirty="0"/>
          </a:p>
          <a:p>
            <a:pPr lvl="0"/>
            <a:r>
              <a:rPr lang="en-IN" sz="2800" dirty="0"/>
              <a:t>Automation Testing</a:t>
            </a:r>
            <a:endParaRPr lang="en-US" sz="2400" dirty="0"/>
          </a:p>
          <a:p>
            <a:pPr lvl="0"/>
            <a:r>
              <a:rPr lang="en-IN" sz="2800" dirty="0"/>
              <a:t>Test Scripts</a:t>
            </a:r>
            <a:endParaRPr lang="en-US" sz="2400" dirty="0"/>
          </a:p>
          <a:p>
            <a:pPr lvl="0"/>
            <a:r>
              <a:rPr lang="en-IN" sz="2800" dirty="0"/>
              <a:t>Selenium ID</a:t>
            </a:r>
            <a:endParaRPr lang="en-US" sz="2400" dirty="0"/>
          </a:p>
          <a:p>
            <a:pPr lvl="0"/>
            <a:r>
              <a:rPr lang="en-IN" sz="2800" dirty="0"/>
              <a:t>Web Elements</a:t>
            </a:r>
            <a:endParaRPr lang="en-US" sz="2400" dirty="0"/>
          </a:p>
          <a:p>
            <a:pPr lvl="0"/>
            <a:r>
              <a:rPr lang="en-IN" sz="2800" dirty="0"/>
              <a:t>Locators</a:t>
            </a:r>
            <a:endParaRPr lang="en-US" sz="2400" dirty="0"/>
          </a:p>
          <a:p>
            <a:pPr lvl="0"/>
            <a:r>
              <a:rPr lang="en-IN" sz="2800" dirty="0"/>
              <a:t>HTML</a:t>
            </a:r>
            <a:endParaRPr lang="en-US" sz="2400" dirty="0"/>
          </a:p>
          <a:p>
            <a:pPr lvl="0"/>
            <a:r>
              <a:rPr lang="en-IN" sz="2800" dirty="0" err="1"/>
              <a:t>Xpath</a:t>
            </a:r>
            <a:endParaRPr lang="en-US" sz="2400" dirty="0"/>
          </a:p>
          <a:p>
            <a:pPr lvl="0"/>
            <a:r>
              <a:rPr lang="en-IN" sz="2800" dirty="0"/>
              <a:t>Handling </a:t>
            </a:r>
            <a:r>
              <a:rPr lang="en-IN" sz="2800" dirty="0" err="1" smtClean="0"/>
              <a:t>Listbox</a:t>
            </a:r>
            <a:endParaRPr lang="en-US" sz="2400" dirty="0"/>
          </a:p>
        </p:txBody>
      </p:sp>
      <p:sp>
        <p:nvSpPr>
          <p:cNvPr id="3" name="Title 2"/>
          <p:cNvSpPr>
            <a:spLocks noGrp="1"/>
          </p:cNvSpPr>
          <p:nvPr>
            <p:ph type="title"/>
          </p:nvPr>
        </p:nvSpPr>
        <p:spPr/>
        <p:txBody>
          <a:bodyPr/>
          <a:lstStyle/>
          <a:p>
            <a:r>
              <a:rPr lang="en-US" dirty="0" smtClean="0"/>
              <a:t>Selenium syllabus	</a:t>
            </a:r>
            <a:endParaRPr lang="en-US" dirty="0"/>
          </a:p>
        </p:txBody>
      </p:sp>
    </p:spTree>
    <p:extLst>
      <p:ext uri="{BB962C8B-B14F-4D97-AF65-F5344CB8AC3E}">
        <p14:creationId xmlns:p14="http://schemas.microsoft.com/office/powerpoint/2010/main" val="3279562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95600" y="2590800"/>
            <a:ext cx="32766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219200" y="2819400"/>
            <a:ext cx="990600" cy="369332"/>
          </a:xfrm>
          <a:prstGeom prst="rect">
            <a:avLst/>
          </a:prstGeom>
          <a:noFill/>
        </p:spPr>
        <p:txBody>
          <a:bodyPr wrap="square" rtlCol="0">
            <a:spAutoFit/>
          </a:bodyPr>
          <a:lstStyle/>
          <a:p>
            <a:r>
              <a:rPr lang="en-US" dirty="0" smtClean="0"/>
              <a:t>&lt;input </a:t>
            </a:r>
            <a:endParaRPr lang="en-US" dirty="0"/>
          </a:p>
        </p:txBody>
      </p:sp>
      <p:sp>
        <p:nvSpPr>
          <p:cNvPr id="5" name="TextBox 4"/>
          <p:cNvSpPr txBox="1"/>
          <p:nvPr/>
        </p:nvSpPr>
        <p:spPr>
          <a:xfrm>
            <a:off x="3200400" y="2819400"/>
            <a:ext cx="2667000" cy="369332"/>
          </a:xfrm>
          <a:prstGeom prst="rect">
            <a:avLst/>
          </a:prstGeom>
          <a:noFill/>
        </p:spPr>
        <p:txBody>
          <a:bodyPr wrap="square" rtlCol="0">
            <a:spAutoFit/>
          </a:bodyPr>
          <a:lstStyle/>
          <a:p>
            <a:r>
              <a:rPr lang="en-US" dirty="0" smtClean="0"/>
              <a:t>type = “text”</a:t>
            </a:r>
            <a:endParaRPr lang="en-US" dirty="0"/>
          </a:p>
        </p:txBody>
      </p:sp>
      <p:sp>
        <p:nvSpPr>
          <p:cNvPr id="7" name="TextBox 6"/>
          <p:cNvSpPr txBox="1"/>
          <p:nvPr/>
        </p:nvSpPr>
        <p:spPr>
          <a:xfrm>
            <a:off x="6477000" y="2819400"/>
            <a:ext cx="2209800" cy="369332"/>
          </a:xfrm>
          <a:prstGeom prst="rect">
            <a:avLst/>
          </a:prstGeom>
          <a:noFill/>
        </p:spPr>
        <p:txBody>
          <a:bodyPr wrap="square" rtlCol="0">
            <a:spAutoFit/>
          </a:bodyPr>
          <a:lstStyle/>
          <a:p>
            <a:r>
              <a:rPr lang="en-US" dirty="0" smtClean="0"/>
              <a:t>&gt; &lt;/input&gt;</a:t>
            </a:r>
            <a:endParaRPr lang="en-US" dirty="0"/>
          </a:p>
        </p:txBody>
      </p:sp>
      <p:sp>
        <p:nvSpPr>
          <p:cNvPr id="8" name="Left Brace 7"/>
          <p:cNvSpPr/>
          <p:nvPr/>
        </p:nvSpPr>
        <p:spPr>
          <a:xfrm rot="16200000">
            <a:off x="3745923" y="1428749"/>
            <a:ext cx="838199" cy="4914900"/>
          </a:xfrm>
          <a:prstGeom prst="lef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200400" y="4419600"/>
            <a:ext cx="2057400" cy="369332"/>
          </a:xfrm>
          <a:prstGeom prst="rect">
            <a:avLst/>
          </a:prstGeom>
          <a:noFill/>
        </p:spPr>
        <p:txBody>
          <a:bodyPr wrap="square" rtlCol="0">
            <a:spAutoFit/>
          </a:bodyPr>
          <a:lstStyle/>
          <a:p>
            <a:r>
              <a:rPr lang="en-US" dirty="0" smtClean="0"/>
              <a:t>Opening tag</a:t>
            </a:r>
            <a:endParaRPr lang="en-US" dirty="0"/>
          </a:p>
        </p:txBody>
      </p:sp>
      <p:sp>
        <p:nvSpPr>
          <p:cNvPr id="10" name="Left Brace 9"/>
          <p:cNvSpPr/>
          <p:nvPr/>
        </p:nvSpPr>
        <p:spPr>
          <a:xfrm rot="5400000">
            <a:off x="4267201" y="38102"/>
            <a:ext cx="533399" cy="3657602"/>
          </a:xfrm>
          <a:prstGeom prst="lef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165022" y="1371600"/>
            <a:ext cx="1181734" cy="369332"/>
          </a:xfrm>
          <a:prstGeom prst="rect">
            <a:avLst/>
          </a:prstGeom>
          <a:noFill/>
        </p:spPr>
        <p:txBody>
          <a:bodyPr wrap="none" rtlCol="0">
            <a:spAutoFit/>
          </a:bodyPr>
          <a:lstStyle/>
          <a:p>
            <a:r>
              <a:rPr lang="en-US" dirty="0" smtClean="0"/>
              <a:t>Attribute</a:t>
            </a:r>
            <a:endParaRPr lang="en-US" dirty="0"/>
          </a:p>
        </p:txBody>
      </p:sp>
      <p:sp>
        <p:nvSpPr>
          <p:cNvPr id="12" name="TextBox 11"/>
          <p:cNvSpPr txBox="1"/>
          <p:nvPr/>
        </p:nvSpPr>
        <p:spPr>
          <a:xfrm>
            <a:off x="1219200" y="4953000"/>
            <a:ext cx="2587568" cy="1200329"/>
          </a:xfrm>
          <a:prstGeom prst="rect">
            <a:avLst/>
          </a:prstGeom>
          <a:noFill/>
        </p:spPr>
        <p:txBody>
          <a:bodyPr wrap="none" rtlCol="0">
            <a:spAutoFit/>
          </a:bodyPr>
          <a:lstStyle/>
          <a:p>
            <a:r>
              <a:rPr lang="en-US" dirty="0" smtClean="0"/>
              <a:t>Property name : type </a:t>
            </a:r>
          </a:p>
          <a:p>
            <a:r>
              <a:rPr lang="en-US" dirty="0" smtClean="0"/>
              <a:t>Property value : text</a:t>
            </a:r>
          </a:p>
          <a:p>
            <a:r>
              <a:rPr lang="en-US" dirty="0" smtClean="0"/>
              <a:t>Tag name: input</a:t>
            </a:r>
          </a:p>
          <a:p>
            <a:endParaRPr lang="en-US" dirty="0"/>
          </a:p>
        </p:txBody>
      </p:sp>
    </p:spTree>
    <p:extLst>
      <p:ext uri="{BB962C8B-B14F-4D97-AF65-F5344CB8AC3E}">
        <p14:creationId xmlns:p14="http://schemas.microsoft.com/office/powerpoint/2010/main" val="2293238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In order to write the code to perform operation on the element, we should see the source code of the element, if we right click on the web page and select view page source it will display the complete source of the web page it will be very difficult for us to get the HTML code or required element and using inspect element we can’t see clear code of element because of this reason, we use a tool called firebug, which is a </a:t>
            </a:r>
            <a:r>
              <a:rPr lang="en-US" dirty="0" err="1" smtClean="0"/>
              <a:t>add-ON</a:t>
            </a:r>
            <a:r>
              <a:rPr lang="en-US" dirty="0" smtClean="0"/>
              <a:t> in the Mozilla Firefox browser.</a:t>
            </a:r>
          </a:p>
          <a:p>
            <a:r>
              <a:rPr lang="en-US" dirty="0" smtClean="0"/>
              <a:t>Installation Steps </a:t>
            </a:r>
            <a:endParaRPr lang="en-US" dirty="0"/>
          </a:p>
        </p:txBody>
      </p:sp>
      <p:sp>
        <p:nvSpPr>
          <p:cNvPr id="3" name="Title 2"/>
          <p:cNvSpPr>
            <a:spLocks noGrp="1"/>
          </p:cNvSpPr>
          <p:nvPr>
            <p:ph type="title"/>
          </p:nvPr>
        </p:nvSpPr>
        <p:spPr/>
        <p:txBody>
          <a:bodyPr/>
          <a:lstStyle/>
          <a:p>
            <a:r>
              <a:rPr lang="en-US" dirty="0" smtClean="0"/>
              <a:t>Fire bug</a:t>
            </a:r>
            <a:endParaRPr lang="en-US" dirty="0"/>
          </a:p>
        </p:txBody>
      </p:sp>
    </p:spTree>
    <p:extLst>
      <p:ext uri="{BB962C8B-B14F-4D97-AF65-F5344CB8AC3E}">
        <p14:creationId xmlns:p14="http://schemas.microsoft.com/office/powerpoint/2010/main" val="372744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Locators is an Attribute, Tag name, Text of element and Expression, which are used by selenium to identify the element </a:t>
            </a:r>
          </a:p>
          <a:p>
            <a:r>
              <a:rPr lang="en-US" dirty="0" smtClean="0"/>
              <a:t>Selenium supports following locators</a:t>
            </a:r>
          </a:p>
          <a:p>
            <a:pPr lvl="2"/>
            <a:r>
              <a:rPr lang="en-US" dirty="0" smtClean="0"/>
              <a:t>Name</a:t>
            </a:r>
          </a:p>
          <a:p>
            <a:pPr lvl="2"/>
            <a:r>
              <a:rPr lang="en-US" dirty="0" smtClean="0"/>
              <a:t>ID</a:t>
            </a:r>
          </a:p>
          <a:p>
            <a:pPr lvl="2"/>
            <a:r>
              <a:rPr lang="en-US" dirty="0" smtClean="0"/>
              <a:t>Class name</a:t>
            </a:r>
          </a:p>
          <a:p>
            <a:pPr lvl="2"/>
            <a:r>
              <a:rPr lang="en-US" dirty="0" smtClean="0"/>
              <a:t>Link </a:t>
            </a:r>
            <a:r>
              <a:rPr lang="en-US" dirty="0"/>
              <a:t>t</a:t>
            </a:r>
            <a:r>
              <a:rPr lang="en-US" dirty="0" smtClean="0"/>
              <a:t>ext</a:t>
            </a:r>
          </a:p>
          <a:p>
            <a:pPr lvl="2"/>
            <a:r>
              <a:rPr lang="en-US" dirty="0" smtClean="0"/>
              <a:t>Partial link text </a:t>
            </a:r>
          </a:p>
          <a:p>
            <a:pPr lvl="2"/>
            <a:r>
              <a:rPr lang="en-US" dirty="0" err="1" smtClean="0"/>
              <a:t>Css</a:t>
            </a:r>
            <a:r>
              <a:rPr lang="en-US" dirty="0" smtClean="0"/>
              <a:t> selector </a:t>
            </a:r>
          </a:p>
          <a:p>
            <a:pPr lvl="2"/>
            <a:r>
              <a:rPr lang="en-US" dirty="0" err="1" smtClean="0"/>
              <a:t>Xpath</a:t>
            </a:r>
            <a:endParaRPr lang="en-US" dirty="0" smtClean="0"/>
          </a:p>
          <a:p>
            <a:pPr lvl="2"/>
            <a:r>
              <a:rPr lang="en-US" dirty="0" smtClean="0"/>
              <a:t>Tag name 			</a:t>
            </a:r>
            <a:endParaRPr lang="en-US" dirty="0"/>
          </a:p>
        </p:txBody>
      </p:sp>
      <p:sp>
        <p:nvSpPr>
          <p:cNvPr id="3" name="Title 2"/>
          <p:cNvSpPr>
            <a:spLocks noGrp="1"/>
          </p:cNvSpPr>
          <p:nvPr>
            <p:ph type="title"/>
          </p:nvPr>
        </p:nvSpPr>
        <p:spPr/>
        <p:txBody>
          <a:bodyPr/>
          <a:lstStyle/>
          <a:p>
            <a:r>
              <a:rPr lang="en-US" dirty="0" smtClean="0"/>
              <a:t>Locators</a:t>
            </a:r>
            <a:endParaRPr lang="en-US" dirty="0"/>
          </a:p>
        </p:txBody>
      </p:sp>
      <p:sp>
        <p:nvSpPr>
          <p:cNvPr id="4" name="Left Brace 3"/>
          <p:cNvSpPr/>
          <p:nvPr/>
        </p:nvSpPr>
        <p:spPr>
          <a:xfrm rot="10800000">
            <a:off x="2971800" y="3124200"/>
            <a:ext cx="1600200" cy="838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4724400" y="32766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Attributes</a:t>
            </a:r>
            <a:endParaRPr lang="en-US" dirty="0"/>
          </a:p>
        </p:txBody>
      </p:sp>
      <p:sp>
        <p:nvSpPr>
          <p:cNvPr id="8" name="Left Brace 7"/>
          <p:cNvSpPr/>
          <p:nvPr/>
        </p:nvSpPr>
        <p:spPr>
          <a:xfrm rot="10800000">
            <a:off x="3449778" y="4248146"/>
            <a:ext cx="1600200" cy="4191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5153889" y="41910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 of the element</a:t>
            </a:r>
            <a:endParaRPr lang="en-US" dirty="0"/>
          </a:p>
        </p:txBody>
      </p:sp>
      <p:sp>
        <p:nvSpPr>
          <p:cNvPr id="10" name="Left Brace 9"/>
          <p:cNvSpPr/>
          <p:nvPr/>
        </p:nvSpPr>
        <p:spPr>
          <a:xfrm rot="10800000">
            <a:off x="3449778" y="4878528"/>
            <a:ext cx="1600200" cy="4191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5153889" y="4821382"/>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expression</a:t>
            </a:r>
            <a:endParaRPr lang="en-US" dirty="0"/>
          </a:p>
        </p:txBody>
      </p:sp>
      <p:sp>
        <p:nvSpPr>
          <p:cNvPr id="12" name="Rectangle 11"/>
          <p:cNvSpPr/>
          <p:nvPr/>
        </p:nvSpPr>
        <p:spPr>
          <a:xfrm>
            <a:off x="5153889" y="55626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HTML Tag name</a:t>
            </a:r>
            <a:endParaRPr lang="en-US" dirty="0"/>
          </a:p>
        </p:txBody>
      </p:sp>
      <p:cxnSp>
        <p:nvCxnSpPr>
          <p:cNvPr id="14" name="Straight Arrow Connector 13"/>
          <p:cNvCxnSpPr/>
          <p:nvPr/>
        </p:nvCxnSpPr>
        <p:spPr>
          <a:xfrm>
            <a:off x="2667000" y="5791200"/>
            <a:ext cx="228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440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space present in between  the class value, class name locator can’t identify the element. It throws error during run time </a:t>
            </a:r>
            <a:endParaRPr lang="en-US" dirty="0"/>
          </a:p>
        </p:txBody>
      </p:sp>
      <p:sp>
        <p:nvSpPr>
          <p:cNvPr id="3" name="Title 2"/>
          <p:cNvSpPr>
            <a:spLocks noGrp="1"/>
          </p:cNvSpPr>
          <p:nvPr>
            <p:ph type="title"/>
          </p:nvPr>
        </p:nvSpPr>
        <p:spPr/>
        <p:txBody>
          <a:bodyPr/>
          <a:lstStyle/>
          <a:p>
            <a:r>
              <a:rPr lang="en-US" dirty="0" smtClean="0"/>
              <a:t>Compound class name		</a:t>
            </a:r>
            <a:endParaRPr lang="en-US" dirty="0"/>
          </a:p>
        </p:txBody>
      </p:sp>
    </p:spTree>
    <p:extLst>
      <p:ext uri="{BB962C8B-B14F-4D97-AF65-F5344CB8AC3E}">
        <p14:creationId xmlns:p14="http://schemas.microsoft.com/office/powerpoint/2010/main" val="609904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If name, id, class name are not present in the HTML code we use </a:t>
            </a:r>
            <a:r>
              <a:rPr lang="en-US" dirty="0" err="1" smtClean="0"/>
              <a:t>css</a:t>
            </a:r>
            <a:r>
              <a:rPr lang="en-US" dirty="0" smtClean="0"/>
              <a:t> selector locator </a:t>
            </a:r>
          </a:p>
          <a:p>
            <a:r>
              <a:rPr lang="en-US" dirty="0" err="1" smtClean="0"/>
              <a:t>Css</a:t>
            </a:r>
            <a:r>
              <a:rPr lang="en-US" dirty="0" smtClean="0"/>
              <a:t> </a:t>
            </a:r>
            <a:r>
              <a:rPr lang="en-US" dirty="0" smtClean="0">
                <a:sym typeface="Wingdings" pitchFamily="2" charset="2"/>
              </a:rPr>
              <a:t> Cascading Style Sheet</a:t>
            </a:r>
            <a:endParaRPr lang="en-US" dirty="0" smtClean="0"/>
          </a:p>
          <a:p>
            <a:endParaRPr lang="en-US" dirty="0" smtClean="0"/>
          </a:p>
          <a:p>
            <a:r>
              <a:rPr lang="en-US" dirty="0" smtClean="0"/>
              <a:t>Syntax</a:t>
            </a:r>
          </a:p>
          <a:p>
            <a:pPr lvl="1"/>
            <a:r>
              <a:rPr lang="en-US" dirty="0" smtClean="0"/>
              <a:t>Html </a:t>
            </a:r>
            <a:r>
              <a:rPr lang="en-US" dirty="0" err="1" smtClean="0"/>
              <a:t>Tagname</a:t>
            </a:r>
            <a:r>
              <a:rPr lang="en-US" dirty="0" smtClean="0"/>
              <a:t>[</a:t>
            </a:r>
            <a:r>
              <a:rPr lang="en-US" dirty="0" err="1" smtClean="0"/>
              <a:t>propertyname</a:t>
            </a:r>
            <a:r>
              <a:rPr lang="en-US" dirty="0" smtClean="0"/>
              <a:t>=‘property value’]</a:t>
            </a:r>
          </a:p>
          <a:p>
            <a:r>
              <a:rPr lang="en-US" dirty="0" smtClean="0"/>
              <a:t>Ex:</a:t>
            </a:r>
          </a:p>
          <a:p>
            <a:pPr lvl="1"/>
            <a:r>
              <a:rPr lang="en-US" dirty="0" smtClean="0"/>
              <a:t>Input[type=‘submit’]</a:t>
            </a:r>
          </a:p>
          <a:p>
            <a:pPr lvl="1"/>
            <a:r>
              <a:rPr lang="en-US" dirty="0" smtClean="0"/>
              <a:t>Input[value=‘login now’]-</a:t>
            </a:r>
            <a:r>
              <a:rPr lang="en-US" dirty="0" smtClean="0">
                <a:sym typeface="Wingdings" pitchFamily="2" charset="2"/>
              </a:rPr>
              <a:t>invalid</a:t>
            </a:r>
          </a:p>
          <a:p>
            <a:pPr marL="393192" lvl="1" indent="0">
              <a:buNone/>
            </a:pPr>
            <a:endParaRPr lang="en-US" dirty="0" smtClean="0"/>
          </a:p>
          <a:p>
            <a:pPr marL="393192" lvl="1" indent="0">
              <a:buNone/>
            </a:pPr>
            <a:r>
              <a:rPr lang="en-US" dirty="0" smtClean="0"/>
              <a:t>Note: </a:t>
            </a:r>
          </a:p>
          <a:p>
            <a:pPr marL="393192" lvl="1" indent="0">
              <a:buNone/>
            </a:pPr>
            <a:r>
              <a:rPr lang="en-US" dirty="0"/>
              <a:t>	</a:t>
            </a:r>
            <a:r>
              <a:rPr lang="en-US" dirty="0" smtClean="0"/>
              <a:t>if space is present before and after property value we can’t use </a:t>
            </a:r>
            <a:r>
              <a:rPr lang="en-US" dirty="0" err="1" smtClean="0"/>
              <a:t>css</a:t>
            </a:r>
            <a:r>
              <a:rPr lang="en-US" dirty="0" smtClean="0"/>
              <a:t> selector</a:t>
            </a:r>
          </a:p>
        </p:txBody>
      </p:sp>
      <p:sp>
        <p:nvSpPr>
          <p:cNvPr id="3" name="Title 2"/>
          <p:cNvSpPr>
            <a:spLocks noGrp="1"/>
          </p:cNvSpPr>
          <p:nvPr>
            <p:ph type="title"/>
          </p:nvPr>
        </p:nvSpPr>
        <p:spPr/>
        <p:txBody>
          <a:bodyPr/>
          <a:lstStyle/>
          <a:p>
            <a:r>
              <a:rPr lang="en-US" dirty="0" err="1" smtClean="0"/>
              <a:t>Css</a:t>
            </a:r>
            <a:r>
              <a:rPr lang="en-US" dirty="0" smtClean="0"/>
              <a:t> Selector	</a:t>
            </a:r>
            <a:endParaRPr lang="en-US" dirty="0"/>
          </a:p>
        </p:txBody>
      </p:sp>
    </p:spTree>
    <p:extLst>
      <p:ext uri="{BB962C8B-B14F-4D97-AF65-F5344CB8AC3E}">
        <p14:creationId xmlns:p14="http://schemas.microsoft.com/office/powerpoint/2010/main" val="2111705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Get command </a:t>
            </a:r>
          </a:p>
          <a:p>
            <a:r>
              <a:rPr lang="en-US" dirty="0" smtClean="0"/>
              <a:t>Get title Command</a:t>
            </a:r>
          </a:p>
          <a:p>
            <a:r>
              <a:rPr lang="en-US" dirty="0" smtClean="0"/>
              <a:t>Get current URL command</a:t>
            </a:r>
          </a:p>
          <a:p>
            <a:r>
              <a:rPr lang="en-US" dirty="0" smtClean="0"/>
              <a:t>Close command</a:t>
            </a:r>
          </a:p>
          <a:p>
            <a:r>
              <a:rPr lang="en-US" dirty="0" smtClean="0"/>
              <a:t>Quit command </a:t>
            </a:r>
          </a:p>
          <a:p>
            <a:r>
              <a:rPr lang="en-US" dirty="0" smtClean="0"/>
              <a:t>Navigation command</a:t>
            </a:r>
          </a:p>
          <a:p>
            <a:pPr lvl="1"/>
            <a:r>
              <a:rPr lang="en-US" dirty="0" smtClean="0"/>
              <a:t>Navigate back command</a:t>
            </a:r>
          </a:p>
          <a:p>
            <a:pPr lvl="1"/>
            <a:r>
              <a:rPr lang="en-US" dirty="0" smtClean="0"/>
              <a:t>Navigate forward command</a:t>
            </a:r>
          </a:p>
          <a:p>
            <a:pPr lvl="1"/>
            <a:r>
              <a:rPr lang="en-US" dirty="0" smtClean="0"/>
              <a:t>Navigate to command </a:t>
            </a:r>
            <a:endParaRPr lang="en-US" dirty="0"/>
          </a:p>
          <a:p>
            <a:r>
              <a:rPr lang="en-US" dirty="0" smtClean="0"/>
              <a:t>Refresh command </a:t>
            </a:r>
          </a:p>
        </p:txBody>
      </p:sp>
      <p:sp>
        <p:nvSpPr>
          <p:cNvPr id="3" name="Title 2"/>
          <p:cNvSpPr>
            <a:spLocks noGrp="1"/>
          </p:cNvSpPr>
          <p:nvPr>
            <p:ph type="title"/>
          </p:nvPr>
        </p:nvSpPr>
        <p:spPr/>
        <p:txBody>
          <a:bodyPr>
            <a:normAutofit fontScale="90000"/>
          </a:bodyPr>
          <a:lstStyle/>
          <a:p>
            <a:r>
              <a:rPr lang="en-US" dirty="0" smtClean="0"/>
              <a:t>Different types of browser command	</a:t>
            </a:r>
            <a:endParaRPr lang="en-US" dirty="0"/>
          </a:p>
        </p:txBody>
      </p:sp>
    </p:spTree>
    <p:extLst>
      <p:ext uri="{BB962C8B-B14F-4D97-AF65-F5344CB8AC3E}">
        <p14:creationId xmlns:p14="http://schemas.microsoft.com/office/powerpoint/2010/main" val="3158147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used to open the application , which takes URL of the application argument</a:t>
            </a:r>
          </a:p>
          <a:p>
            <a:r>
              <a:rPr lang="en-US" dirty="0" smtClean="0"/>
              <a:t>Ex: </a:t>
            </a:r>
            <a:r>
              <a:rPr lang="en-US" dirty="0" err="1" smtClean="0"/>
              <a:t>driver.get</a:t>
            </a:r>
            <a:r>
              <a:rPr lang="en-US" dirty="0" smtClean="0"/>
              <a:t>(“URL of the application”);</a:t>
            </a:r>
          </a:p>
          <a:p>
            <a:endParaRPr lang="en-US" dirty="0"/>
          </a:p>
        </p:txBody>
      </p:sp>
      <p:sp>
        <p:nvSpPr>
          <p:cNvPr id="3" name="Title 2"/>
          <p:cNvSpPr>
            <a:spLocks noGrp="1"/>
          </p:cNvSpPr>
          <p:nvPr>
            <p:ph type="title"/>
          </p:nvPr>
        </p:nvSpPr>
        <p:spPr/>
        <p:txBody>
          <a:bodyPr/>
          <a:lstStyle/>
          <a:p>
            <a:r>
              <a:rPr lang="en-US" dirty="0" smtClean="0"/>
              <a:t>Get Command	</a:t>
            </a:r>
            <a:endParaRPr lang="en-US" dirty="0"/>
          </a:p>
        </p:txBody>
      </p:sp>
    </p:spTree>
    <p:extLst>
      <p:ext uri="{BB962C8B-B14F-4D97-AF65-F5344CB8AC3E}">
        <p14:creationId xmlns:p14="http://schemas.microsoft.com/office/powerpoint/2010/main" val="2589719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used to get the Title of the application</a:t>
            </a:r>
          </a:p>
          <a:p>
            <a:pPr marL="109728" indent="0">
              <a:buNone/>
            </a:pPr>
            <a:endParaRPr lang="en-US" dirty="0"/>
          </a:p>
          <a:p>
            <a:pPr marL="109728" indent="0">
              <a:buNone/>
            </a:pPr>
            <a:endParaRPr lang="en-US" dirty="0" smtClean="0"/>
          </a:p>
          <a:p>
            <a:pPr marL="109728" indent="0">
              <a:buNone/>
            </a:pPr>
            <a:r>
              <a:rPr lang="en-US" dirty="0" err="1" smtClean="0"/>
              <a:t>Ex:System.out.println</a:t>
            </a:r>
            <a:r>
              <a:rPr lang="en-US" dirty="0" smtClean="0"/>
              <a:t>(</a:t>
            </a:r>
            <a:r>
              <a:rPr lang="en-US" dirty="0" err="1" smtClean="0"/>
              <a:t>driver.getTitle</a:t>
            </a:r>
            <a:r>
              <a:rPr lang="en-US" dirty="0" smtClean="0"/>
              <a:t>());</a:t>
            </a:r>
            <a:endParaRPr lang="en-US" dirty="0"/>
          </a:p>
        </p:txBody>
      </p:sp>
      <p:sp>
        <p:nvSpPr>
          <p:cNvPr id="3" name="Title 2"/>
          <p:cNvSpPr>
            <a:spLocks noGrp="1"/>
          </p:cNvSpPr>
          <p:nvPr>
            <p:ph type="title"/>
          </p:nvPr>
        </p:nvSpPr>
        <p:spPr/>
        <p:txBody>
          <a:bodyPr/>
          <a:lstStyle/>
          <a:p>
            <a:r>
              <a:rPr lang="en-US" dirty="0" smtClean="0"/>
              <a:t>Get Title command</a:t>
            </a:r>
            <a:endParaRPr lang="en-US" dirty="0"/>
          </a:p>
        </p:txBody>
      </p:sp>
    </p:spTree>
    <p:extLst>
      <p:ext uri="{BB962C8B-B14F-4D97-AF65-F5344CB8AC3E}">
        <p14:creationId xmlns:p14="http://schemas.microsoft.com/office/powerpoint/2010/main" val="2730949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used to get the URL of the current Web page</a:t>
            </a:r>
          </a:p>
          <a:p>
            <a:endParaRPr lang="en-US" dirty="0"/>
          </a:p>
          <a:p>
            <a:r>
              <a:rPr lang="en-US" dirty="0" smtClean="0"/>
              <a:t>EX:         </a:t>
            </a:r>
          </a:p>
          <a:p>
            <a:endParaRPr lang="en-US" dirty="0"/>
          </a:p>
        </p:txBody>
      </p:sp>
      <p:sp>
        <p:nvSpPr>
          <p:cNvPr id="3" name="Title 2"/>
          <p:cNvSpPr>
            <a:spLocks noGrp="1"/>
          </p:cNvSpPr>
          <p:nvPr>
            <p:ph type="title"/>
          </p:nvPr>
        </p:nvSpPr>
        <p:spPr/>
        <p:txBody>
          <a:bodyPr/>
          <a:lstStyle/>
          <a:p>
            <a:r>
              <a:rPr lang="en-US" dirty="0" smtClean="0"/>
              <a:t>Get current URL command</a:t>
            </a:r>
            <a:endParaRPr lang="en-US" dirty="0"/>
          </a:p>
        </p:txBody>
      </p:sp>
    </p:spTree>
    <p:extLst>
      <p:ext uri="{BB962C8B-B14F-4D97-AF65-F5344CB8AC3E}">
        <p14:creationId xmlns:p14="http://schemas.microsoft.com/office/powerpoint/2010/main" val="217478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Close</a:t>
            </a:r>
          </a:p>
          <a:p>
            <a:pPr lvl="1"/>
            <a:r>
              <a:rPr lang="en-US" dirty="0" smtClean="0"/>
              <a:t>It is used to close the browser</a:t>
            </a:r>
          </a:p>
          <a:p>
            <a:pPr lvl="1"/>
            <a:r>
              <a:rPr lang="en-US" dirty="0" err="1" smtClean="0"/>
              <a:t>driver.close</a:t>
            </a:r>
            <a:r>
              <a:rPr lang="en-US" dirty="0" smtClean="0"/>
              <a:t>();</a:t>
            </a:r>
          </a:p>
          <a:p>
            <a:endParaRPr lang="en-US" dirty="0"/>
          </a:p>
          <a:p>
            <a:r>
              <a:rPr lang="en-US" dirty="0" smtClean="0"/>
              <a:t>Quite </a:t>
            </a:r>
          </a:p>
          <a:p>
            <a:pPr lvl="1"/>
            <a:r>
              <a:rPr lang="en-US" dirty="0" smtClean="0"/>
              <a:t>It is also used to close the browser</a:t>
            </a:r>
          </a:p>
          <a:p>
            <a:pPr lvl="1"/>
            <a:r>
              <a:rPr lang="en-US" dirty="0" err="1"/>
              <a:t>d</a:t>
            </a:r>
            <a:r>
              <a:rPr lang="en-US" dirty="0" err="1" smtClean="0"/>
              <a:t>river.close</a:t>
            </a:r>
            <a:r>
              <a:rPr lang="en-US" dirty="0" smtClean="0"/>
              <a:t>();</a:t>
            </a:r>
          </a:p>
          <a:p>
            <a:pPr lvl="1"/>
            <a:endParaRPr lang="en-US" dirty="0" smtClean="0"/>
          </a:p>
        </p:txBody>
      </p:sp>
      <p:sp>
        <p:nvSpPr>
          <p:cNvPr id="3" name="Title 2"/>
          <p:cNvSpPr>
            <a:spLocks noGrp="1"/>
          </p:cNvSpPr>
          <p:nvPr>
            <p:ph type="title"/>
          </p:nvPr>
        </p:nvSpPr>
        <p:spPr/>
        <p:txBody>
          <a:bodyPr/>
          <a:lstStyle/>
          <a:p>
            <a:r>
              <a:rPr lang="en-US" dirty="0" smtClean="0"/>
              <a:t>Close and quit command 	</a:t>
            </a:r>
            <a:endParaRPr lang="en-US" dirty="0"/>
          </a:p>
        </p:txBody>
      </p:sp>
    </p:spTree>
    <p:extLst>
      <p:ext uri="{BB962C8B-B14F-4D97-AF65-F5344CB8AC3E}">
        <p14:creationId xmlns:p14="http://schemas.microsoft.com/office/powerpoint/2010/main" val="3953872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IN" sz="2800" dirty="0"/>
              <a:t>Find </a:t>
            </a:r>
            <a:r>
              <a:rPr lang="en-IN" sz="2800" dirty="0" smtClean="0"/>
              <a:t>element &amp; Find </a:t>
            </a:r>
            <a:r>
              <a:rPr lang="en-IN" sz="2800" dirty="0"/>
              <a:t>Elements</a:t>
            </a:r>
            <a:endParaRPr lang="en-US" sz="2400" dirty="0"/>
          </a:p>
          <a:p>
            <a:pPr lvl="0"/>
            <a:r>
              <a:rPr lang="en-IN" sz="2800" dirty="0"/>
              <a:t>Popup’s</a:t>
            </a:r>
            <a:endParaRPr lang="en-US" sz="2400" dirty="0"/>
          </a:p>
          <a:p>
            <a:pPr lvl="2"/>
            <a:r>
              <a:rPr lang="en-IN" sz="2400" dirty="0" smtClean="0"/>
              <a:t>Java script </a:t>
            </a:r>
            <a:r>
              <a:rPr lang="en-IN" sz="2400" dirty="0"/>
              <a:t>Popup</a:t>
            </a:r>
            <a:endParaRPr lang="en-US" sz="2000" dirty="0"/>
          </a:p>
          <a:p>
            <a:pPr lvl="2"/>
            <a:r>
              <a:rPr lang="en-IN" sz="2400" dirty="0"/>
              <a:t>File Upload Popup</a:t>
            </a:r>
            <a:endParaRPr lang="en-US" sz="2000" dirty="0"/>
          </a:p>
          <a:p>
            <a:pPr lvl="2"/>
            <a:r>
              <a:rPr lang="en-IN" sz="2400" dirty="0"/>
              <a:t>File Download Popup</a:t>
            </a:r>
            <a:endParaRPr lang="en-US" sz="2000" dirty="0"/>
          </a:p>
          <a:p>
            <a:pPr lvl="2"/>
            <a:r>
              <a:rPr lang="en-IN" sz="2400" dirty="0"/>
              <a:t>New Browser Popup</a:t>
            </a:r>
            <a:endParaRPr lang="en-US" sz="2000" dirty="0"/>
          </a:p>
          <a:p>
            <a:pPr lvl="2"/>
            <a:r>
              <a:rPr lang="en-IN" sz="2400" dirty="0"/>
              <a:t>Tabbed Browser Popup</a:t>
            </a:r>
            <a:endParaRPr lang="en-US" sz="2000" dirty="0"/>
          </a:p>
          <a:p>
            <a:pPr lvl="2"/>
            <a:r>
              <a:rPr lang="en-IN" sz="2400" dirty="0" smtClean="0"/>
              <a:t>Calendar </a:t>
            </a:r>
            <a:r>
              <a:rPr lang="en-IN" sz="2400" dirty="0"/>
              <a:t>Popup</a:t>
            </a:r>
            <a:endParaRPr lang="en-US" sz="2000" dirty="0"/>
          </a:p>
          <a:p>
            <a:pPr lvl="2"/>
            <a:r>
              <a:rPr lang="en-IN" sz="2400" dirty="0"/>
              <a:t>Hidden Division Popup</a:t>
            </a:r>
            <a:endParaRPr lang="en-US" sz="2000" dirty="0"/>
          </a:p>
          <a:p>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33097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Navigate to previous web page</a:t>
            </a:r>
          </a:p>
          <a:p>
            <a:pPr lvl="1"/>
            <a:r>
              <a:rPr lang="en-US" dirty="0" err="1" smtClean="0"/>
              <a:t>driver.navigate</a:t>
            </a:r>
            <a:r>
              <a:rPr lang="en-US" dirty="0" smtClean="0"/>
              <a:t>().back();</a:t>
            </a:r>
          </a:p>
          <a:p>
            <a:endParaRPr lang="en-US" dirty="0"/>
          </a:p>
          <a:p>
            <a:r>
              <a:rPr lang="en-US" dirty="0" smtClean="0"/>
              <a:t>Navigate to the next web page</a:t>
            </a:r>
            <a:endParaRPr lang="en-US" dirty="0"/>
          </a:p>
          <a:p>
            <a:pPr lvl="1"/>
            <a:r>
              <a:rPr lang="en-US" dirty="0" err="1"/>
              <a:t>d</a:t>
            </a:r>
            <a:r>
              <a:rPr lang="en-US" dirty="0" err="1" smtClean="0"/>
              <a:t>river.navigate</a:t>
            </a:r>
            <a:r>
              <a:rPr lang="en-US" dirty="0" smtClean="0"/>
              <a:t>().forward();</a:t>
            </a:r>
          </a:p>
          <a:p>
            <a:endParaRPr lang="en-US" dirty="0"/>
          </a:p>
          <a:p>
            <a:r>
              <a:rPr lang="en-US" dirty="0" smtClean="0"/>
              <a:t>Navigate To Command</a:t>
            </a:r>
          </a:p>
          <a:p>
            <a:pPr lvl="1"/>
            <a:r>
              <a:rPr lang="en-US" dirty="0" smtClean="0"/>
              <a:t>It is used to open the application</a:t>
            </a:r>
          </a:p>
          <a:p>
            <a:r>
              <a:rPr lang="en-US" dirty="0" smtClean="0"/>
              <a:t>It is used to open the application</a:t>
            </a:r>
          </a:p>
          <a:p>
            <a:pPr lvl="1"/>
            <a:r>
              <a:rPr lang="en-US" dirty="0" err="1" smtClean="0"/>
              <a:t>Driver.navigate</a:t>
            </a:r>
            <a:r>
              <a:rPr lang="en-US" dirty="0" smtClean="0"/>
              <a:t>().to(“</a:t>
            </a:r>
            <a:r>
              <a:rPr lang="en-US" dirty="0" err="1" smtClean="0"/>
              <a:t>url</a:t>
            </a:r>
            <a:r>
              <a:rPr lang="en-US" dirty="0" smtClean="0"/>
              <a:t>”);</a:t>
            </a:r>
          </a:p>
          <a:p>
            <a:pPr lvl="1"/>
            <a:endParaRPr lang="en-US" dirty="0" smtClean="0"/>
          </a:p>
        </p:txBody>
      </p:sp>
      <p:sp>
        <p:nvSpPr>
          <p:cNvPr id="3" name="Title 2"/>
          <p:cNvSpPr>
            <a:spLocks noGrp="1"/>
          </p:cNvSpPr>
          <p:nvPr>
            <p:ph type="title"/>
          </p:nvPr>
        </p:nvSpPr>
        <p:spPr/>
        <p:txBody>
          <a:bodyPr/>
          <a:lstStyle/>
          <a:p>
            <a:r>
              <a:rPr lang="en-US" dirty="0" smtClean="0"/>
              <a:t>Navigation command	</a:t>
            </a:r>
            <a:endParaRPr lang="en-US" dirty="0"/>
          </a:p>
        </p:txBody>
      </p:sp>
    </p:spTree>
    <p:extLst>
      <p:ext uri="{BB962C8B-B14F-4D97-AF65-F5344CB8AC3E}">
        <p14:creationId xmlns:p14="http://schemas.microsoft.com/office/powerpoint/2010/main" val="3345524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Refresh command</a:t>
            </a:r>
          </a:p>
          <a:p>
            <a:pPr lvl="1"/>
            <a:r>
              <a:rPr lang="en-US" dirty="0" smtClean="0"/>
              <a:t>It is used to reload the web page</a:t>
            </a:r>
          </a:p>
          <a:p>
            <a:pPr lvl="1"/>
            <a:r>
              <a:rPr lang="en-US" dirty="0" err="1"/>
              <a:t>d</a:t>
            </a:r>
            <a:r>
              <a:rPr lang="en-US" dirty="0" err="1" smtClean="0"/>
              <a:t>river.navigate</a:t>
            </a:r>
            <a:r>
              <a:rPr lang="en-US" dirty="0" smtClean="0"/>
              <a:t>().refresh();</a:t>
            </a:r>
            <a:endParaRPr lang="en-US" dirty="0"/>
          </a:p>
          <a:p>
            <a:endParaRPr lang="en-US" dirty="0" smtClean="0"/>
          </a:p>
          <a:p>
            <a:r>
              <a:rPr lang="en-US" dirty="0" err="1" smtClean="0"/>
              <a:t>WebElement</a:t>
            </a:r>
            <a:r>
              <a:rPr lang="en-US" dirty="0" smtClean="0"/>
              <a:t> Methods</a:t>
            </a:r>
          </a:p>
          <a:p>
            <a:pPr lvl="1"/>
            <a:r>
              <a:rPr lang="en-US" dirty="0" smtClean="0"/>
              <a:t>1.SendKeys() Method</a:t>
            </a:r>
          </a:p>
          <a:p>
            <a:pPr lvl="2"/>
            <a:r>
              <a:rPr lang="en-US" dirty="0" smtClean="0"/>
              <a:t>It is used to enter the value to the text box, password text box and multiline text box</a:t>
            </a:r>
          </a:p>
          <a:p>
            <a:pPr lvl="1"/>
            <a:r>
              <a:rPr lang="en-US" dirty="0" smtClean="0"/>
              <a:t>2. Clear method</a:t>
            </a:r>
          </a:p>
          <a:p>
            <a:pPr lvl="2"/>
            <a:r>
              <a:rPr lang="en-US" dirty="0" smtClean="0"/>
              <a:t>It is used to clear the existing value in the text box</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86907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method: click()</a:t>
            </a:r>
          </a:p>
          <a:p>
            <a:pPr lvl="1"/>
            <a:r>
              <a:rPr lang="en-US" dirty="0" smtClean="0"/>
              <a:t>This method is used to click on the element such as button, link, check box radio button</a:t>
            </a:r>
          </a:p>
          <a:p>
            <a:r>
              <a:rPr lang="en-US" dirty="0" err="1" smtClean="0"/>
              <a:t>isSelect</a:t>
            </a:r>
            <a:r>
              <a:rPr lang="en-US" dirty="0" smtClean="0"/>
              <a:t>() method</a:t>
            </a:r>
          </a:p>
          <a:p>
            <a:pPr lvl="1"/>
            <a:r>
              <a:rPr lang="en-US" dirty="0" err="1" smtClean="0"/>
              <a:t>isSelect</a:t>
            </a:r>
            <a:r>
              <a:rPr lang="en-US" dirty="0" smtClean="0"/>
              <a:t>() is used to verify whether the specified radio button or check box is selected or unselected, if it is selected it returns true value else returns false value</a:t>
            </a:r>
          </a:p>
          <a:p>
            <a:pPr lvl="1"/>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64693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 character preceded by a back slash(\) is an escape sequence and has special meaning to the compiler.</a:t>
            </a:r>
          </a:p>
          <a:p>
            <a:r>
              <a:rPr lang="en-US" dirty="0" smtClean="0"/>
              <a:t>\t</a:t>
            </a:r>
            <a:r>
              <a:rPr lang="en-US" dirty="0" smtClean="0">
                <a:sym typeface="Wingdings" pitchFamily="2" charset="2"/>
              </a:rPr>
              <a:t> insert a tab in the text at this point</a:t>
            </a:r>
          </a:p>
          <a:p>
            <a:r>
              <a:rPr lang="en-US" dirty="0" smtClean="0">
                <a:sym typeface="Wingdings" pitchFamily="2" charset="2"/>
              </a:rPr>
              <a:t>\b inset a backspace in the text at this point</a:t>
            </a:r>
          </a:p>
          <a:p>
            <a:r>
              <a:rPr lang="en-US" dirty="0" smtClean="0">
                <a:sym typeface="Wingdings" pitchFamily="2" charset="2"/>
              </a:rPr>
              <a:t>\n inset newline in the text at this point</a:t>
            </a:r>
          </a:p>
          <a:p>
            <a:r>
              <a:rPr lang="en-US" dirty="0" smtClean="0">
                <a:sym typeface="Wingdings" pitchFamily="2" charset="2"/>
              </a:rPr>
              <a:t>\’ insert a single quote character in the text at this point</a:t>
            </a:r>
          </a:p>
          <a:p>
            <a:r>
              <a:rPr lang="en-US" dirty="0" smtClean="0">
                <a:sym typeface="Wingdings" pitchFamily="2" charset="2"/>
              </a:rPr>
              <a:t>\” insert double quote character in the text at this point</a:t>
            </a:r>
            <a:endParaRPr lang="en-US" dirty="0">
              <a:sym typeface="Wingdings" pitchFamily="2" charset="2"/>
            </a:endParaRPr>
          </a:p>
          <a:p>
            <a:r>
              <a:rPr lang="en-US" dirty="0" smtClean="0">
                <a:sym typeface="Wingdings" pitchFamily="2" charset="2"/>
              </a:rPr>
              <a:t>\\  insert a </a:t>
            </a:r>
            <a:r>
              <a:rPr lang="en-US" smtClean="0">
                <a:sym typeface="Wingdings" pitchFamily="2" charset="2"/>
              </a:rPr>
              <a:t>back slash</a:t>
            </a:r>
            <a:endParaRPr lang="en-US" dirty="0" smtClean="0">
              <a:sym typeface="Wingdings" pitchFamily="2" charset="2"/>
            </a:endParaRPr>
          </a:p>
        </p:txBody>
      </p:sp>
      <p:sp>
        <p:nvSpPr>
          <p:cNvPr id="3" name="Title 2"/>
          <p:cNvSpPr>
            <a:spLocks noGrp="1"/>
          </p:cNvSpPr>
          <p:nvPr>
            <p:ph type="title"/>
          </p:nvPr>
        </p:nvSpPr>
        <p:spPr/>
        <p:txBody>
          <a:bodyPr/>
          <a:lstStyle/>
          <a:p>
            <a:r>
              <a:rPr lang="en-US" dirty="0" smtClean="0"/>
              <a:t>Escape sequence	</a:t>
            </a:r>
            <a:endParaRPr lang="en-US" dirty="0"/>
          </a:p>
        </p:txBody>
      </p:sp>
    </p:spTree>
    <p:extLst>
      <p:ext uri="{BB962C8B-B14F-4D97-AF65-F5344CB8AC3E}">
        <p14:creationId xmlns:p14="http://schemas.microsoft.com/office/powerpoint/2010/main" val="93932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Web element type is used to store the element, it is a return type of find element type method</a:t>
            </a:r>
          </a:p>
          <a:p>
            <a:r>
              <a:rPr lang="en-US" dirty="0" smtClean="0"/>
              <a:t>We use web element type to perform multiple operation on single element the advantages of web element type is every time we no need to write </a:t>
            </a:r>
            <a:r>
              <a:rPr lang="en-US" dirty="0" err="1" smtClean="0"/>
              <a:t>findElement</a:t>
            </a:r>
            <a:r>
              <a:rPr lang="en-US" dirty="0" smtClean="0"/>
              <a:t>() for specified element </a:t>
            </a:r>
            <a:endParaRPr lang="en-US" dirty="0"/>
          </a:p>
        </p:txBody>
      </p:sp>
      <p:sp>
        <p:nvSpPr>
          <p:cNvPr id="3" name="Title 2"/>
          <p:cNvSpPr>
            <a:spLocks noGrp="1"/>
          </p:cNvSpPr>
          <p:nvPr>
            <p:ph type="title"/>
          </p:nvPr>
        </p:nvSpPr>
        <p:spPr/>
        <p:txBody>
          <a:bodyPr/>
          <a:lstStyle/>
          <a:p>
            <a:r>
              <a:rPr lang="en-US" dirty="0" smtClean="0"/>
              <a:t>Web Element type</a:t>
            </a:r>
            <a:endParaRPr lang="en-US" dirty="0"/>
          </a:p>
        </p:txBody>
      </p:sp>
    </p:spTree>
    <p:extLst>
      <p:ext uri="{BB962C8B-B14F-4D97-AF65-F5344CB8AC3E}">
        <p14:creationId xmlns:p14="http://schemas.microsoft.com/office/powerpoint/2010/main" val="752067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It is used to perform key board operations, which is used only inside the </a:t>
            </a:r>
            <a:r>
              <a:rPr lang="en-US" dirty="0" err="1" smtClean="0"/>
              <a:t>sendKeys</a:t>
            </a:r>
            <a:r>
              <a:rPr lang="en-US" dirty="0" smtClean="0"/>
              <a:t>() method </a:t>
            </a:r>
          </a:p>
          <a:p>
            <a:r>
              <a:rPr lang="en-US" dirty="0" smtClean="0"/>
              <a:t>Keys enumeration has all the keys except A-Z</a:t>
            </a:r>
          </a:p>
          <a:p>
            <a:r>
              <a:rPr lang="en-US" dirty="0" smtClean="0"/>
              <a:t>A-Z letters directly specified in double quotes.  </a:t>
            </a:r>
            <a:endParaRPr lang="en-US" dirty="0" smtClean="0"/>
          </a:p>
          <a:p>
            <a:endParaRPr lang="en-US" dirty="0"/>
          </a:p>
          <a:p>
            <a:r>
              <a:rPr lang="en-US" dirty="0" smtClean="0"/>
              <a:t>Assignment</a:t>
            </a:r>
            <a:r>
              <a:rPr lang="en-US" dirty="0" smtClean="0"/>
              <a:t>:</a:t>
            </a:r>
          </a:p>
          <a:p>
            <a:r>
              <a:rPr lang="en-US" dirty="0" smtClean="0"/>
              <a:t>Write a selenium code to click on the element using enter key</a:t>
            </a:r>
          </a:p>
          <a:p>
            <a:r>
              <a:rPr lang="en-US" dirty="0" smtClean="0"/>
              <a:t>Write a selenium code to perform copy and past operation </a:t>
            </a:r>
          </a:p>
          <a:p>
            <a:endParaRPr lang="en-US" dirty="0"/>
          </a:p>
        </p:txBody>
      </p:sp>
      <p:sp>
        <p:nvSpPr>
          <p:cNvPr id="3" name="Title 2"/>
          <p:cNvSpPr>
            <a:spLocks noGrp="1"/>
          </p:cNvSpPr>
          <p:nvPr>
            <p:ph type="title"/>
          </p:nvPr>
        </p:nvSpPr>
        <p:spPr/>
        <p:txBody>
          <a:bodyPr/>
          <a:lstStyle/>
          <a:p>
            <a:r>
              <a:rPr lang="en-US" dirty="0" smtClean="0"/>
              <a:t>Keys enumerations	</a:t>
            </a:r>
            <a:endParaRPr lang="en-US" dirty="0"/>
          </a:p>
        </p:txBody>
      </p:sp>
    </p:spTree>
    <p:extLst>
      <p:ext uri="{BB962C8B-B14F-4D97-AF65-F5344CB8AC3E}">
        <p14:creationId xmlns:p14="http://schemas.microsoft.com/office/powerpoint/2010/main" val="4237978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It is done using keys enumeration operation</a:t>
            </a:r>
          </a:p>
          <a:p>
            <a:r>
              <a:rPr lang="en-US" dirty="0" err="1" smtClean="0"/>
              <a:t>Keys.ARROW</a:t>
            </a:r>
            <a:r>
              <a:rPr lang="en-US" dirty="0" smtClean="0"/>
              <a:t>-DOWN</a:t>
            </a:r>
          </a:p>
          <a:p>
            <a:r>
              <a:rPr lang="en-US" dirty="0" err="1" smtClean="0"/>
              <a:t>Keys.END</a:t>
            </a:r>
            <a:endParaRPr lang="en-US" dirty="0" smtClean="0"/>
          </a:p>
          <a:p>
            <a:r>
              <a:rPr lang="en-US" dirty="0" err="1" smtClean="0"/>
              <a:t>Key.HOME</a:t>
            </a:r>
            <a:endParaRPr lang="en-US" dirty="0"/>
          </a:p>
        </p:txBody>
      </p:sp>
      <p:sp>
        <p:nvSpPr>
          <p:cNvPr id="3" name="Title 2"/>
          <p:cNvSpPr>
            <a:spLocks noGrp="1"/>
          </p:cNvSpPr>
          <p:nvPr>
            <p:ph type="title"/>
          </p:nvPr>
        </p:nvSpPr>
        <p:spPr/>
        <p:txBody>
          <a:bodyPr/>
          <a:lstStyle/>
          <a:p>
            <a:r>
              <a:rPr lang="en-US" dirty="0" smtClean="0"/>
              <a:t>Scroll down operation</a:t>
            </a:r>
            <a:endParaRPr lang="en-US" dirty="0"/>
          </a:p>
        </p:txBody>
      </p:sp>
    </p:spTree>
    <p:extLst>
      <p:ext uri="{BB962C8B-B14F-4D97-AF65-F5344CB8AC3E}">
        <p14:creationId xmlns:p14="http://schemas.microsoft.com/office/powerpoint/2010/main" val="723655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Steps to perform operations on list box</a:t>
            </a:r>
          </a:p>
          <a:p>
            <a:pPr lvl="1"/>
            <a:r>
              <a:rPr lang="en-US" dirty="0" smtClean="0"/>
              <a:t>Find the dropdown list using </a:t>
            </a:r>
            <a:r>
              <a:rPr lang="en-US" dirty="0" err="1" smtClean="0"/>
              <a:t>findElement</a:t>
            </a:r>
            <a:r>
              <a:rPr lang="en-US" dirty="0" smtClean="0"/>
              <a:t>() method </a:t>
            </a:r>
          </a:p>
          <a:p>
            <a:pPr lvl="1"/>
            <a:r>
              <a:rPr lang="en-US" dirty="0" smtClean="0"/>
              <a:t>Create instance of select class by specifying the above dropdown list elements as a argument for select class constructor </a:t>
            </a:r>
          </a:p>
          <a:p>
            <a:pPr lvl="1"/>
            <a:r>
              <a:rPr lang="en-US" dirty="0" smtClean="0"/>
              <a:t>Select the required options present in dropdown list by calling any on of the following methods </a:t>
            </a:r>
          </a:p>
          <a:p>
            <a:pPr lvl="2"/>
            <a:r>
              <a:rPr lang="en-US" dirty="0" err="1" smtClean="0"/>
              <a:t>SelectByIndex</a:t>
            </a:r>
            <a:r>
              <a:rPr lang="en-US" dirty="0" smtClean="0"/>
              <a:t>(index)</a:t>
            </a:r>
          </a:p>
          <a:p>
            <a:pPr lvl="3"/>
            <a:r>
              <a:rPr lang="en-US" dirty="0" smtClean="0"/>
              <a:t>This method is use to select the required option based </a:t>
            </a:r>
            <a:r>
              <a:rPr lang="en-US" dirty="0"/>
              <a:t>o</a:t>
            </a:r>
            <a:r>
              <a:rPr lang="en-US" dirty="0" smtClean="0"/>
              <a:t>n index which is sequential number, which starts from 0</a:t>
            </a:r>
          </a:p>
          <a:p>
            <a:pPr lvl="2"/>
            <a:r>
              <a:rPr lang="en-US" dirty="0" smtClean="0"/>
              <a:t>Select </a:t>
            </a:r>
            <a:r>
              <a:rPr lang="en-US" dirty="0" err="1" smtClean="0"/>
              <a:t>ByValue</a:t>
            </a:r>
            <a:r>
              <a:rPr lang="en-US" dirty="0" smtClean="0"/>
              <a:t>(value)</a:t>
            </a:r>
          </a:p>
          <a:p>
            <a:pPr lvl="3"/>
            <a:r>
              <a:rPr lang="en-US" dirty="0" smtClean="0"/>
              <a:t>This method is used to select the required option based on attribute value</a:t>
            </a:r>
          </a:p>
          <a:p>
            <a:pPr lvl="2"/>
            <a:r>
              <a:rPr lang="en-US" dirty="0" err="1" smtClean="0"/>
              <a:t>SelectByVisibleText</a:t>
            </a:r>
            <a:r>
              <a:rPr lang="en-US" dirty="0" smtClean="0"/>
              <a:t>(String)</a:t>
            </a:r>
          </a:p>
          <a:p>
            <a:pPr lvl="3"/>
            <a:r>
              <a:rPr lang="en-US" dirty="0" smtClean="0"/>
              <a:t>This method is used to select the required option based on the actual name of the option which is displayed in the application </a:t>
            </a:r>
          </a:p>
        </p:txBody>
      </p:sp>
      <p:sp>
        <p:nvSpPr>
          <p:cNvPr id="3" name="Title 2"/>
          <p:cNvSpPr>
            <a:spLocks noGrp="1"/>
          </p:cNvSpPr>
          <p:nvPr>
            <p:ph type="title"/>
          </p:nvPr>
        </p:nvSpPr>
        <p:spPr/>
        <p:txBody>
          <a:bodyPr/>
          <a:lstStyle/>
          <a:p>
            <a:r>
              <a:rPr lang="en-US" dirty="0" smtClean="0"/>
              <a:t>Handling list box</a:t>
            </a:r>
            <a:endParaRPr lang="en-US" dirty="0"/>
          </a:p>
        </p:txBody>
      </p:sp>
    </p:spTree>
    <p:extLst>
      <p:ext uri="{BB962C8B-B14F-4D97-AF65-F5344CB8AC3E}">
        <p14:creationId xmlns:p14="http://schemas.microsoft.com/office/powerpoint/2010/main" val="1496312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Write a selenium code to count total number of options present in the list box </a:t>
            </a:r>
          </a:p>
          <a:p>
            <a:r>
              <a:rPr lang="en-US" dirty="0" smtClean="0"/>
              <a:t>List&lt;</a:t>
            </a:r>
            <a:r>
              <a:rPr lang="en-US" dirty="0" err="1" smtClean="0"/>
              <a:t>webElement</a:t>
            </a:r>
            <a:r>
              <a:rPr lang="en-US" dirty="0" smtClean="0"/>
              <a:t>&gt;l1=s1.getOptions();</a:t>
            </a:r>
          </a:p>
          <a:p>
            <a:r>
              <a:rPr lang="en-US" dirty="0" smtClean="0"/>
              <a:t>Get options method used to get all the options from the list box and all list box elements are stored in List&lt;</a:t>
            </a:r>
            <a:r>
              <a:rPr lang="en-US" dirty="0" err="1" smtClean="0"/>
              <a:t>WebElement</a:t>
            </a:r>
            <a:r>
              <a:rPr lang="en-US" dirty="0" smtClean="0"/>
              <a:t>&gt;l1</a:t>
            </a:r>
          </a:p>
          <a:p>
            <a:r>
              <a:rPr lang="en-US" dirty="0" smtClean="0"/>
              <a:t>L1.size() method used to find total </a:t>
            </a:r>
            <a:r>
              <a:rPr lang="en-US" dirty="0" err="1" smtClean="0"/>
              <a:t>no.of</a:t>
            </a:r>
            <a:r>
              <a:rPr lang="en-US" dirty="0" smtClean="0"/>
              <a:t> options present in the list box </a:t>
            </a:r>
          </a:p>
          <a:p>
            <a:r>
              <a:rPr lang="en-US" dirty="0" smtClean="0"/>
              <a:t>List&lt;</a:t>
            </a:r>
            <a:r>
              <a:rPr lang="en-US" dirty="0" err="1" smtClean="0"/>
              <a:t>WebElement</a:t>
            </a:r>
            <a:r>
              <a:rPr lang="en-US" dirty="0" smtClean="0"/>
              <a:t>&gt; used to store group of elements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54249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Write a selenium code to print </a:t>
            </a:r>
            <a:r>
              <a:rPr lang="en-US" smtClean="0"/>
              <a:t>the number </a:t>
            </a:r>
            <a:r>
              <a:rPr lang="en-US" dirty="0" smtClean="0"/>
              <a:t>of option present in the list box </a:t>
            </a:r>
          </a:p>
          <a:p>
            <a:r>
              <a:rPr lang="en-US" dirty="0" smtClean="0"/>
              <a:t>Write the selenium code to print last options in the list box</a:t>
            </a:r>
          </a:p>
          <a:p>
            <a:r>
              <a:rPr lang="en-US" dirty="0" smtClean="0"/>
              <a:t>Write a selenium code to print current value in the list box </a:t>
            </a:r>
          </a:p>
          <a:p>
            <a:pPr lvl="1"/>
            <a:r>
              <a:rPr lang="en-US" dirty="0" err="1" smtClean="0"/>
              <a:t>geFirstSelectedOption</a:t>
            </a:r>
            <a:r>
              <a:rPr lang="en-US" dirty="0" smtClean="0"/>
              <a:t>();</a:t>
            </a:r>
          </a:p>
          <a:p>
            <a:pPr lvl="2"/>
            <a:r>
              <a:rPr lang="en-US" dirty="0" smtClean="0"/>
              <a:t>This method used to get the current option from the </a:t>
            </a:r>
            <a:r>
              <a:rPr lang="en-US" dirty="0"/>
              <a:t>l</a:t>
            </a:r>
            <a:r>
              <a:rPr lang="en-US" dirty="0" smtClean="0"/>
              <a:t>ist box and current option is stored in the web element reference variable to get name of the option from web element we use get text() method</a:t>
            </a:r>
          </a:p>
          <a:p>
            <a:pPr marL="630936" lvl="2" indent="0">
              <a:buNone/>
            </a:pPr>
            <a:r>
              <a:rPr lang="en-US" dirty="0" smtClean="0"/>
              <a:t>  </a:t>
            </a:r>
            <a:endParaRPr lang="en-US" dirty="0"/>
          </a:p>
        </p:txBody>
      </p:sp>
      <p:sp>
        <p:nvSpPr>
          <p:cNvPr id="3" name="Title 2"/>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406676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IN" sz="2400" dirty="0"/>
              <a:t>Handling Frame</a:t>
            </a:r>
            <a:endParaRPr lang="en-US" sz="2000" dirty="0"/>
          </a:p>
          <a:p>
            <a:pPr lvl="0"/>
            <a:r>
              <a:rPr lang="en-IN" sz="2400" dirty="0"/>
              <a:t>Mouse </a:t>
            </a:r>
            <a:r>
              <a:rPr lang="en-IN" sz="2400" dirty="0" smtClean="0"/>
              <a:t>Over Operations</a:t>
            </a:r>
            <a:endParaRPr lang="en-US" sz="2000" dirty="0"/>
          </a:p>
          <a:p>
            <a:pPr lvl="0"/>
            <a:r>
              <a:rPr lang="en-IN" sz="2400" dirty="0" smtClean="0"/>
              <a:t>Drag &amp; Drop </a:t>
            </a:r>
            <a:r>
              <a:rPr lang="en-IN" sz="2400" dirty="0"/>
              <a:t>Operations</a:t>
            </a:r>
            <a:endParaRPr lang="en-US" sz="2000" dirty="0"/>
          </a:p>
          <a:p>
            <a:pPr lvl="0"/>
            <a:r>
              <a:rPr lang="en-IN" sz="2400" dirty="0"/>
              <a:t>Working with different browser</a:t>
            </a:r>
            <a:endParaRPr lang="en-US" sz="2000" dirty="0"/>
          </a:p>
          <a:p>
            <a:pPr lvl="0"/>
            <a:r>
              <a:rPr lang="en-IN" sz="2400" dirty="0"/>
              <a:t>Taking Screenshot</a:t>
            </a:r>
            <a:endParaRPr lang="en-US" sz="2000" dirty="0"/>
          </a:p>
          <a:p>
            <a:pPr lvl="0"/>
            <a:r>
              <a:rPr lang="en-IN" sz="2400" dirty="0"/>
              <a:t>Auto Suggestion</a:t>
            </a:r>
            <a:endParaRPr lang="en-US" sz="2000" dirty="0"/>
          </a:p>
          <a:p>
            <a:pPr lvl="0"/>
            <a:r>
              <a:rPr lang="en-IN" sz="2400" dirty="0"/>
              <a:t>POI Apache</a:t>
            </a:r>
            <a:endParaRPr lang="en-US" sz="2000" dirty="0"/>
          </a:p>
          <a:p>
            <a:pPr lvl="0"/>
            <a:r>
              <a:rPr lang="en-IN" sz="2400" dirty="0"/>
              <a:t>Data Driven Framework</a:t>
            </a:r>
            <a:endParaRPr lang="en-US" sz="2000" dirty="0"/>
          </a:p>
          <a:p>
            <a:pPr lvl="0"/>
            <a:r>
              <a:rPr lang="en-IN" sz="2400" dirty="0" err="1"/>
              <a:t>TestNG</a:t>
            </a:r>
            <a:r>
              <a:rPr lang="en-IN" sz="2400" dirty="0"/>
              <a:t> Framework</a:t>
            </a:r>
            <a:endParaRPr lang="en-US" sz="2000" dirty="0"/>
          </a:p>
          <a:p>
            <a:pPr lvl="0"/>
            <a:r>
              <a:rPr lang="en-IN" sz="2400" dirty="0"/>
              <a:t>Hybrid Framework</a:t>
            </a:r>
            <a:endParaRPr lang="en-US" sz="2000" dirty="0"/>
          </a:p>
          <a:p>
            <a:pPr lvl="0"/>
            <a:r>
              <a:rPr lang="en-IN" sz="2400" dirty="0"/>
              <a:t>Test NG</a:t>
            </a:r>
            <a:endParaRPr lang="en-US" sz="2000" dirty="0"/>
          </a:p>
          <a:p>
            <a:pPr lvl="0"/>
            <a:r>
              <a:rPr lang="en-IN" sz="2400" dirty="0"/>
              <a:t>Hybrid Framework</a:t>
            </a:r>
            <a:endParaRPr lang="en-US" sz="2000" dirty="0"/>
          </a:p>
          <a:p>
            <a:pPr lvl="1"/>
            <a:endParaRPr lang="en-US" dirty="0" smtClean="0"/>
          </a:p>
          <a:p>
            <a:pPr marL="393192" lvl="1" indent="0">
              <a:buNone/>
            </a:pP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835916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Makemytrip</a:t>
            </a:r>
            <a:endParaRPr lang="en-US" dirty="0"/>
          </a:p>
          <a:p>
            <a:pPr lvl="1"/>
            <a:r>
              <a:rPr lang="en-US" dirty="0" smtClean="0"/>
              <a:t>Get the current value from the list box </a:t>
            </a:r>
          </a:p>
          <a:p>
            <a:r>
              <a:rPr lang="en-US" dirty="0" smtClean="0"/>
              <a:t>Justrechargeit.com</a:t>
            </a:r>
          </a:p>
          <a:p>
            <a:pPr lvl="1"/>
            <a:r>
              <a:rPr lang="en-US" dirty="0" smtClean="0"/>
              <a:t>Print all the options in the list box</a:t>
            </a:r>
          </a:p>
          <a:p>
            <a:r>
              <a:rPr lang="en-US" dirty="0" smtClean="0"/>
              <a:t>Mymarreige.com</a:t>
            </a:r>
          </a:p>
          <a:p>
            <a:pPr lvl="1"/>
            <a:r>
              <a:rPr lang="en-US" dirty="0" smtClean="0"/>
              <a:t>Find total </a:t>
            </a:r>
            <a:r>
              <a:rPr lang="en-US" dirty="0" err="1" smtClean="0"/>
              <a:t>no.of</a:t>
            </a:r>
            <a:r>
              <a:rPr lang="en-US" dirty="0" smtClean="0"/>
              <a:t> options present in education list box </a:t>
            </a:r>
          </a:p>
          <a:p>
            <a:r>
              <a:rPr lang="en-US" dirty="0" smtClean="0"/>
              <a:t>Face book </a:t>
            </a:r>
          </a:p>
          <a:p>
            <a:pPr lvl="1"/>
            <a:r>
              <a:rPr lang="en-US" dirty="0" smtClean="0"/>
              <a:t>Print the last year in the list box</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25877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 order to select the required option in the multi select list box we use methods of select class it will keep already selected option as it is and it will select the newly specified option also</a:t>
            </a:r>
          </a:p>
          <a:p>
            <a:pPr lvl="1"/>
            <a:r>
              <a:rPr lang="en-US" dirty="0" smtClean="0"/>
              <a:t>In order to un select the option we use following methods</a:t>
            </a:r>
          </a:p>
          <a:p>
            <a:pPr lvl="2"/>
            <a:r>
              <a:rPr lang="en-US" dirty="0" err="1"/>
              <a:t>d</a:t>
            </a:r>
            <a:r>
              <a:rPr lang="en-US" dirty="0" err="1" smtClean="0"/>
              <a:t>eselectByIndex</a:t>
            </a:r>
            <a:r>
              <a:rPr lang="en-US" dirty="0" smtClean="0"/>
              <a:t>(index)</a:t>
            </a:r>
          </a:p>
          <a:p>
            <a:pPr lvl="2"/>
            <a:r>
              <a:rPr lang="en-US" dirty="0" err="1" smtClean="0"/>
              <a:t>deselectBYvalue</a:t>
            </a:r>
            <a:r>
              <a:rPr lang="en-US" dirty="0" smtClean="0"/>
              <a:t>(value)</a:t>
            </a:r>
          </a:p>
          <a:p>
            <a:pPr lvl="2"/>
            <a:r>
              <a:rPr lang="en-US" dirty="0" err="1" smtClean="0"/>
              <a:t>deselectByVisibleText</a:t>
            </a:r>
            <a:r>
              <a:rPr lang="en-US" dirty="0" smtClean="0"/>
              <a:t>(text)</a:t>
            </a:r>
          </a:p>
          <a:p>
            <a:endParaRPr lang="en-US" dirty="0"/>
          </a:p>
          <a:p>
            <a:endParaRPr lang="en-US" dirty="0" smtClean="0"/>
          </a:p>
          <a:p>
            <a:endParaRPr lang="en-US" dirty="0"/>
          </a:p>
          <a:p>
            <a:endParaRPr lang="en-US" dirty="0" smtClean="0"/>
          </a:p>
          <a:p>
            <a:pPr marL="109728" indent="0">
              <a:buNone/>
            </a:pPr>
            <a:endParaRPr lang="en-US" dirty="0" smtClean="0"/>
          </a:p>
        </p:txBody>
      </p:sp>
      <p:sp>
        <p:nvSpPr>
          <p:cNvPr id="3" name="Title 2"/>
          <p:cNvSpPr>
            <a:spLocks noGrp="1"/>
          </p:cNvSpPr>
          <p:nvPr>
            <p:ph type="title"/>
          </p:nvPr>
        </p:nvSpPr>
        <p:spPr/>
        <p:txBody>
          <a:bodyPr>
            <a:normAutofit fontScale="90000"/>
          </a:bodyPr>
          <a:lstStyle/>
          <a:p>
            <a:r>
              <a:rPr lang="en-US" dirty="0" smtClean="0"/>
              <a:t>Handling the multi select list box </a:t>
            </a:r>
            <a:endParaRPr lang="en-US" dirty="0"/>
          </a:p>
        </p:txBody>
      </p:sp>
    </p:spTree>
    <p:extLst>
      <p:ext uri="{BB962C8B-B14F-4D97-AF65-F5344CB8AC3E}">
        <p14:creationId xmlns:p14="http://schemas.microsoft.com/office/powerpoint/2010/main" val="767757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Handling special keyboard and mouse events are done using advanced user interactions </a:t>
            </a:r>
            <a:r>
              <a:rPr lang="en-US" dirty="0" err="1" smtClean="0"/>
              <a:t>api</a:t>
            </a:r>
            <a:r>
              <a:rPr lang="en-US" dirty="0" smtClean="0"/>
              <a:t>. It contains the actions class that is needed which </a:t>
            </a:r>
            <a:r>
              <a:rPr lang="en-US" dirty="0" err="1" smtClean="0"/>
              <a:t>exicuting</a:t>
            </a:r>
            <a:r>
              <a:rPr lang="en-US" dirty="0" smtClean="0"/>
              <a:t> these events. The following are the most commonly used key boards and mouse events provided by the actions class </a:t>
            </a:r>
          </a:p>
          <a:p>
            <a:r>
              <a:rPr lang="en-US" dirty="0" smtClean="0"/>
              <a:t>Using actions class we can perform following the operations</a:t>
            </a:r>
          </a:p>
          <a:p>
            <a:pPr lvl="1"/>
            <a:r>
              <a:rPr lang="en-US" dirty="0" smtClean="0"/>
              <a:t>Mouse move operations</a:t>
            </a:r>
          </a:p>
          <a:p>
            <a:pPr lvl="1"/>
            <a:r>
              <a:rPr lang="en-US" dirty="0" smtClean="0"/>
              <a:t>Drag and drop operations </a:t>
            </a:r>
          </a:p>
          <a:p>
            <a:pPr lvl="1"/>
            <a:r>
              <a:rPr lang="en-US" dirty="0" smtClean="0"/>
              <a:t>Right click operation</a:t>
            </a:r>
          </a:p>
          <a:p>
            <a:pPr lvl="1"/>
            <a:r>
              <a:rPr lang="en-US" dirty="0" smtClean="0"/>
              <a:t>Double click operation </a:t>
            </a:r>
            <a:endParaRPr lang="en-US" dirty="0"/>
          </a:p>
        </p:txBody>
      </p:sp>
      <p:sp>
        <p:nvSpPr>
          <p:cNvPr id="3" name="Title 2"/>
          <p:cNvSpPr>
            <a:spLocks noGrp="1"/>
          </p:cNvSpPr>
          <p:nvPr>
            <p:ph type="title"/>
          </p:nvPr>
        </p:nvSpPr>
        <p:spPr/>
        <p:txBody>
          <a:bodyPr/>
          <a:lstStyle/>
          <a:p>
            <a:r>
              <a:rPr lang="en-US" dirty="0" smtClean="0"/>
              <a:t>Actions class</a:t>
            </a:r>
            <a:endParaRPr lang="en-US" dirty="0"/>
          </a:p>
        </p:txBody>
      </p:sp>
    </p:spTree>
    <p:extLst>
      <p:ext uri="{BB962C8B-B14F-4D97-AF65-F5344CB8AC3E}">
        <p14:creationId xmlns:p14="http://schemas.microsoft.com/office/powerpoint/2010/main" val="3561459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525963"/>
          </a:xfrm>
        </p:spPr>
        <p:txBody>
          <a:bodyPr/>
          <a:lstStyle/>
          <a:p>
            <a:r>
              <a:rPr lang="en-US" dirty="0" smtClean="0"/>
              <a:t>Actions </a:t>
            </a:r>
            <a:r>
              <a:rPr lang="en-US" dirty="0" err="1" smtClean="0"/>
              <a:t>class.DragANDDrop</a:t>
            </a:r>
            <a:r>
              <a:rPr lang="en-US" dirty="0" smtClean="0"/>
              <a:t>(from element, to element ).build().perform();</a:t>
            </a:r>
          </a:p>
          <a:p>
            <a:r>
              <a:rPr lang="en-US" dirty="0" err="1" smtClean="0"/>
              <a:t>DragAndDrop</a:t>
            </a:r>
            <a:r>
              <a:rPr lang="en-US" dirty="0" smtClean="0"/>
              <a:t>() method used to drag source element and place on the target element </a:t>
            </a:r>
          </a:p>
          <a:p>
            <a:r>
              <a:rPr lang="en-US" dirty="0" err="1" smtClean="0"/>
              <a:t>DragAndDrop</a:t>
            </a:r>
            <a:r>
              <a:rPr lang="en-US" dirty="0" smtClean="0"/>
              <a:t>() method takes two argument, source and target which is present in actions class </a:t>
            </a:r>
          </a:p>
          <a:p>
            <a:r>
              <a:rPr lang="en-US" dirty="0" smtClean="0"/>
              <a:t>EX:</a:t>
            </a:r>
            <a:endParaRPr lang="en-US" dirty="0"/>
          </a:p>
        </p:txBody>
      </p:sp>
      <p:sp>
        <p:nvSpPr>
          <p:cNvPr id="3" name="Title 2"/>
          <p:cNvSpPr>
            <a:spLocks noGrp="1"/>
          </p:cNvSpPr>
          <p:nvPr>
            <p:ph type="title"/>
          </p:nvPr>
        </p:nvSpPr>
        <p:spPr/>
        <p:txBody>
          <a:bodyPr/>
          <a:lstStyle/>
          <a:p>
            <a:r>
              <a:rPr lang="en-US" dirty="0" smtClean="0"/>
              <a:t>Drag and drop operation	</a:t>
            </a:r>
            <a:endParaRPr lang="en-US" dirty="0"/>
          </a:p>
        </p:txBody>
      </p:sp>
    </p:spTree>
    <p:extLst>
      <p:ext uri="{BB962C8B-B14F-4D97-AF65-F5344CB8AC3E}">
        <p14:creationId xmlns:p14="http://schemas.microsoft.com/office/powerpoint/2010/main" val="85499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Performing single operations using multiple methods is called as composite methods </a:t>
            </a:r>
          </a:p>
          <a:p>
            <a:r>
              <a:rPr lang="en-US" dirty="0" smtClean="0"/>
              <a:t>Write a selenium code to perform drag and drop operations without using drag and drop method </a:t>
            </a:r>
          </a:p>
          <a:p>
            <a:r>
              <a:rPr lang="en-US" dirty="0" smtClean="0"/>
              <a:t>Write the selenium code to move the elements in deferent directions </a:t>
            </a:r>
            <a:endParaRPr lang="en-US" dirty="0"/>
          </a:p>
        </p:txBody>
      </p:sp>
      <p:sp>
        <p:nvSpPr>
          <p:cNvPr id="3" name="Title 2"/>
          <p:cNvSpPr>
            <a:spLocks noGrp="1"/>
          </p:cNvSpPr>
          <p:nvPr>
            <p:ph type="title"/>
          </p:nvPr>
        </p:nvSpPr>
        <p:spPr/>
        <p:txBody>
          <a:bodyPr/>
          <a:lstStyle/>
          <a:p>
            <a:r>
              <a:rPr lang="en-US" dirty="0" smtClean="0"/>
              <a:t>Composite methods</a:t>
            </a:r>
            <a:endParaRPr lang="en-US" dirty="0"/>
          </a:p>
        </p:txBody>
      </p:sp>
    </p:spTree>
    <p:extLst>
      <p:ext uri="{BB962C8B-B14F-4D97-AF65-F5344CB8AC3E}">
        <p14:creationId xmlns:p14="http://schemas.microsoft.com/office/powerpoint/2010/main" val="3620890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order to right click we use </a:t>
            </a:r>
            <a:r>
              <a:rPr lang="en-US" dirty="0" err="1" smtClean="0"/>
              <a:t>contextclick</a:t>
            </a:r>
            <a:r>
              <a:rPr lang="en-US" dirty="0" smtClean="0"/>
              <a:t>(), which takes web element reference variable argument(e1)</a:t>
            </a:r>
          </a:p>
          <a:p>
            <a:r>
              <a:rPr lang="en-US" dirty="0" smtClean="0"/>
              <a:t>Context click()Method will display the context menu, in order to select required option present on the context menu we use keys enumerations or shot cute keys using send keys</a:t>
            </a:r>
            <a:r>
              <a:rPr lang="en-US" smtClean="0"/>
              <a:t>() method </a:t>
            </a:r>
            <a:endParaRPr lang="en-US" dirty="0" smtClean="0"/>
          </a:p>
        </p:txBody>
      </p:sp>
      <p:sp>
        <p:nvSpPr>
          <p:cNvPr id="3" name="Title 2"/>
          <p:cNvSpPr>
            <a:spLocks noGrp="1"/>
          </p:cNvSpPr>
          <p:nvPr>
            <p:ph type="title"/>
          </p:nvPr>
        </p:nvSpPr>
        <p:spPr/>
        <p:txBody>
          <a:bodyPr/>
          <a:lstStyle/>
          <a:p>
            <a:r>
              <a:rPr lang="en-US" dirty="0" smtClean="0"/>
              <a:t>Right click operation()</a:t>
            </a:r>
            <a:endParaRPr lang="en-US" dirty="0"/>
          </a:p>
        </p:txBody>
      </p:sp>
    </p:spTree>
    <p:extLst>
      <p:ext uri="{BB962C8B-B14F-4D97-AF65-F5344CB8AC3E}">
        <p14:creationId xmlns:p14="http://schemas.microsoft.com/office/powerpoint/2010/main" val="4192496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order to perform one required type of operation on the popup, 1</a:t>
            </a:r>
            <a:r>
              <a:rPr lang="en-US" baseline="30000" dirty="0" smtClean="0"/>
              <a:t>st</a:t>
            </a:r>
            <a:r>
              <a:rPr lang="en-US" dirty="0" smtClean="0"/>
              <a:t> we should identify the type of the popup we can categories the popups into following categories </a:t>
            </a:r>
          </a:p>
          <a:p>
            <a:pPr lvl="1"/>
            <a:r>
              <a:rPr lang="en-US" dirty="0" smtClean="0"/>
              <a:t>Alert and confirmation popup</a:t>
            </a:r>
          </a:p>
          <a:p>
            <a:pPr lvl="1"/>
            <a:r>
              <a:rPr lang="en-US" dirty="0" smtClean="0"/>
              <a:t>File upload popup</a:t>
            </a:r>
          </a:p>
          <a:p>
            <a:pPr lvl="1"/>
            <a:r>
              <a:rPr lang="en-US" dirty="0" smtClean="0"/>
              <a:t>Web notification popup</a:t>
            </a:r>
          </a:p>
          <a:p>
            <a:pPr lvl="1"/>
            <a:r>
              <a:rPr lang="en-US" dirty="0" smtClean="0"/>
              <a:t>Download popup</a:t>
            </a:r>
          </a:p>
          <a:p>
            <a:pPr lvl="1"/>
            <a:r>
              <a:rPr lang="en-US" dirty="0" smtClean="0"/>
              <a:t>Calendar popup</a:t>
            </a:r>
          </a:p>
          <a:p>
            <a:pPr lvl="1"/>
            <a:endParaRPr lang="en-US" dirty="0"/>
          </a:p>
        </p:txBody>
      </p:sp>
      <p:sp>
        <p:nvSpPr>
          <p:cNvPr id="3" name="Title 2"/>
          <p:cNvSpPr>
            <a:spLocks noGrp="1"/>
          </p:cNvSpPr>
          <p:nvPr>
            <p:ph type="title"/>
          </p:nvPr>
        </p:nvSpPr>
        <p:spPr/>
        <p:txBody>
          <a:bodyPr/>
          <a:lstStyle/>
          <a:p>
            <a:r>
              <a:rPr lang="en-US" dirty="0" smtClean="0"/>
              <a:t>Handling popup’s</a:t>
            </a:r>
            <a:endParaRPr lang="en-US" dirty="0"/>
          </a:p>
        </p:txBody>
      </p:sp>
    </p:spTree>
    <p:extLst>
      <p:ext uri="{BB962C8B-B14F-4D97-AF65-F5344CB8AC3E}">
        <p14:creationId xmlns:p14="http://schemas.microsoft.com/office/powerpoint/2010/main" val="459033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Alert and confirmation popup will have ok button and cancel button and alert message and where as alert popup will have only Ok button and alert message </a:t>
            </a:r>
          </a:p>
          <a:p>
            <a:r>
              <a:rPr lang="en-US" dirty="0" smtClean="0"/>
              <a:t>Alert and confirmation popup and alert popup are called as java script popup</a:t>
            </a:r>
          </a:p>
          <a:p>
            <a:r>
              <a:rPr lang="en-US" dirty="0" smtClean="0"/>
              <a:t>Driver. </a:t>
            </a:r>
            <a:r>
              <a:rPr lang="en-US" dirty="0" err="1" smtClean="0"/>
              <a:t>SwitchTo.Alert</a:t>
            </a:r>
            <a:r>
              <a:rPr lang="en-US" dirty="0" smtClean="0"/>
              <a:t>() method used to change controls from browser to alert and confirmation popup in order to click on ok button on the alert popup we use accept() method, to click on cancel button we use dismiss() method </a:t>
            </a:r>
          </a:p>
          <a:p>
            <a:r>
              <a:rPr lang="en-US" dirty="0" smtClean="0"/>
              <a:t>To get alert message we use get text() method.</a:t>
            </a:r>
          </a:p>
        </p:txBody>
      </p:sp>
      <p:sp>
        <p:nvSpPr>
          <p:cNvPr id="3" name="Title 2"/>
          <p:cNvSpPr>
            <a:spLocks noGrp="1"/>
          </p:cNvSpPr>
          <p:nvPr>
            <p:ph type="title"/>
          </p:nvPr>
        </p:nvSpPr>
        <p:spPr/>
        <p:txBody>
          <a:bodyPr>
            <a:normAutofit/>
          </a:bodyPr>
          <a:lstStyle/>
          <a:p>
            <a:r>
              <a:rPr lang="en-US" dirty="0" smtClean="0"/>
              <a:t>Alert and confirmation popup</a:t>
            </a:r>
            <a:endParaRPr lang="en-US" dirty="0"/>
          </a:p>
        </p:txBody>
      </p:sp>
    </p:spTree>
    <p:extLst>
      <p:ext uri="{BB962C8B-B14F-4D97-AF65-F5344CB8AC3E}">
        <p14:creationId xmlns:p14="http://schemas.microsoft.com/office/powerpoint/2010/main" val="4115393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File uploading by using robot class</a:t>
            </a:r>
          </a:p>
          <a:p>
            <a:pPr lvl="1"/>
            <a:r>
              <a:rPr lang="en-US" dirty="0" smtClean="0"/>
              <a:t>Robot r1=new Robot();</a:t>
            </a:r>
          </a:p>
          <a:p>
            <a:endParaRPr lang="en-US" dirty="0"/>
          </a:p>
          <a:p>
            <a:r>
              <a:rPr lang="en-US" dirty="0" smtClean="0"/>
              <a:t>Note:</a:t>
            </a:r>
            <a:r>
              <a:rPr lang="en-US" dirty="0"/>
              <a:t> </a:t>
            </a:r>
            <a:r>
              <a:rPr lang="en-US" dirty="0" smtClean="0"/>
              <a:t>in file upload popup the popup window is window based application we can’t able to use selenium for window based application so we can using </a:t>
            </a:r>
            <a:r>
              <a:rPr lang="en-US" dirty="0" err="1" smtClean="0"/>
              <a:t>sendKeys</a:t>
            </a:r>
            <a:r>
              <a:rPr lang="en-US" dirty="0" smtClean="0"/>
              <a:t> Method inside the </a:t>
            </a:r>
            <a:r>
              <a:rPr lang="en-US" dirty="0" err="1" smtClean="0"/>
              <a:t>sendKeys</a:t>
            </a:r>
            <a:r>
              <a:rPr lang="en-US" dirty="0" smtClean="0"/>
              <a:t> we are using the path of the file</a:t>
            </a:r>
          </a:p>
        </p:txBody>
      </p:sp>
      <p:sp>
        <p:nvSpPr>
          <p:cNvPr id="3" name="Title 2"/>
          <p:cNvSpPr>
            <a:spLocks noGrp="1"/>
          </p:cNvSpPr>
          <p:nvPr>
            <p:ph type="title"/>
          </p:nvPr>
        </p:nvSpPr>
        <p:spPr/>
        <p:txBody>
          <a:bodyPr/>
          <a:lstStyle/>
          <a:p>
            <a:r>
              <a:rPr lang="en-US" dirty="0" smtClean="0"/>
              <a:t>File upload popup</a:t>
            </a:r>
            <a:endParaRPr lang="en-US" dirty="0"/>
          </a:p>
        </p:txBody>
      </p:sp>
    </p:spTree>
    <p:extLst>
      <p:ext uri="{BB962C8B-B14F-4D97-AF65-F5344CB8AC3E}">
        <p14:creationId xmlns:p14="http://schemas.microsoft.com/office/powerpoint/2010/main" val="1677966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used to perform Keyboard operation </a:t>
            </a:r>
          </a:p>
          <a:p>
            <a:r>
              <a:rPr lang="en-US" dirty="0" smtClean="0"/>
              <a:t>Note: by using java we can perform window based popup operation for upload file by robot class.</a:t>
            </a:r>
          </a:p>
          <a:p>
            <a:pPr lvl="1"/>
            <a:r>
              <a:rPr lang="en-US" dirty="0" err="1" smtClean="0"/>
              <a:t>keyPress</a:t>
            </a:r>
            <a:r>
              <a:rPr lang="en-US" dirty="0" smtClean="0"/>
              <a:t>() method</a:t>
            </a:r>
          </a:p>
          <a:p>
            <a:pPr lvl="1"/>
            <a:r>
              <a:rPr lang="en-US" dirty="0" err="1" smtClean="0"/>
              <a:t>KeyRelease</a:t>
            </a:r>
            <a:r>
              <a:rPr lang="en-US" dirty="0" smtClean="0"/>
              <a:t>() method</a:t>
            </a:r>
          </a:p>
          <a:p>
            <a:r>
              <a:rPr lang="en-US" dirty="0" smtClean="0"/>
              <a:t>In order to upload the file using </a:t>
            </a:r>
            <a:r>
              <a:rPr lang="en-US" dirty="0" err="1" smtClean="0"/>
              <a:t>sendKeys</a:t>
            </a:r>
            <a:r>
              <a:rPr lang="en-US" dirty="0" smtClean="0"/>
              <a:t>() method Or Robot class</a:t>
            </a:r>
          </a:p>
          <a:p>
            <a:r>
              <a:rPr lang="en-US" dirty="0" err="1" smtClean="0"/>
              <a:t>sendKeys</a:t>
            </a:r>
            <a:r>
              <a:rPr lang="en-US" dirty="0" smtClean="0"/>
              <a:t>() method used to upload the file by specifying the file path name</a:t>
            </a:r>
          </a:p>
        </p:txBody>
      </p:sp>
      <p:sp>
        <p:nvSpPr>
          <p:cNvPr id="3" name="Title 2"/>
          <p:cNvSpPr>
            <a:spLocks noGrp="1"/>
          </p:cNvSpPr>
          <p:nvPr>
            <p:ph type="title"/>
          </p:nvPr>
        </p:nvSpPr>
        <p:spPr/>
        <p:txBody>
          <a:bodyPr/>
          <a:lstStyle/>
          <a:p>
            <a:r>
              <a:rPr lang="en-US" dirty="0" smtClean="0"/>
              <a:t>Robot class</a:t>
            </a:r>
            <a:endParaRPr lang="en-US" dirty="0"/>
          </a:p>
        </p:txBody>
      </p:sp>
    </p:spTree>
    <p:extLst>
      <p:ext uri="{BB962C8B-B14F-4D97-AF65-F5344CB8AC3E}">
        <p14:creationId xmlns:p14="http://schemas.microsoft.com/office/powerpoint/2010/main" val="2899977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Jason released the first version of automation tool called selenium core but it is not read properly, than he launched 2</a:t>
            </a:r>
            <a:r>
              <a:rPr lang="en-US" baseline="30000" dirty="0" smtClean="0"/>
              <a:t>nd</a:t>
            </a:r>
            <a:r>
              <a:rPr lang="en-US" dirty="0" smtClean="0"/>
              <a:t> version of tool that selenium IDE(SIDE) which are also failed.</a:t>
            </a:r>
          </a:p>
          <a:p>
            <a:r>
              <a:rPr lang="en-US" dirty="0" smtClean="0"/>
              <a:t>Than the developed 3</a:t>
            </a:r>
            <a:r>
              <a:rPr lang="en-US" baseline="30000" dirty="0" smtClean="0"/>
              <a:t>rd</a:t>
            </a:r>
            <a:r>
              <a:rPr lang="en-US" dirty="0" smtClean="0"/>
              <a:t> version with java code i.e. selenium RC which was not working properly, than he decided to do with WEB then he released 4</a:t>
            </a:r>
            <a:r>
              <a:rPr lang="en-US" baseline="30000" dirty="0" smtClean="0"/>
              <a:t>th</a:t>
            </a:r>
            <a:r>
              <a:rPr lang="en-US" dirty="0" smtClean="0"/>
              <a:t> version </a:t>
            </a:r>
            <a:r>
              <a:rPr lang="en-US" dirty="0" err="1" smtClean="0"/>
              <a:t>WebDriver</a:t>
            </a:r>
            <a:r>
              <a:rPr lang="en-US" dirty="0" smtClean="0"/>
              <a:t> with java.</a:t>
            </a:r>
            <a:endParaRPr lang="en-US" dirty="0"/>
          </a:p>
        </p:txBody>
      </p:sp>
      <p:sp>
        <p:nvSpPr>
          <p:cNvPr id="3" name="Title 2"/>
          <p:cNvSpPr>
            <a:spLocks noGrp="1"/>
          </p:cNvSpPr>
          <p:nvPr>
            <p:ph type="title"/>
          </p:nvPr>
        </p:nvSpPr>
        <p:spPr/>
        <p:txBody>
          <a:bodyPr>
            <a:normAutofit/>
          </a:bodyPr>
          <a:lstStyle/>
          <a:p>
            <a:r>
              <a:rPr lang="en-US" dirty="0" smtClean="0"/>
              <a:t>History of selenium	</a:t>
            </a:r>
            <a:endParaRPr lang="en-US" dirty="0"/>
          </a:p>
        </p:txBody>
      </p:sp>
    </p:spTree>
    <p:extLst>
      <p:ext uri="{BB962C8B-B14F-4D97-AF65-F5344CB8AC3E}">
        <p14:creationId xmlns:p14="http://schemas.microsoft.com/office/powerpoint/2010/main" val="40415539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When ever we work in some application web notification popup appears on the web page</a:t>
            </a:r>
          </a:p>
          <a:p>
            <a:r>
              <a:rPr lang="en-US" dirty="0" smtClean="0"/>
              <a:t>In order to display the popup we have change true into false for “</a:t>
            </a:r>
            <a:r>
              <a:rPr lang="en-US" dirty="0" err="1" smtClean="0"/>
              <a:t>dom.webnotification.enable.preference.preference</a:t>
            </a:r>
            <a:r>
              <a:rPr lang="en-US" dirty="0"/>
              <a:t> </a:t>
            </a:r>
            <a:r>
              <a:rPr lang="en-US" dirty="0" smtClean="0"/>
              <a:t>name”</a:t>
            </a:r>
          </a:p>
          <a:p>
            <a:r>
              <a:rPr lang="en-US" dirty="0" smtClean="0"/>
              <a:t>Using set preference() method at </a:t>
            </a:r>
            <a:r>
              <a:rPr lang="en-US" dirty="0" err="1" smtClean="0"/>
              <a:t>firefox</a:t>
            </a:r>
            <a:r>
              <a:rPr lang="en-US" dirty="0" smtClean="0"/>
              <a:t> profile class set preference() takes 2 argument</a:t>
            </a:r>
          </a:p>
          <a:p>
            <a:r>
              <a:rPr lang="en-US" dirty="0" err="1" smtClean="0"/>
              <a:t>Keys.preference</a:t>
            </a:r>
            <a:r>
              <a:rPr lang="en-US" dirty="0" smtClean="0"/>
              <a:t> name </a:t>
            </a:r>
          </a:p>
          <a:p>
            <a:r>
              <a:rPr lang="en-US" dirty="0" smtClean="0"/>
              <a:t>Value. Preference value(true/false)</a:t>
            </a:r>
          </a:p>
          <a:p>
            <a:r>
              <a:rPr lang="en-US" dirty="0" smtClean="0"/>
              <a:t>In order to copy preference name type about configure then press enter</a:t>
            </a:r>
          </a:p>
          <a:p>
            <a:r>
              <a:rPr lang="en-US" dirty="0" smtClean="0"/>
              <a:t>Firefox profile f1= new </a:t>
            </a:r>
            <a:r>
              <a:rPr lang="en-US" dirty="0" err="1" smtClean="0"/>
              <a:t>Firfox</a:t>
            </a:r>
            <a:r>
              <a:rPr lang="en-US" dirty="0" smtClean="0"/>
              <a:t> Profile();</a:t>
            </a:r>
          </a:p>
          <a:p>
            <a:r>
              <a:rPr lang="en-US" dirty="0" smtClean="0"/>
              <a:t>f1.set </a:t>
            </a:r>
            <a:r>
              <a:rPr lang="en-US" dirty="0"/>
              <a:t>preference (“</a:t>
            </a:r>
            <a:r>
              <a:rPr lang="en-US" dirty="0" err="1" smtClean="0"/>
              <a:t>dom.webnotifications.enabled;false</a:t>
            </a:r>
            <a:r>
              <a:rPr lang="en-US" dirty="0" smtClean="0"/>
              <a:t>”)</a:t>
            </a:r>
          </a:p>
        </p:txBody>
      </p:sp>
      <p:sp>
        <p:nvSpPr>
          <p:cNvPr id="3" name="Title 2"/>
          <p:cNvSpPr>
            <a:spLocks noGrp="1"/>
          </p:cNvSpPr>
          <p:nvPr>
            <p:ph type="title"/>
          </p:nvPr>
        </p:nvSpPr>
        <p:spPr/>
        <p:txBody>
          <a:bodyPr/>
          <a:lstStyle/>
          <a:p>
            <a:r>
              <a:rPr lang="en-US" dirty="0" smtClean="0"/>
              <a:t>Web notification popup</a:t>
            </a:r>
            <a:endParaRPr lang="en-US" dirty="0"/>
          </a:p>
        </p:txBody>
      </p:sp>
    </p:spTree>
    <p:extLst>
      <p:ext uri="{BB962C8B-B14F-4D97-AF65-F5344CB8AC3E}">
        <p14:creationId xmlns:p14="http://schemas.microsoft.com/office/powerpoint/2010/main" val="2752225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Web driver can’t perform any operation on file download popup in order to handle file download popup we programmatically change the settings called preference of the </a:t>
            </a:r>
            <a:r>
              <a:rPr lang="en-US" dirty="0" err="1" smtClean="0"/>
              <a:t>firefox</a:t>
            </a:r>
            <a:r>
              <a:rPr lang="en-US" dirty="0" smtClean="0"/>
              <a:t> profile which takes mine type (multipurpose internet mail extension)</a:t>
            </a:r>
          </a:p>
          <a:p>
            <a:r>
              <a:rPr lang="en-US" dirty="0" smtClean="0"/>
              <a:t>Assignment: </a:t>
            </a:r>
          </a:p>
          <a:p>
            <a:pPr lvl="1"/>
            <a:r>
              <a:rPr lang="en-US" dirty="0" smtClean="0"/>
              <a:t>Write a selenium code to download file in desktop</a:t>
            </a:r>
          </a:p>
          <a:p>
            <a:pPr lvl="1"/>
            <a:r>
              <a:rPr lang="en-US" dirty="0" smtClean="0"/>
              <a:t>Write a selenium code to download file in specific </a:t>
            </a:r>
            <a:r>
              <a:rPr lang="en-US" dirty="0" err="1" smtClean="0"/>
              <a:t>loaction</a:t>
            </a:r>
            <a:endParaRPr lang="en-US" dirty="0"/>
          </a:p>
        </p:txBody>
      </p:sp>
      <p:sp>
        <p:nvSpPr>
          <p:cNvPr id="3" name="Title 2"/>
          <p:cNvSpPr>
            <a:spLocks noGrp="1"/>
          </p:cNvSpPr>
          <p:nvPr>
            <p:ph type="title"/>
          </p:nvPr>
        </p:nvSpPr>
        <p:spPr/>
        <p:txBody>
          <a:bodyPr/>
          <a:lstStyle/>
          <a:p>
            <a:r>
              <a:rPr lang="en-US" dirty="0" smtClean="0"/>
              <a:t>File download popup</a:t>
            </a:r>
            <a:endParaRPr lang="en-US" dirty="0"/>
          </a:p>
        </p:txBody>
      </p:sp>
    </p:spTree>
    <p:extLst>
      <p:ext uri="{BB962C8B-B14F-4D97-AF65-F5344CB8AC3E}">
        <p14:creationId xmlns:p14="http://schemas.microsoft.com/office/powerpoint/2010/main" val="42900910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4026091"/>
          </a:xfrm>
        </p:spPr>
        <p:txBody>
          <a:bodyPr>
            <a:normAutofit fontScale="92500" lnSpcReduction="10000"/>
          </a:bodyPr>
          <a:lstStyle/>
          <a:p>
            <a:r>
              <a:rPr lang="en-US" dirty="0" smtClean="0"/>
              <a:t>Selenium 2</a:t>
            </a:r>
          </a:p>
          <a:p>
            <a:pPr lvl="1"/>
            <a:r>
              <a:rPr lang="en-US" dirty="0" smtClean="0"/>
              <a:t>It opens a </a:t>
            </a:r>
            <a:r>
              <a:rPr lang="en-US" dirty="0" err="1" smtClean="0"/>
              <a:t>firefox</a:t>
            </a:r>
            <a:r>
              <a:rPr lang="en-US" dirty="0" smtClean="0"/>
              <a:t> browser with out using gecko driver</a:t>
            </a:r>
          </a:p>
          <a:p>
            <a:pPr lvl="1"/>
            <a:r>
              <a:rPr lang="en-US" dirty="0" smtClean="0"/>
              <a:t>Speed of the execution is normal </a:t>
            </a:r>
          </a:p>
          <a:p>
            <a:pPr lvl="1"/>
            <a:r>
              <a:rPr lang="en-US" dirty="0" smtClean="0"/>
              <a:t>It is stable</a:t>
            </a:r>
          </a:p>
          <a:p>
            <a:pPr lvl="1"/>
            <a:r>
              <a:rPr lang="en-US" dirty="0" smtClean="0"/>
              <a:t>It supports below 47 version of fire fox</a:t>
            </a:r>
          </a:p>
          <a:p>
            <a:r>
              <a:rPr lang="en-US" dirty="0" smtClean="0"/>
              <a:t>Selenium 3</a:t>
            </a:r>
          </a:p>
          <a:p>
            <a:pPr lvl="1"/>
            <a:r>
              <a:rPr lang="en-US" dirty="0" smtClean="0"/>
              <a:t>It opens a </a:t>
            </a:r>
            <a:r>
              <a:rPr lang="en-US" dirty="0" err="1" smtClean="0"/>
              <a:t>firefox</a:t>
            </a:r>
            <a:r>
              <a:rPr lang="en-US" dirty="0" smtClean="0"/>
              <a:t> browser with help of gecko driver</a:t>
            </a:r>
          </a:p>
          <a:p>
            <a:pPr lvl="1"/>
            <a:r>
              <a:rPr lang="en-US" dirty="0" smtClean="0"/>
              <a:t>Speed of the execution is faster </a:t>
            </a:r>
          </a:p>
          <a:p>
            <a:pPr lvl="1"/>
            <a:r>
              <a:rPr lang="en-US" dirty="0" smtClean="0"/>
              <a:t>It is not stable because mouse move, drag and drop double click and write click operations are not supported </a:t>
            </a:r>
          </a:p>
          <a:p>
            <a:pPr lvl="1"/>
            <a:r>
              <a:rPr lang="en-US" dirty="0" smtClean="0"/>
              <a:t>It supports any version of </a:t>
            </a:r>
            <a:r>
              <a:rPr lang="en-US" dirty="0" err="1" smtClean="0"/>
              <a:t>firefox</a:t>
            </a:r>
            <a:endParaRPr lang="en-US" dirty="0" smtClean="0"/>
          </a:p>
          <a:p>
            <a:pPr lvl="1"/>
            <a:endParaRPr lang="en-US" dirty="0"/>
          </a:p>
        </p:txBody>
      </p:sp>
      <p:sp>
        <p:nvSpPr>
          <p:cNvPr id="3" name="Title 2"/>
          <p:cNvSpPr>
            <a:spLocks noGrp="1"/>
          </p:cNvSpPr>
          <p:nvPr>
            <p:ph type="title"/>
          </p:nvPr>
        </p:nvSpPr>
        <p:spPr>
          <a:xfrm>
            <a:off x="457200" y="0"/>
            <a:ext cx="8229600" cy="1417638"/>
          </a:xfrm>
        </p:spPr>
        <p:txBody>
          <a:bodyPr>
            <a:normAutofit fontScale="90000"/>
          </a:bodyPr>
          <a:lstStyle/>
          <a:p>
            <a:r>
              <a:rPr lang="en-US" dirty="0" smtClean="0"/>
              <a:t/>
            </a:r>
            <a:br>
              <a:rPr lang="en-US" dirty="0" smtClean="0"/>
            </a:br>
            <a:r>
              <a:rPr lang="en-US" dirty="0"/>
              <a:t/>
            </a:r>
            <a:br>
              <a:rPr lang="en-US" dirty="0"/>
            </a:br>
            <a:r>
              <a:rPr lang="en-US" dirty="0" smtClean="0"/>
              <a:t>defere</a:t>
            </a:r>
            <a:r>
              <a:rPr lang="en-US" dirty="0" smtClean="0"/>
              <a:t>nce between </a:t>
            </a:r>
            <a:r>
              <a:rPr lang="en-US" dirty="0" smtClean="0"/>
              <a:t>Selenium3 and selenium 2</a:t>
            </a:r>
            <a:r>
              <a:rPr lang="en-US" dirty="0"/>
              <a:t/>
            </a:r>
            <a:br>
              <a:rPr lang="en-US" dirty="0"/>
            </a:br>
            <a:endParaRPr lang="en-US" dirty="0"/>
          </a:p>
        </p:txBody>
      </p:sp>
    </p:spTree>
    <p:extLst>
      <p:ext uri="{BB962C8B-B14F-4D97-AF65-F5344CB8AC3E}">
        <p14:creationId xmlns:p14="http://schemas.microsoft.com/office/powerpoint/2010/main" val="39396782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getScreenShotAs</a:t>
            </a:r>
            <a:r>
              <a:rPr lang="en-US" dirty="0" smtClean="0"/>
              <a:t>() used to take the screen shot in file format and screen shot will be stored in file class reference variable(f1).</a:t>
            </a:r>
          </a:p>
          <a:p>
            <a:r>
              <a:rPr lang="en-US" dirty="0" smtClean="0"/>
              <a:t>We have to mention the location of the screen shot using file class object location of the screen shot will be stored in file class reference variable(f2).</a:t>
            </a:r>
          </a:p>
          <a:p>
            <a:r>
              <a:rPr lang="en-US" dirty="0" smtClean="0"/>
              <a:t>File </a:t>
            </a:r>
            <a:r>
              <a:rPr lang="en-US" dirty="0" err="1" smtClean="0"/>
              <a:t>titles.copyFile</a:t>
            </a:r>
            <a:r>
              <a:rPr lang="en-US" dirty="0" smtClean="0"/>
              <a:t>() is a method which is used to copy from source file to destination file </a:t>
            </a:r>
            <a:endParaRPr lang="en-US" dirty="0"/>
          </a:p>
        </p:txBody>
      </p:sp>
      <p:sp>
        <p:nvSpPr>
          <p:cNvPr id="3" name="Title 2"/>
          <p:cNvSpPr>
            <a:spLocks noGrp="1"/>
          </p:cNvSpPr>
          <p:nvPr>
            <p:ph type="title"/>
          </p:nvPr>
        </p:nvSpPr>
        <p:spPr/>
        <p:txBody>
          <a:bodyPr/>
          <a:lstStyle/>
          <a:p>
            <a:r>
              <a:rPr lang="en-US" dirty="0" smtClean="0"/>
              <a:t>Screen shot </a:t>
            </a:r>
            <a:endParaRPr lang="en-US" dirty="0"/>
          </a:p>
        </p:txBody>
      </p:sp>
    </p:spTree>
    <p:extLst>
      <p:ext uri="{BB962C8B-B14F-4D97-AF65-F5344CB8AC3E}">
        <p14:creationId xmlns:p14="http://schemas.microsoft.com/office/powerpoint/2010/main" val="40974881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Getattribute</a:t>
            </a:r>
            <a:r>
              <a:rPr lang="en-US" dirty="0" smtClean="0"/>
              <a:t>() used to get the property value which takes property name argument </a:t>
            </a:r>
          </a:p>
          <a:p>
            <a:r>
              <a:rPr lang="en-US" dirty="0" smtClean="0"/>
              <a:t>Property name is present before the equal symbol and property value is present after the = symbol </a:t>
            </a:r>
            <a:r>
              <a:rPr lang="en-US" dirty="0" err="1" smtClean="0"/>
              <a:t>eg</a:t>
            </a:r>
            <a:r>
              <a:rPr lang="en-US" dirty="0" smtClean="0"/>
              <a:t>: ID=email</a:t>
            </a:r>
          </a:p>
          <a:p>
            <a:r>
              <a:rPr lang="en-US" dirty="0" smtClean="0"/>
              <a:t>Getting text box value</a:t>
            </a:r>
          </a:p>
          <a:p>
            <a:endParaRPr lang="en-US" dirty="0"/>
          </a:p>
          <a:p>
            <a:r>
              <a:rPr lang="en-US" dirty="0" smtClean="0"/>
              <a:t>Getting tooltip message</a:t>
            </a:r>
          </a:p>
          <a:p>
            <a:r>
              <a:rPr lang="en-US" dirty="0" err="1" smtClean="0"/>
              <a:t>Gettext</a:t>
            </a:r>
            <a:r>
              <a:rPr lang="en-US" dirty="0" smtClean="0"/>
              <a:t>() method </a:t>
            </a:r>
            <a:endParaRPr lang="en-US" dirty="0"/>
          </a:p>
        </p:txBody>
      </p:sp>
      <p:sp>
        <p:nvSpPr>
          <p:cNvPr id="3" name="Title 2"/>
          <p:cNvSpPr>
            <a:spLocks noGrp="1"/>
          </p:cNvSpPr>
          <p:nvPr>
            <p:ph type="title"/>
          </p:nvPr>
        </p:nvSpPr>
        <p:spPr/>
        <p:txBody>
          <a:bodyPr>
            <a:normAutofit fontScale="90000"/>
          </a:bodyPr>
          <a:lstStyle/>
          <a:p>
            <a:r>
              <a:rPr lang="en-US" dirty="0" smtClean="0"/>
              <a:t>Getting property value of element</a:t>
            </a:r>
            <a:endParaRPr lang="en-US" dirty="0"/>
          </a:p>
        </p:txBody>
      </p:sp>
    </p:spTree>
    <p:extLst>
      <p:ext uri="{BB962C8B-B14F-4D97-AF65-F5344CB8AC3E}">
        <p14:creationId xmlns:p14="http://schemas.microsoft.com/office/powerpoint/2010/main" val="15433405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err="1"/>
              <a:t>XPath</a:t>
            </a:r>
            <a:r>
              <a:rPr lang="en-US" dirty="0"/>
              <a:t> is defined as </a:t>
            </a:r>
            <a:r>
              <a:rPr lang="en-US" b="1" dirty="0"/>
              <a:t>XML path</a:t>
            </a:r>
            <a:r>
              <a:rPr lang="en-US" dirty="0"/>
              <a:t>. </a:t>
            </a:r>
            <a:r>
              <a:rPr lang="en-US" b="1" dirty="0"/>
              <a:t>It is a syntax or language for finding any element on the web page using XML path expression</a:t>
            </a:r>
            <a:r>
              <a:rPr lang="en-US" dirty="0"/>
              <a:t>. </a:t>
            </a:r>
            <a:r>
              <a:rPr lang="en-US" dirty="0" err="1"/>
              <a:t>XPath</a:t>
            </a:r>
            <a:r>
              <a:rPr lang="en-US" dirty="0"/>
              <a:t> is used to find the location of any element on a </a:t>
            </a:r>
            <a:r>
              <a:rPr lang="en-US" dirty="0" smtClean="0"/>
              <a:t>webpage </a:t>
            </a:r>
            <a:r>
              <a:rPr lang="en-US" dirty="0"/>
              <a:t>using HTML DOM structure. </a:t>
            </a:r>
            <a:endParaRPr lang="en-US" dirty="0" smtClean="0"/>
          </a:p>
          <a:p>
            <a:r>
              <a:rPr lang="en-US" dirty="0" smtClean="0"/>
              <a:t>Syntax </a:t>
            </a:r>
          </a:p>
          <a:p>
            <a:pPr marL="109728" indent="0">
              <a:buNone/>
            </a:pPr>
            <a:r>
              <a:rPr lang="en-US" dirty="0"/>
              <a:t>	</a:t>
            </a:r>
            <a:r>
              <a:rPr lang="en-US" dirty="0" err="1"/>
              <a:t>Xpath</a:t>
            </a:r>
            <a:r>
              <a:rPr lang="en-US" dirty="0"/>
              <a:t>=//</a:t>
            </a:r>
            <a:r>
              <a:rPr lang="en-US" dirty="0" err="1"/>
              <a:t>tagname</a:t>
            </a:r>
            <a:r>
              <a:rPr lang="en-US" dirty="0"/>
              <a:t>[@attribute='value</a:t>
            </a:r>
            <a:r>
              <a:rPr lang="en-US" dirty="0" smtClean="0"/>
              <a:t>']</a:t>
            </a:r>
          </a:p>
          <a:p>
            <a:pPr lvl="1"/>
            <a:r>
              <a:rPr lang="en-US" b="1" dirty="0"/>
              <a:t>// :</a:t>
            </a:r>
            <a:r>
              <a:rPr lang="en-US" dirty="0"/>
              <a:t> Select current node.</a:t>
            </a:r>
          </a:p>
          <a:p>
            <a:pPr lvl="1"/>
            <a:r>
              <a:rPr lang="en-US" b="1" dirty="0" err="1"/>
              <a:t>Tagname</a:t>
            </a:r>
            <a:r>
              <a:rPr lang="en-US" b="1" dirty="0"/>
              <a:t>: </a:t>
            </a:r>
            <a:r>
              <a:rPr lang="en-US" dirty="0" err="1"/>
              <a:t>Tagname</a:t>
            </a:r>
            <a:r>
              <a:rPr lang="en-US" dirty="0"/>
              <a:t> of the particular node.</a:t>
            </a:r>
          </a:p>
          <a:p>
            <a:pPr lvl="1"/>
            <a:r>
              <a:rPr lang="en-US" b="1" dirty="0"/>
              <a:t>@:</a:t>
            </a:r>
            <a:r>
              <a:rPr lang="en-US" dirty="0"/>
              <a:t> Select attribute.</a:t>
            </a:r>
          </a:p>
          <a:p>
            <a:pPr lvl="1"/>
            <a:r>
              <a:rPr lang="en-US" b="1" dirty="0"/>
              <a:t>Attribute:</a:t>
            </a:r>
            <a:r>
              <a:rPr lang="en-US" dirty="0"/>
              <a:t> Attribute name of the node.</a:t>
            </a:r>
          </a:p>
          <a:p>
            <a:pPr lvl="1"/>
            <a:r>
              <a:rPr lang="en-US" b="1" dirty="0"/>
              <a:t>Value:</a:t>
            </a:r>
            <a:r>
              <a:rPr lang="en-US" dirty="0"/>
              <a:t> Value of the attribute.</a:t>
            </a:r>
          </a:p>
          <a:p>
            <a:pPr marL="109728" indent="0">
              <a:buNone/>
            </a:pPr>
            <a:endParaRPr lang="en-US" dirty="0"/>
          </a:p>
        </p:txBody>
      </p:sp>
      <p:sp>
        <p:nvSpPr>
          <p:cNvPr id="3" name="Title 2"/>
          <p:cNvSpPr>
            <a:spLocks noGrp="1"/>
          </p:cNvSpPr>
          <p:nvPr>
            <p:ph type="title"/>
          </p:nvPr>
        </p:nvSpPr>
        <p:spPr/>
        <p:txBody>
          <a:bodyPr/>
          <a:lstStyle/>
          <a:p>
            <a:r>
              <a:rPr lang="en-US" dirty="0" err="1" smtClean="0"/>
              <a:t>xpath</a:t>
            </a:r>
            <a:endParaRPr lang="en-US" dirty="0"/>
          </a:p>
        </p:txBody>
      </p:sp>
    </p:spTree>
    <p:extLst>
      <p:ext uri="{BB962C8B-B14F-4D97-AF65-F5344CB8AC3E}">
        <p14:creationId xmlns:p14="http://schemas.microsoft.com/office/powerpoint/2010/main" val="38729280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err="1"/>
              <a:t>FirefoxProfile</a:t>
            </a:r>
            <a:r>
              <a:rPr lang="en-US" dirty="0"/>
              <a:t> p1 = </a:t>
            </a:r>
            <a:r>
              <a:rPr lang="en-US" b="1" dirty="0"/>
              <a:t>new </a:t>
            </a:r>
            <a:r>
              <a:rPr lang="en-US" b="1" dirty="0" err="1"/>
              <a:t>FirefoxProfile</a:t>
            </a:r>
            <a:r>
              <a:rPr lang="en-US" b="1" dirty="0"/>
              <a:t>();</a:t>
            </a:r>
          </a:p>
          <a:p>
            <a:r>
              <a:rPr lang="en-US" dirty="0"/>
              <a:t>p1.setPreference("browser.helperApps.neverAsk.</a:t>
            </a:r>
            <a:r>
              <a:rPr lang="en-US" dirty="0" err="1"/>
              <a:t>saveToDisk</a:t>
            </a:r>
            <a:r>
              <a:rPr lang="en-US" dirty="0"/>
              <a:t>","application/zip");</a:t>
            </a:r>
          </a:p>
          <a:p>
            <a:r>
              <a:rPr lang="en-US" dirty="0" err="1"/>
              <a:t>System.</a:t>
            </a:r>
            <a:r>
              <a:rPr lang="en-US" i="1" dirty="0" err="1"/>
              <a:t>setProperty</a:t>
            </a:r>
            <a:r>
              <a:rPr lang="en-US" i="1" dirty="0"/>
              <a:t>("</a:t>
            </a:r>
            <a:r>
              <a:rPr lang="en-US" i="1" dirty="0" err="1"/>
              <a:t>webdriver.gecko.driver</a:t>
            </a:r>
            <a:r>
              <a:rPr lang="en-US" i="1" dirty="0"/>
              <a:t>", "C:\\Users\\Elcot\\Downloads\\geckodriver-v0.24.0-win32\\geckodriver.exe");</a:t>
            </a:r>
          </a:p>
          <a:p>
            <a:r>
              <a:rPr lang="en-US" dirty="0" err="1"/>
              <a:t>DesiredCapabilities</a:t>
            </a:r>
            <a:r>
              <a:rPr lang="en-US" dirty="0"/>
              <a:t> dc = </a:t>
            </a:r>
            <a:r>
              <a:rPr lang="en-US" b="1" dirty="0"/>
              <a:t>new </a:t>
            </a:r>
            <a:r>
              <a:rPr lang="en-US" b="1" dirty="0" err="1"/>
              <a:t>DesiredCapabilities</a:t>
            </a:r>
            <a:r>
              <a:rPr lang="en-US" b="1" dirty="0"/>
              <a:t>();</a:t>
            </a:r>
          </a:p>
          <a:p>
            <a:r>
              <a:rPr lang="en-US" dirty="0" err="1"/>
              <a:t>dc.setCapability</a:t>
            </a:r>
            <a:r>
              <a:rPr lang="en-US" dirty="0"/>
              <a:t>("</a:t>
            </a:r>
            <a:r>
              <a:rPr lang="en-US" dirty="0" err="1"/>
              <a:t>marionatte</a:t>
            </a:r>
            <a:r>
              <a:rPr lang="en-US" dirty="0"/>
              <a:t>", </a:t>
            </a:r>
            <a:r>
              <a:rPr lang="en-US" b="1" dirty="0"/>
              <a:t>false);</a:t>
            </a:r>
          </a:p>
          <a:p>
            <a:r>
              <a:rPr lang="en-US" dirty="0" err="1"/>
              <a:t>FirefoxOptions</a:t>
            </a:r>
            <a:r>
              <a:rPr lang="en-US" dirty="0"/>
              <a:t> opt = </a:t>
            </a:r>
            <a:r>
              <a:rPr lang="en-US" b="1" dirty="0"/>
              <a:t>new </a:t>
            </a:r>
            <a:r>
              <a:rPr lang="en-US" b="1" dirty="0" err="1"/>
              <a:t>FirefoxOptions</a:t>
            </a:r>
            <a:r>
              <a:rPr lang="en-US" b="1" dirty="0"/>
              <a:t>(dc);</a:t>
            </a:r>
          </a:p>
          <a:p>
            <a:endParaRPr lang="en-US" dirty="0"/>
          </a:p>
          <a:p>
            <a:r>
              <a:rPr lang="en-US" dirty="0" err="1"/>
              <a:t>opt.setProfile</a:t>
            </a:r>
            <a:r>
              <a:rPr lang="en-US" dirty="0"/>
              <a:t>(p1); </a:t>
            </a:r>
          </a:p>
          <a:p>
            <a:r>
              <a:rPr lang="en-US" dirty="0" err="1"/>
              <a:t>WebDriver</a:t>
            </a:r>
            <a:r>
              <a:rPr lang="en-US" dirty="0"/>
              <a:t> driver = </a:t>
            </a:r>
            <a:r>
              <a:rPr lang="en-US" b="1" dirty="0"/>
              <a:t>new </a:t>
            </a:r>
            <a:r>
              <a:rPr lang="en-US" b="1" dirty="0" err="1"/>
              <a:t>FirefoxDriver</a:t>
            </a:r>
            <a:r>
              <a:rPr lang="en-US" b="1" dirty="0"/>
              <a:t>(opt);</a:t>
            </a:r>
          </a:p>
          <a:p>
            <a:r>
              <a:rPr lang="en-US" dirty="0" err="1"/>
              <a:t>driver.get</a:t>
            </a:r>
            <a:r>
              <a:rPr lang="en-US" dirty="0"/>
              <a:t>("https://www.seleniumhq.org/download/");</a:t>
            </a:r>
          </a:p>
          <a:p>
            <a:r>
              <a:rPr lang="en-US" dirty="0" err="1"/>
              <a:t>driver.manage</a:t>
            </a:r>
            <a:r>
              <a:rPr lang="en-US" dirty="0"/>
              <a:t>().window().maximize();</a:t>
            </a:r>
          </a:p>
          <a:p>
            <a:r>
              <a:rPr lang="en-US" dirty="0" err="1"/>
              <a:t>driver.findElement</a:t>
            </a:r>
            <a:r>
              <a:rPr lang="en-US" dirty="0"/>
              <a:t>(</a:t>
            </a:r>
            <a:r>
              <a:rPr lang="en-US" dirty="0" err="1"/>
              <a:t>By.</a:t>
            </a:r>
            <a:r>
              <a:rPr lang="en-US" i="1" dirty="0" err="1"/>
              <a:t>linkText</a:t>
            </a:r>
            <a:r>
              <a:rPr lang="en-US" i="1" dirty="0"/>
              <a:t>("3.141.59")).click();</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8218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Selenium is the free and open source tool, which is used to automate only on web based applications</a:t>
            </a:r>
          </a:p>
          <a:p>
            <a:r>
              <a:rPr lang="en-US" dirty="0" smtClean="0"/>
              <a:t>Selenium components are </a:t>
            </a:r>
          </a:p>
          <a:p>
            <a:pPr lvl="1"/>
            <a:r>
              <a:rPr lang="en-US" dirty="0" smtClean="0"/>
              <a:t>Selenium core</a:t>
            </a:r>
          </a:p>
          <a:p>
            <a:pPr lvl="1"/>
            <a:r>
              <a:rPr lang="en-US" dirty="0" smtClean="0"/>
              <a:t>Selenium IDE</a:t>
            </a:r>
          </a:p>
          <a:p>
            <a:pPr lvl="1"/>
            <a:r>
              <a:rPr lang="en-US" dirty="0" smtClean="0"/>
              <a:t>Selenium RC(remote control)</a:t>
            </a:r>
          </a:p>
          <a:p>
            <a:pPr lvl="1"/>
            <a:r>
              <a:rPr lang="en-US" dirty="0" smtClean="0"/>
              <a:t>Web driver</a:t>
            </a:r>
          </a:p>
          <a:p>
            <a:pPr lvl="1"/>
            <a:r>
              <a:rPr lang="en-US" dirty="0" smtClean="0"/>
              <a:t>Selenium web driver</a:t>
            </a:r>
          </a:p>
        </p:txBody>
      </p:sp>
      <p:sp>
        <p:nvSpPr>
          <p:cNvPr id="3" name="Title 2"/>
          <p:cNvSpPr>
            <a:spLocks noGrp="1"/>
          </p:cNvSpPr>
          <p:nvPr>
            <p:ph type="title"/>
          </p:nvPr>
        </p:nvSpPr>
        <p:spPr/>
        <p:txBody>
          <a:bodyPr/>
          <a:lstStyle/>
          <a:p>
            <a:r>
              <a:rPr lang="en-US" dirty="0" smtClean="0"/>
              <a:t>What is selenium 	</a:t>
            </a:r>
            <a:endParaRPr lang="en-US" dirty="0"/>
          </a:p>
        </p:txBody>
      </p:sp>
    </p:spTree>
    <p:extLst>
      <p:ext uri="{BB962C8B-B14F-4D97-AF65-F5344CB8AC3E}">
        <p14:creationId xmlns:p14="http://schemas.microsoft.com/office/powerpoint/2010/main" val="2074461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Selenium supports the following languages </a:t>
            </a:r>
          </a:p>
          <a:p>
            <a:pPr lvl="1"/>
            <a:r>
              <a:rPr lang="en-US" dirty="0" smtClean="0"/>
              <a:t>C#</a:t>
            </a:r>
          </a:p>
          <a:p>
            <a:pPr lvl="1"/>
            <a:r>
              <a:rPr lang="en-US" dirty="0" smtClean="0"/>
              <a:t>PHP</a:t>
            </a:r>
          </a:p>
          <a:p>
            <a:pPr lvl="1"/>
            <a:r>
              <a:rPr lang="en-US" dirty="0" smtClean="0"/>
              <a:t>Pearl</a:t>
            </a:r>
          </a:p>
          <a:p>
            <a:pPr lvl="1"/>
            <a:r>
              <a:rPr lang="en-US" dirty="0" smtClean="0"/>
              <a:t>Python </a:t>
            </a:r>
            <a:endParaRPr lang="en-US" dirty="0"/>
          </a:p>
          <a:p>
            <a:pPr lvl="1"/>
            <a:r>
              <a:rPr lang="en-US" dirty="0" smtClean="0"/>
              <a:t>Ruby</a:t>
            </a:r>
          </a:p>
          <a:p>
            <a:pPr lvl="1"/>
            <a:r>
              <a:rPr lang="en-US" dirty="0" smtClean="0"/>
              <a:t>Java</a:t>
            </a:r>
          </a:p>
          <a:p>
            <a:pPr lvl="1"/>
            <a:r>
              <a:rPr lang="en-US" dirty="0" smtClean="0"/>
              <a:t>Java script </a:t>
            </a:r>
          </a:p>
          <a:p>
            <a:pPr marL="393192" lvl="1" indent="0">
              <a:buNone/>
            </a:pPr>
            <a:endParaRPr lang="en-US" dirty="0" smtClean="0"/>
          </a:p>
        </p:txBody>
      </p:sp>
      <p:sp>
        <p:nvSpPr>
          <p:cNvPr id="3" name="Title 2"/>
          <p:cNvSpPr>
            <a:spLocks noGrp="1"/>
          </p:cNvSpPr>
          <p:nvPr>
            <p:ph type="title"/>
          </p:nvPr>
        </p:nvSpPr>
        <p:spPr/>
        <p:txBody>
          <a:bodyPr>
            <a:normAutofit fontScale="90000"/>
          </a:bodyPr>
          <a:lstStyle/>
          <a:p>
            <a:r>
              <a:rPr lang="en-US" dirty="0" smtClean="0"/>
              <a:t>Selenium supporting languages	</a:t>
            </a:r>
            <a:endParaRPr lang="en-US" dirty="0"/>
          </a:p>
        </p:txBody>
      </p:sp>
    </p:spTree>
    <p:extLst>
      <p:ext uri="{BB962C8B-B14F-4D97-AF65-F5344CB8AC3E}">
        <p14:creationId xmlns:p14="http://schemas.microsoft.com/office/powerpoint/2010/main" val="2503448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Selenium is a combination of selenium RC and Web driver</a:t>
            </a:r>
          </a:p>
          <a:p>
            <a:r>
              <a:rPr lang="en-US" dirty="0" smtClean="0"/>
              <a:t>It is used to automate the web based applications developed using java language </a:t>
            </a:r>
          </a:p>
          <a:p>
            <a:r>
              <a:rPr lang="en-US" dirty="0" smtClean="0"/>
              <a:t>Selenium web driver has two releases </a:t>
            </a:r>
          </a:p>
          <a:p>
            <a:pPr lvl="1"/>
            <a:r>
              <a:rPr lang="en-US" dirty="0" smtClean="0"/>
              <a:t>Selenium 2</a:t>
            </a:r>
          </a:p>
          <a:p>
            <a:pPr lvl="1"/>
            <a:r>
              <a:rPr lang="en-US" dirty="0" smtClean="0"/>
              <a:t>Selenium 3</a:t>
            </a:r>
          </a:p>
        </p:txBody>
      </p:sp>
      <p:sp>
        <p:nvSpPr>
          <p:cNvPr id="3" name="Title 2"/>
          <p:cNvSpPr>
            <a:spLocks noGrp="1"/>
          </p:cNvSpPr>
          <p:nvPr>
            <p:ph type="title"/>
          </p:nvPr>
        </p:nvSpPr>
        <p:spPr/>
        <p:txBody>
          <a:bodyPr/>
          <a:lstStyle/>
          <a:p>
            <a:r>
              <a:rPr lang="en-US" dirty="0" smtClean="0"/>
              <a:t>What is selenium web driver</a:t>
            </a:r>
            <a:endParaRPr lang="en-US" dirty="0"/>
          </a:p>
        </p:txBody>
      </p:sp>
    </p:spTree>
    <p:extLst>
      <p:ext uri="{BB962C8B-B14F-4D97-AF65-F5344CB8AC3E}">
        <p14:creationId xmlns:p14="http://schemas.microsoft.com/office/powerpoint/2010/main" val="2200423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2667000"/>
            <a:ext cx="6400800" cy="1569660"/>
          </a:xfrm>
          <a:prstGeom prst="rect">
            <a:avLst/>
          </a:prstGeom>
          <a:noFill/>
        </p:spPr>
        <p:txBody>
          <a:bodyPr wrap="square" rtlCol="0">
            <a:spAutoFit/>
          </a:bodyPr>
          <a:lstStyle/>
          <a:p>
            <a:r>
              <a:rPr lang="en-US" sz="4800" dirty="0" smtClean="0"/>
              <a:t>How to Setup the Selenium Web Driver </a:t>
            </a:r>
            <a:endParaRPr lang="en-US" sz="4800" dirty="0"/>
          </a:p>
        </p:txBody>
      </p:sp>
    </p:spTree>
    <p:extLst>
      <p:ext uri="{BB962C8B-B14F-4D97-AF65-F5344CB8AC3E}">
        <p14:creationId xmlns:p14="http://schemas.microsoft.com/office/powerpoint/2010/main" val="8572069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3711</TotalTime>
  <Words>2564</Words>
  <Application>Microsoft Office PowerPoint</Application>
  <PresentationFormat>On-screen Show (4:3)</PresentationFormat>
  <Paragraphs>449</Paragraphs>
  <Slides>56</Slides>
  <Notes>56</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Concourse</vt:lpstr>
      <vt:lpstr>Selenium </vt:lpstr>
      <vt:lpstr>Selenium syllabus </vt:lpstr>
      <vt:lpstr>PowerPoint Presentation</vt:lpstr>
      <vt:lpstr>PowerPoint Presentation</vt:lpstr>
      <vt:lpstr>History of selenium </vt:lpstr>
      <vt:lpstr>What is selenium  </vt:lpstr>
      <vt:lpstr>Selenium supporting languages </vt:lpstr>
      <vt:lpstr>What is selenium web driver</vt:lpstr>
      <vt:lpstr>PowerPoint Presentation</vt:lpstr>
      <vt:lpstr>Java development tools</vt:lpstr>
      <vt:lpstr>Eclipse versions</vt:lpstr>
      <vt:lpstr>Selenium Web driver architecture </vt:lpstr>
      <vt:lpstr>PowerPoint Presentation</vt:lpstr>
      <vt:lpstr>PowerPoint Presentation</vt:lpstr>
      <vt:lpstr>Get Title method  </vt:lpstr>
      <vt:lpstr>Wait statement</vt:lpstr>
      <vt:lpstr>List of Web element</vt:lpstr>
      <vt:lpstr>HTML  </vt:lpstr>
      <vt:lpstr>HTML format</vt:lpstr>
      <vt:lpstr>PowerPoint Presentation</vt:lpstr>
      <vt:lpstr>Fire bug</vt:lpstr>
      <vt:lpstr>Locators</vt:lpstr>
      <vt:lpstr>Compound class name  </vt:lpstr>
      <vt:lpstr>Css Selector </vt:lpstr>
      <vt:lpstr>Different types of browser command </vt:lpstr>
      <vt:lpstr>Get Command </vt:lpstr>
      <vt:lpstr>Get Title command</vt:lpstr>
      <vt:lpstr>Get current URL command</vt:lpstr>
      <vt:lpstr>Close and quit command  </vt:lpstr>
      <vt:lpstr>Navigation command </vt:lpstr>
      <vt:lpstr>PowerPoint Presentation</vt:lpstr>
      <vt:lpstr>PowerPoint Presentation</vt:lpstr>
      <vt:lpstr>Escape sequence </vt:lpstr>
      <vt:lpstr>Web Element type</vt:lpstr>
      <vt:lpstr>Keys enumerations </vt:lpstr>
      <vt:lpstr>Scroll down operation</vt:lpstr>
      <vt:lpstr>Handling list box</vt:lpstr>
      <vt:lpstr>PowerPoint Presentation</vt:lpstr>
      <vt:lpstr> </vt:lpstr>
      <vt:lpstr>PowerPoint Presentation</vt:lpstr>
      <vt:lpstr>Handling the multi select list box </vt:lpstr>
      <vt:lpstr>Actions class</vt:lpstr>
      <vt:lpstr>Drag and drop operation </vt:lpstr>
      <vt:lpstr>Composite methods</vt:lpstr>
      <vt:lpstr>Right click operation()</vt:lpstr>
      <vt:lpstr>Handling popup’s</vt:lpstr>
      <vt:lpstr>Alert and confirmation popup</vt:lpstr>
      <vt:lpstr>File upload popup</vt:lpstr>
      <vt:lpstr>Robot class</vt:lpstr>
      <vt:lpstr>Web notification popup</vt:lpstr>
      <vt:lpstr>File download popup</vt:lpstr>
      <vt:lpstr>  deference between Selenium3 and selenium 2 </vt:lpstr>
      <vt:lpstr>Screen shot </vt:lpstr>
      <vt:lpstr>Getting property value of element</vt:lpstr>
      <vt:lpstr>xpath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Elcot</dc:creator>
  <cp:lastModifiedBy>Elcot</cp:lastModifiedBy>
  <cp:revision>58</cp:revision>
  <dcterms:created xsi:type="dcterms:W3CDTF">2019-04-25T16:23:28Z</dcterms:created>
  <dcterms:modified xsi:type="dcterms:W3CDTF">2019-07-03T10:32:49Z</dcterms:modified>
</cp:coreProperties>
</file>