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8F367-9047-4030-B97C-4231FFE39A25}" v="8" dt="2025-09-05T06:19:57.7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59A8F367-9047-4030-B97C-4231FFE39A25}"/>
    <pc:docChg chg="custSel modSld">
      <pc:chgData name="buvanesh s" userId="bfe0a96a4d05e6f8" providerId="LiveId" clId="{59A8F367-9047-4030-B97C-4231FFE39A25}" dt="2025-09-05T06:19:57.799" v="199"/>
      <pc:docMkLst>
        <pc:docMk/>
      </pc:docMkLst>
      <pc:sldChg chg="modSp mod">
        <pc:chgData name="buvanesh s" userId="bfe0a96a4d05e6f8" providerId="LiveId" clId="{59A8F367-9047-4030-B97C-4231FFE39A25}" dt="2025-09-05T06:19:57.799" v="199"/>
        <pc:sldMkLst>
          <pc:docMk/>
          <pc:sldMk cId="0" sldId="256"/>
        </pc:sldMkLst>
        <pc:spChg chg="mod">
          <ac:chgData name="buvanesh s" userId="bfe0a96a4d05e6f8" providerId="LiveId" clId="{59A8F367-9047-4030-B97C-4231FFE39A25}" dt="2025-09-05T06:19:57.799" v="199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s" userId="bfe0a96a4d05e6f8" providerId="LiveId" clId="{59A8F367-9047-4030-B97C-4231FFE39A25}" dt="2025-09-05T06:04:53.097" v="72" actId="207"/>
        <pc:sldMkLst>
          <pc:docMk/>
          <pc:sldMk cId="0" sldId="257"/>
        </pc:sldMkLst>
        <pc:spChg chg="mod">
          <ac:chgData name="buvanesh s" userId="bfe0a96a4d05e6f8" providerId="LiveId" clId="{59A8F367-9047-4030-B97C-4231FFE39A25}" dt="2025-09-05T06:04:53.097" v="72" actId="207"/>
          <ac:spMkLst>
            <pc:docMk/>
            <pc:sldMk cId="0" sldId="257"/>
            <ac:spMk id="26" creationId="{BC961C0D-DA1B-28F9-9875-2CA86E1C60C0}"/>
          </ac:spMkLst>
        </pc:spChg>
        <pc:spChg chg="mod">
          <ac:chgData name="buvanesh s" userId="bfe0a96a4d05e6f8" providerId="LiveId" clId="{59A8F367-9047-4030-B97C-4231FFE39A25}" dt="2025-09-05T06:04:39.129" v="71" actId="1076"/>
          <ac:spMkLst>
            <pc:docMk/>
            <pc:sldMk cId="0" sldId="257"/>
            <ac:spMk id="29" creationId="{64459163-E442-AC8A-C227-8923549A80D0}"/>
          </ac:spMkLst>
        </pc:spChg>
      </pc:sldChg>
      <pc:sldChg chg="modSp mod">
        <pc:chgData name="buvanesh s" userId="bfe0a96a4d05e6f8" providerId="LiveId" clId="{59A8F367-9047-4030-B97C-4231FFE39A25}" dt="2025-09-05T06:05:02.475" v="73" actId="207"/>
        <pc:sldMkLst>
          <pc:docMk/>
          <pc:sldMk cId="0" sldId="258"/>
        </pc:sldMkLst>
        <pc:spChg chg="mod">
          <ac:chgData name="buvanesh s" userId="bfe0a96a4d05e6f8" providerId="LiveId" clId="{59A8F367-9047-4030-B97C-4231FFE39A25}" dt="2025-09-05T06:05:02.475" v="73" actId="207"/>
          <ac:spMkLst>
            <pc:docMk/>
            <pc:sldMk cId="0" sldId="258"/>
            <ac:spMk id="23" creationId="{D0827FA3-A9D4-0FE5-45BE-664C8C920E82}"/>
          </ac:spMkLst>
        </pc:spChg>
      </pc:sldChg>
      <pc:sldChg chg="modSp mod">
        <pc:chgData name="buvanesh s" userId="bfe0a96a4d05e6f8" providerId="LiveId" clId="{59A8F367-9047-4030-B97C-4231FFE39A25}" dt="2025-09-05T06:05:21.930" v="76" actId="207"/>
        <pc:sldMkLst>
          <pc:docMk/>
          <pc:sldMk cId="0" sldId="260"/>
        </pc:sldMkLst>
        <pc:spChg chg="mod">
          <ac:chgData name="buvanesh s" userId="bfe0a96a4d05e6f8" providerId="LiveId" clId="{59A8F367-9047-4030-B97C-4231FFE39A25}" dt="2025-09-05T06:05:21.930" v="76" actId="207"/>
          <ac:spMkLst>
            <pc:docMk/>
            <pc:sldMk cId="0" sldId="260"/>
            <ac:spMk id="12" creationId="{1DAB5629-6371-8765-98EF-DEEC9E635B81}"/>
          </ac:spMkLst>
        </pc:spChg>
      </pc:sldChg>
      <pc:sldChg chg="addSp delSp modSp mod">
        <pc:chgData name="buvanesh s" userId="bfe0a96a4d05e6f8" providerId="LiveId" clId="{59A8F367-9047-4030-B97C-4231FFE39A25}" dt="2025-09-05T06:19:42.229" v="198" actId="1440"/>
        <pc:sldMkLst>
          <pc:docMk/>
          <pc:sldMk cId="0" sldId="263"/>
        </pc:sldMkLst>
        <pc:picChg chg="add mod">
          <ac:chgData name="buvanesh s" userId="bfe0a96a4d05e6f8" providerId="LiveId" clId="{59A8F367-9047-4030-B97C-4231FFE39A25}" dt="2025-09-05T06:19:27.342" v="196" actId="1076"/>
          <ac:picMkLst>
            <pc:docMk/>
            <pc:sldMk cId="0" sldId="263"/>
            <ac:picMk id="9" creationId="{B7FF277C-9EA0-AB6D-D277-6930B2BB2416}"/>
          </ac:picMkLst>
        </pc:picChg>
        <pc:picChg chg="del">
          <ac:chgData name="buvanesh s" userId="bfe0a96a4d05e6f8" providerId="LiveId" clId="{59A8F367-9047-4030-B97C-4231FFE39A25}" dt="2025-09-05T06:05:30.088" v="77" actId="21"/>
          <ac:picMkLst>
            <pc:docMk/>
            <pc:sldMk cId="0" sldId="263"/>
            <ac:picMk id="11" creationId="{27BAB654-50A0-1254-148C-18381739BED1}"/>
          </ac:picMkLst>
        </pc:picChg>
        <pc:picChg chg="del">
          <ac:chgData name="buvanesh s" userId="bfe0a96a4d05e6f8" providerId="LiveId" clId="{59A8F367-9047-4030-B97C-4231FFE39A25}" dt="2025-09-05T06:05:32.537" v="78" actId="21"/>
          <ac:picMkLst>
            <pc:docMk/>
            <pc:sldMk cId="0" sldId="263"/>
            <ac:picMk id="13" creationId="{146EF2D8-3AA6-2D8F-FF10-1763C0978B57}"/>
          </ac:picMkLst>
        </pc:picChg>
        <pc:picChg chg="add mod">
          <ac:chgData name="buvanesh s" userId="bfe0a96a4d05e6f8" providerId="LiveId" clId="{59A8F367-9047-4030-B97C-4231FFE39A25}" dt="2025-09-05T06:19:42.229" v="198" actId="1440"/>
          <ac:picMkLst>
            <pc:docMk/>
            <pc:sldMk cId="0" sldId="263"/>
            <ac:picMk id="14" creationId="{FD9A664D-F321-E62E-C249-0B039F46F865}"/>
          </ac:picMkLst>
        </pc:picChg>
      </pc:sldChg>
      <pc:sldChg chg="addSp delSp modSp mod">
        <pc:chgData name="buvanesh s" userId="bfe0a96a4d05e6f8" providerId="LiveId" clId="{59A8F367-9047-4030-B97C-4231FFE39A25}" dt="2025-09-05T06:12:20.262" v="172" actId="1076"/>
        <pc:sldMkLst>
          <pc:docMk/>
          <pc:sldMk cId="2044877374" sldId="271"/>
        </pc:sldMkLst>
        <pc:picChg chg="del">
          <ac:chgData name="buvanesh s" userId="bfe0a96a4d05e6f8" providerId="LiveId" clId="{59A8F367-9047-4030-B97C-4231FFE39A25}" dt="2025-09-05T06:05:39.141" v="80" actId="21"/>
          <ac:picMkLst>
            <pc:docMk/>
            <pc:sldMk cId="2044877374" sldId="271"/>
            <ac:picMk id="3" creationId="{5CF82862-5B90-F0E1-CECA-9FB27B823484}"/>
          </ac:picMkLst>
        </pc:picChg>
        <pc:picChg chg="add mod">
          <ac:chgData name="buvanesh s" userId="bfe0a96a4d05e6f8" providerId="LiveId" clId="{59A8F367-9047-4030-B97C-4231FFE39A25}" dt="2025-09-05T06:12:20.262" v="172" actId="1076"/>
          <ac:picMkLst>
            <pc:docMk/>
            <pc:sldMk cId="2044877374" sldId="271"/>
            <ac:picMk id="5" creationId="{4EE92F61-6141-1BA9-974A-F341A35E49AB}"/>
          </ac:picMkLst>
        </pc:picChg>
      </pc:sldChg>
      <pc:sldChg chg="addSp delSp modSp mod">
        <pc:chgData name="buvanesh s" userId="bfe0a96a4d05e6f8" providerId="LiveId" clId="{59A8F367-9047-4030-B97C-4231FFE39A25}" dt="2025-09-05T06:11:46.592" v="165" actId="1076"/>
        <pc:sldMkLst>
          <pc:docMk/>
          <pc:sldMk cId="590575399" sldId="272"/>
        </pc:sldMkLst>
        <pc:picChg chg="del">
          <ac:chgData name="buvanesh s" userId="bfe0a96a4d05e6f8" providerId="LiveId" clId="{59A8F367-9047-4030-B97C-4231FFE39A25}" dt="2025-09-05T06:05:36.168" v="79" actId="21"/>
          <ac:picMkLst>
            <pc:docMk/>
            <pc:sldMk cId="590575399" sldId="272"/>
            <ac:picMk id="4" creationId="{554F0255-BE5F-D23C-94A1-58D444302ABA}"/>
          </ac:picMkLst>
        </pc:picChg>
        <pc:picChg chg="add mod">
          <ac:chgData name="buvanesh s" userId="bfe0a96a4d05e6f8" providerId="LiveId" clId="{59A8F367-9047-4030-B97C-4231FFE39A25}" dt="2025-09-05T06:11:46.592" v="165" actId="1076"/>
          <ac:picMkLst>
            <pc:docMk/>
            <pc:sldMk cId="590575399" sldId="272"/>
            <ac:picMk id="6" creationId="{8105401F-DD9B-6352-3F67-380744ED734A}"/>
          </ac:picMkLst>
        </pc:picChg>
      </pc:sldChg>
      <pc:sldChg chg="addSp delSp modSp mod">
        <pc:chgData name="buvanesh s" userId="bfe0a96a4d05e6f8" providerId="LiveId" clId="{59A8F367-9047-4030-B97C-4231FFE39A25}" dt="2025-09-05T06:11:26.119" v="161" actId="1076"/>
        <pc:sldMkLst>
          <pc:docMk/>
          <pc:sldMk cId="3935734217" sldId="273"/>
        </pc:sldMkLst>
        <pc:picChg chg="del">
          <ac:chgData name="buvanesh s" userId="bfe0a96a4d05e6f8" providerId="LiveId" clId="{59A8F367-9047-4030-B97C-4231FFE39A25}" dt="2025-09-05T06:05:41.717" v="81" actId="21"/>
          <ac:picMkLst>
            <pc:docMk/>
            <pc:sldMk cId="3935734217" sldId="273"/>
            <ac:picMk id="3" creationId="{59C584AF-EDCD-DA74-124A-048A6104F544}"/>
          </ac:picMkLst>
        </pc:picChg>
        <pc:picChg chg="add mod">
          <ac:chgData name="buvanesh s" userId="bfe0a96a4d05e6f8" providerId="LiveId" clId="{59A8F367-9047-4030-B97C-4231FFE39A25}" dt="2025-09-05T06:11:26.119" v="161" actId="1076"/>
          <ac:picMkLst>
            <pc:docMk/>
            <pc:sldMk cId="3935734217" sldId="273"/>
            <ac:picMk id="5" creationId="{8FCA6A63-0B10-A0FF-B7D1-C7E5C008639D}"/>
          </ac:picMkLst>
        </pc:picChg>
      </pc:sldChg>
      <pc:sldChg chg="addSp delSp modSp mod">
        <pc:chgData name="buvanesh s" userId="bfe0a96a4d05e6f8" providerId="LiveId" clId="{59A8F367-9047-4030-B97C-4231FFE39A25}" dt="2025-09-05T06:09:06.405" v="157" actId="1076"/>
        <pc:sldMkLst>
          <pc:docMk/>
          <pc:sldMk cId="4169776786" sldId="274"/>
        </pc:sldMkLst>
        <pc:picChg chg="del">
          <ac:chgData name="buvanesh s" userId="bfe0a96a4d05e6f8" providerId="LiveId" clId="{59A8F367-9047-4030-B97C-4231FFE39A25}" dt="2025-09-05T06:05:45.255" v="82" actId="21"/>
          <ac:picMkLst>
            <pc:docMk/>
            <pc:sldMk cId="4169776786" sldId="274"/>
            <ac:picMk id="3" creationId="{1FFC2B17-FD60-5EAF-ECE2-0515F2F24723}"/>
          </ac:picMkLst>
        </pc:picChg>
        <pc:picChg chg="add mod">
          <ac:chgData name="buvanesh s" userId="bfe0a96a4d05e6f8" providerId="LiveId" clId="{59A8F367-9047-4030-B97C-4231FFE39A25}" dt="2025-09-05T06:09:06.405" v="157" actId="1076"/>
          <ac:picMkLst>
            <pc:docMk/>
            <pc:sldMk cId="4169776786" sldId="274"/>
            <ac:picMk id="5" creationId="{91FE271F-2F2E-9BCB-637F-19050E95C70E}"/>
          </ac:picMkLst>
        </pc:picChg>
      </pc:sldChg>
      <pc:sldChg chg="modSp mod">
        <pc:chgData name="buvanesh s" userId="bfe0a96a4d05e6f8" providerId="LiveId" clId="{59A8F367-9047-4030-B97C-4231FFE39A25}" dt="2025-09-05T06:05:55.541" v="153" actId="20577"/>
        <pc:sldMkLst>
          <pc:docMk/>
          <pc:sldMk cId="1489018190" sldId="277"/>
        </pc:sldMkLst>
        <pc:spChg chg="mod">
          <ac:chgData name="buvanesh s" userId="bfe0a96a4d05e6f8" providerId="LiveId" clId="{59A8F367-9047-4030-B97C-4231FFE39A25}" dt="2025-09-05T06:05:55.541" v="153" actId="20577"/>
          <ac:spMkLst>
            <pc:docMk/>
            <pc:sldMk cId="1489018190" sldId="277"/>
            <ac:spMk id="5" creationId="{ABA0CADB-3E55-3AB2-9AB8-6F81EFD23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ivaneshbca25aascc-boop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47662" y="2774900"/>
            <a:ext cx="10310135" cy="2308324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SIVANESH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NMID:C3979CFAC5C1A0CAC014DCBCD7FBCE44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FF277C-9EA0-AB6D-D277-6930B2BB2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3" y="3429000"/>
            <a:ext cx="5674072" cy="323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9A664D-F321-E62E-C249-0B039F46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2" y="3323304"/>
            <a:ext cx="5409819" cy="33291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92F61-6141-1BA9-974A-F341A35E4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2" y="2106561"/>
            <a:ext cx="7934633" cy="26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5401F-DD9B-6352-3F67-380744ED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49" y="2246644"/>
            <a:ext cx="7787150" cy="236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A6A63-0B10-A0FF-B7D1-C7E5C008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6" y="2346984"/>
            <a:ext cx="8721213" cy="21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E271F-2F2E-9BCB-637F-19050E95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31" y="1848846"/>
            <a:ext cx="8357420" cy="34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290C-87C8-5E68-100A-8EFBEE096CA7}"/>
              </a:ext>
            </a:extLst>
          </p:cNvPr>
          <p:cNvSpPr txBox="1"/>
          <p:nvPr/>
        </p:nvSpPr>
        <p:spPr>
          <a:xfrm>
            <a:off x="749413" y="1695450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a portfolio emphasizing Python, C++ &amp;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Combines academic learning with practical project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advanced apps, certifications, and live project demos.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036710"/>
            <a:ext cx="10972800" cy="2769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https://sivaneshbca25aascc-boop.github.io/TNSDC-FWD-Digitalportfolio/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chemeClr val="accent6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5773B-C2A6-8754-3CD1-36F7B893611B}"/>
              </a:ext>
            </a:extLst>
          </p:cNvPr>
          <p:cNvSpPr txBox="1"/>
          <p:nvPr/>
        </p:nvSpPr>
        <p:spPr>
          <a:xfrm>
            <a:off x="350980" y="2019300"/>
            <a:ext cx="6502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Students often struggle to stand out with onlytraditional resumes.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need a way to see creativity + coding skills in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Solution: A portfolio website that demonstrates design,responsiveness, and projects with futuristic vision.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B5629-6371-8765-98EF-DEEC9E635B81}"/>
              </a:ext>
            </a:extLst>
          </p:cNvPr>
          <p:cNvSpPr txBox="1"/>
          <p:nvPr/>
        </p:nvSpPr>
        <p:spPr>
          <a:xfrm>
            <a:off x="906576" y="213633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This project is a modern portfolio site built to: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Introduce myself as an aspiring web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Showcase my skills and unique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 a contact channel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Reflect my career journey and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CAB0C-CA87-7D85-1CE6-E467B69FB991}"/>
              </a:ext>
            </a:extLst>
          </p:cNvPr>
          <p:cNvSpPr txBox="1"/>
          <p:nvPr/>
        </p:nvSpPr>
        <p:spPr>
          <a:xfrm>
            <a:off x="592251" y="2197021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measure skills and coding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Faculty - for project evaluation &amp; academic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Tech Community - to explore my projects and open-source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Front end development – accessible and clean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0E3C4-6D4A-8410-BA1D-38CFA99D629F}"/>
              </a:ext>
            </a:extLst>
          </p:cNvPr>
          <p:cNvSpPr txBox="1"/>
          <p:nvPr/>
        </p:nvSpPr>
        <p:spPr>
          <a:xfrm>
            <a:off x="1704975" y="1605451"/>
            <a:ext cx="6103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name, tagline, and CTA button.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simple intro as an aspiring developer.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Projects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Section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endParaRPr lang="en-US" b="1" i="1" dirty="0"/>
          </a:p>
          <a:p>
            <a:pPr marL="342900" indent="-342900">
              <a:buAutoNum type="alphaLcPeriod"/>
            </a:pPr>
            <a:r>
              <a:rPr lang="en-US" b="1" i="1" dirty="0"/>
              <a:t>Nove Nest - "Innovating tomorrow, one Line of code at a time.“</a:t>
            </a:r>
          </a:p>
          <a:p>
            <a:pPr marL="342900" indent="-342900">
              <a:buAutoNum type="alphaLcPeriod"/>
            </a:pPr>
            <a:r>
              <a:rPr lang="en-US" b="1" i="1" dirty="0"/>
              <a:t>Code Current - "Where ideas flow into intelligent solutions.“</a:t>
            </a:r>
          </a:p>
          <a:p>
            <a:pPr marL="342900" indent="-342900">
              <a:buAutoNum type="alphaLcPeriod"/>
            </a:pPr>
            <a:r>
              <a:rPr lang="en-US" b="1" i="1" dirty="0"/>
              <a:t> Skyware - "Cloud-native, future-focused development.“</a:t>
            </a:r>
          </a:p>
          <a:p>
            <a:pPr marL="342900" indent="-342900">
              <a:buAutoNum type="alphaLcPeriod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Section - form for direct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9914A-D3B0-222C-5CD4-1009DDA6745F}"/>
              </a:ext>
            </a:extLst>
          </p:cNvPr>
          <p:cNvSpPr txBox="1"/>
          <p:nvPr/>
        </p:nvSpPr>
        <p:spPr>
          <a:xfrm>
            <a:off x="1936791" y="1973996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design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Clean UI with gradient theme.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showcase with creative branding.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for easy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to highlight both skills &amp; vision.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423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10</cp:revision>
  <dcterms:created xsi:type="dcterms:W3CDTF">2024-03-29T15:07:22Z</dcterms:created>
  <dcterms:modified xsi:type="dcterms:W3CDTF">2025-09-05T06:20:16Z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