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258" r:id="rId4"/>
    <p:sldId id="259" r:id="rId5"/>
    <p:sldId id="260" r:id="rId6"/>
    <p:sldId id="264" r:id="rId7"/>
    <p:sldId id="263" r:id="rId8"/>
  </p:sldIdLst>
  <p:sldSz cx="9144000" cy="5143500" type="screen16x9"/>
  <p:notesSz cx="6858000" cy="9144000"/>
  <p:embeddedFontLst>
    <p:embeddedFont>
      <p:font typeface="Do Hyeon" panose="020B0604020202020204" charset="-127"/>
      <p:regular r:id="rId10"/>
    </p:embeddedFont>
    <p:embeddedFont>
      <p:font typeface="Bebas Neue" panose="020B0606020202050201" pitchFamily="34" charset="0"/>
      <p:regular r:id="rId11"/>
    </p:embeddedFont>
    <p:embeddedFont>
      <p:font typeface="Didact Gothic" panose="00000500000000000000" pitchFamily="2"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3AB"/>
    <a:srgbClr val="FCF5E4"/>
    <a:srgbClr val="FAE6E8"/>
    <a:srgbClr val="E0A116"/>
    <a:srgbClr val="F9E7BF"/>
    <a:srgbClr val="85600D"/>
    <a:srgbClr val="543C08"/>
    <a:srgbClr val="CCF2F4"/>
    <a:srgbClr val="F4CCD1"/>
    <a:srgbClr val="ECA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EC4070-1013-493A-8572-0857A04EC25B}">
  <a:tblStyle styleId="{61EC4070-1013-493A-8572-0857A04EC2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de839ad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de839ad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de839ad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de839ad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de839ad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de839ad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b1c43e515e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b1c43e515e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b19371b85b_0_3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b19371b85b_0_3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7dfdbdc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7dfdbdc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949500" y="1300850"/>
            <a:ext cx="52449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1876923" y="330286"/>
            <a:ext cx="641976" cy="52779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9019" y="642424"/>
            <a:ext cx="355060" cy="326917"/>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533202" y="3694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61513" y="1146669"/>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368955" y="2337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55277" y="1764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65638" y="624693"/>
            <a:ext cx="495896" cy="400538"/>
          </a:xfrm>
          <a:custGeom>
            <a:avLst/>
            <a:gdLst/>
            <a:ahLst/>
            <a:cxnLst/>
            <a:rect l="l" t="t" r="r" b="b"/>
            <a:pathLst>
              <a:path w="151650" h="39944" extrusionOk="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292461" y="228610"/>
            <a:ext cx="59923" cy="105900"/>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1321501" y="420350"/>
            <a:ext cx="32196" cy="94299"/>
          </a:xfrm>
          <a:custGeom>
            <a:avLst/>
            <a:gdLst/>
            <a:ahLst/>
            <a:cxnLst/>
            <a:rect l="l" t="t" r="r" b="b"/>
            <a:pathLst>
              <a:path w="9846" h="9404" extrusionOk="0">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1236756" y="562395"/>
            <a:ext cx="76194" cy="8492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696553" y="1040931"/>
            <a:ext cx="83977" cy="81834"/>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507329" y="1216727"/>
            <a:ext cx="99984" cy="102190"/>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399265" y="1388803"/>
            <a:ext cx="72957" cy="104597"/>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390535" y="1535812"/>
            <a:ext cx="36742" cy="80591"/>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3923804" y="46541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2845321" y="45121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5236333" y="44141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33005" y="4774230"/>
            <a:ext cx="605228" cy="450320"/>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795379" y="46130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8587714" y="4360727"/>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155094" y="90793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995150" y="268524"/>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363897" y="423368"/>
            <a:ext cx="108600" cy="81708"/>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flipH="1">
            <a:off x="719996"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3" name="Google Shape;323;p17"/>
          <p:cNvSpPr txBox="1">
            <a:spLocks noGrp="1"/>
          </p:cNvSpPr>
          <p:nvPr>
            <p:ph type="subTitle" idx="1"/>
          </p:nvPr>
        </p:nvSpPr>
        <p:spPr>
          <a:xfrm>
            <a:off x="720000"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7"/>
          <p:cNvSpPr txBox="1">
            <a:spLocks noGrp="1"/>
          </p:cNvSpPr>
          <p:nvPr>
            <p:ph type="title" idx="2"/>
          </p:nvPr>
        </p:nvSpPr>
        <p:spPr>
          <a:xfrm>
            <a:off x="34038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5" name="Google Shape;325;p17"/>
          <p:cNvSpPr txBox="1">
            <a:spLocks noGrp="1"/>
          </p:cNvSpPr>
          <p:nvPr>
            <p:ph type="subTitle" idx="3"/>
          </p:nvPr>
        </p:nvSpPr>
        <p:spPr>
          <a:xfrm>
            <a:off x="3403803"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17"/>
          <p:cNvSpPr txBox="1">
            <a:spLocks noGrp="1"/>
          </p:cNvSpPr>
          <p:nvPr>
            <p:ph type="title" idx="4"/>
          </p:nvPr>
        </p:nvSpPr>
        <p:spPr>
          <a:xfrm>
            <a:off x="60876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7"/>
          <p:cNvSpPr txBox="1">
            <a:spLocks noGrp="1"/>
          </p:cNvSpPr>
          <p:nvPr>
            <p:ph type="subTitle" idx="5"/>
          </p:nvPr>
        </p:nvSpPr>
        <p:spPr>
          <a:xfrm>
            <a:off x="6087601"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7"/>
          <p:cNvSpPr/>
          <p:nvPr/>
        </p:nvSpPr>
        <p:spPr>
          <a:xfrm rot="10800000" flipH="1">
            <a:off x="8462443" y="676756"/>
            <a:ext cx="457397" cy="421299"/>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rot="10800000" flipH="1">
            <a:off x="8071191" y="150022"/>
            <a:ext cx="552284" cy="386486"/>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0800000" flipH="1">
            <a:off x="8022625" y="76195"/>
            <a:ext cx="489627" cy="357863"/>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372571" y="1903223"/>
            <a:ext cx="347426" cy="252593"/>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rot="10800000" flipH="1">
            <a:off x="164335" y="793240"/>
            <a:ext cx="197208" cy="165511"/>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10800000" flipH="1">
            <a:off x="453603" y="718419"/>
            <a:ext cx="166554" cy="55774"/>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10800000" flipH="1">
            <a:off x="751549" y="625144"/>
            <a:ext cx="155622" cy="74627"/>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10800000" flipH="1">
            <a:off x="1189898" y="337735"/>
            <a:ext cx="153259" cy="115333"/>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10800000" flipH="1">
            <a:off x="1451784" y="121257"/>
            <a:ext cx="130609" cy="130091"/>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0800000" flipH="1">
            <a:off x="-473382" y="4518920"/>
            <a:ext cx="1288582" cy="813031"/>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0800000">
            <a:off x="8330727" y="2602482"/>
            <a:ext cx="878674" cy="587218"/>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10800000">
            <a:off x="-250184" y="14698"/>
            <a:ext cx="1026248" cy="48086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0800000">
            <a:off x="5611999" y="1393446"/>
            <a:ext cx="410251" cy="377829"/>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txBox="1">
            <a:spLocks noGrp="1"/>
          </p:cNvSpPr>
          <p:nvPr>
            <p:ph type="title" idx="6"/>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1"/>
        <p:cNvGrpSpPr/>
        <p:nvPr/>
      </p:nvGrpSpPr>
      <p:grpSpPr>
        <a:xfrm>
          <a:off x="0" y="0"/>
          <a:ext cx="0" cy="0"/>
          <a:chOff x="0" y="0"/>
          <a:chExt cx="0" cy="0"/>
        </a:xfrm>
      </p:grpSpPr>
      <p:sp>
        <p:nvSpPr>
          <p:cNvPr id="542" name="Google Shape;542;p2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00000"/>
              </a:lnSpc>
              <a:spcBef>
                <a:spcPts val="1600"/>
              </a:spcBef>
              <a:spcAft>
                <a:spcPts val="0"/>
              </a:spcAft>
              <a:buClr>
                <a:schemeClr val="lt1"/>
              </a:buClr>
              <a:buSzPts val="1400"/>
              <a:buChar char="○"/>
              <a:defRPr>
                <a:solidFill>
                  <a:schemeClr val="lt1"/>
                </a:solidFill>
              </a:defRPr>
            </a:lvl2pPr>
            <a:lvl3pPr marL="1371600" lvl="2" indent="-317500" rtl="0">
              <a:lnSpc>
                <a:spcPct val="100000"/>
              </a:lnSpc>
              <a:spcBef>
                <a:spcPts val="1600"/>
              </a:spcBef>
              <a:spcAft>
                <a:spcPts val="0"/>
              </a:spcAft>
              <a:buClr>
                <a:schemeClr val="lt1"/>
              </a:buClr>
              <a:buSzPts val="1400"/>
              <a:buChar char="■"/>
              <a:defRPr>
                <a:solidFill>
                  <a:schemeClr val="lt1"/>
                </a:solidFill>
              </a:defRPr>
            </a:lvl3pPr>
            <a:lvl4pPr marL="1828800" lvl="3" indent="-317500" rtl="0">
              <a:lnSpc>
                <a:spcPct val="100000"/>
              </a:lnSpc>
              <a:spcBef>
                <a:spcPts val="1600"/>
              </a:spcBef>
              <a:spcAft>
                <a:spcPts val="0"/>
              </a:spcAft>
              <a:buClr>
                <a:schemeClr val="lt1"/>
              </a:buClr>
              <a:buSzPts val="1400"/>
              <a:buChar char="●"/>
              <a:defRPr>
                <a:solidFill>
                  <a:schemeClr val="lt1"/>
                </a:solidFill>
              </a:defRPr>
            </a:lvl4pPr>
            <a:lvl5pPr marL="2286000" lvl="4" indent="-317500" rtl="0">
              <a:lnSpc>
                <a:spcPct val="100000"/>
              </a:lnSpc>
              <a:spcBef>
                <a:spcPts val="1600"/>
              </a:spcBef>
              <a:spcAft>
                <a:spcPts val="0"/>
              </a:spcAft>
              <a:buClr>
                <a:schemeClr val="lt1"/>
              </a:buClr>
              <a:buSzPts val="1400"/>
              <a:buChar char="○"/>
              <a:defRPr>
                <a:solidFill>
                  <a:schemeClr val="lt1"/>
                </a:solidFill>
              </a:defRPr>
            </a:lvl5pPr>
            <a:lvl6pPr marL="2743200" lvl="5" indent="-317500" rtl="0">
              <a:lnSpc>
                <a:spcPct val="100000"/>
              </a:lnSpc>
              <a:spcBef>
                <a:spcPts val="1600"/>
              </a:spcBef>
              <a:spcAft>
                <a:spcPts val="0"/>
              </a:spcAft>
              <a:buClr>
                <a:schemeClr val="lt1"/>
              </a:buClr>
              <a:buSzPts val="1400"/>
              <a:buChar char="■"/>
              <a:defRPr>
                <a:solidFill>
                  <a:schemeClr val="lt1"/>
                </a:solidFill>
              </a:defRPr>
            </a:lvl6pPr>
            <a:lvl7pPr marL="3200400" lvl="6" indent="-317500" rtl="0">
              <a:lnSpc>
                <a:spcPct val="100000"/>
              </a:lnSpc>
              <a:spcBef>
                <a:spcPts val="1600"/>
              </a:spcBef>
              <a:spcAft>
                <a:spcPts val="0"/>
              </a:spcAft>
              <a:buClr>
                <a:schemeClr val="lt1"/>
              </a:buClr>
              <a:buSzPts val="1400"/>
              <a:buChar char="●"/>
              <a:defRPr>
                <a:solidFill>
                  <a:schemeClr val="lt1"/>
                </a:solidFill>
              </a:defRPr>
            </a:lvl7pPr>
            <a:lvl8pPr marL="3657600" lvl="7" indent="-317500" rtl="0">
              <a:lnSpc>
                <a:spcPct val="100000"/>
              </a:lnSpc>
              <a:spcBef>
                <a:spcPts val="1600"/>
              </a:spcBef>
              <a:spcAft>
                <a:spcPts val="0"/>
              </a:spcAft>
              <a:buClr>
                <a:schemeClr val="lt1"/>
              </a:buClr>
              <a:buSzPts val="1400"/>
              <a:buChar char="○"/>
              <a:defRPr>
                <a:solidFill>
                  <a:schemeClr val="lt1"/>
                </a:solidFill>
              </a:defRPr>
            </a:lvl8pPr>
            <a:lvl9pPr marL="4114800" lvl="8" indent="-317500" rtl="0">
              <a:lnSpc>
                <a:spcPct val="100000"/>
              </a:lnSpc>
              <a:spcBef>
                <a:spcPts val="1600"/>
              </a:spcBef>
              <a:spcAft>
                <a:spcPts val="1600"/>
              </a:spcAft>
              <a:buClr>
                <a:schemeClr val="lt1"/>
              </a:buClr>
              <a:buSzPts val="1400"/>
              <a:buChar char="■"/>
              <a:defRPr>
                <a:solidFill>
                  <a:schemeClr val="lt1"/>
                </a:solidFill>
              </a:defRPr>
            </a:lvl9pPr>
          </a:lstStyle>
          <a:p>
            <a:endParaRPr/>
          </a:p>
        </p:txBody>
      </p:sp>
      <p:sp>
        <p:nvSpPr>
          <p:cNvPr id="66" name="Google Shape;66;p4"/>
          <p:cNvSpPr/>
          <p:nvPr/>
        </p:nvSpPr>
        <p:spPr>
          <a:xfrm rot="10800000">
            <a:off x="440626" y="301813"/>
            <a:ext cx="690075" cy="56753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700000">
            <a:off x="7858157" y="4329454"/>
            <a:ext cx="889938" cy="422311"/>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8522781" y="928981"/>
            <a:ext cx="118317" cy="39621"/>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8318878" y="862716"/>
            <a:ext cx="110552" cy="53015"/>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8009142" y="658532"/>
            <a:ext cx="108873" cy="81932"/>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7839182" y="504739"/>
            <a:ext cx="92782" cy="92415"/>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8429437" y="360437"/>
            <a:ext cx="178518" cy="14685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306452" y="4020753"/>
            <a:ext cx="422770" cy="38939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2168850" y="1307100"/>
            <a:ext cx="4806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9" name="Google Shape;139;p8"/>
          <p:cNvSpPr/>
          <p:nvPr/>
        </p:nvSpPr>
        <p:spPr>
          <a:xfrm>
            <a:off x="4339748" y="4396301"/>
            <a:ext cx="723847" cy="552742"/>
          </a:xfrm>
          <a:custGeom>
            <a:avLst/>
            <a:gdLst/>
            <a:ahLst/>
            <a:cxnLst/>
            <a:rect l="l" t="t" r="r" b="b"/>
            <a:pathLst>
              <a:path w="64514" h="49275" extrusionOk="0">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380449" y="4668793"/>
            <a:ext cx="259403" cy="327971"/>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899871" y="4737117"/>
            <a:ext cx="287711" cy="774195"/>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017813" y="4793919"/>
            <a:ext cx="86023" cy="130050"/>
          </a:xfrm>
          <a:custGeom>
            <a:avLst/>
            <a:gdLst/>
            <a:ahLst/>
            <a:cxnLst/>
            <a:rect l="l" t="t" r="r" b="b"/>
            <a:pathLst>
              <a:path w="5549" h="8389" extrusionOk="0">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163413" y="4970989"/>
            <a:ext cx="107804" cy="78691"/>
          </a:xfrm>
          <a:custGeom>
            <a:avLst/>
            <a:gdLst/>
            <a:ahLst/>
            <a:cxnLst/>
            <a:rect l="l" t="t" r="r" b="b"/>
            <a:pathLst>
              <a:path w="6954" h="5076" extrusionOk="0">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332669" y="5023806"/>
            <a:ext cx="96426" cy="36524"/>
          </a:xfrm>
          <a:custGeom>
            <a:avLst/>
            <a:gdLst/>
            <a:ahLst/>
            <a:cxnLst/>
            <a:rect l="l" t="t" r="r" b="b"/>
            <a:pathLst>
              <a:path w="6220" h="2356" extrusionOk="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5944471" y="-815"/>
            <a:ext cx="849878" cy="527240"/>
          </a:xfrm>
          <a:custGeom>
            <a:avLst/>
            <a:gdLst/>
            <a:ahLst/>
            <a:cxnLst/>
            <a:rect l="l" t="t" r="r" b="b"/>
            <a:pathLst>
              <a:path w="54822" h="34010" extrusionOk="0">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982762" y="129670"/>
            <a:ext cx="287723" cy="505053"/>
          </a:xfrm>
          <a:custGeom>
            <a:avLst/>
            <a:gdLst/>
            <a:ahLst/>
            <a:cxnLst/>
            <a:rect l="l" t="t" r="r" b="b"/>
            <a:pathLst>
              <a:path w="23004" h="40380" extrusionOk="0">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31894" y="-64448"/>
            <a:ext cx="177426" cy="231328"/>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604009" y="753924"/>
            <a:ext cx="105293" cy="99867"/>
          </a:xfrm>
          <a:custGeom>
            <a:avLst/>
            <a:gdLst/>
            <a:ahLst/>
            <a:cxnLst/>
            <a:rect l="l" t="t" r="r" b="b"/>
            <a:pathLst>
              <a:path w="6792" h="6442" extrusionOk="0">
                <a:moveTo>
                  <a:pt x="757" y="0"/>
                </a:moveTo>
                <a:lnTo>
                  <a:pt x="688" y="14"/>
                </a:lnTo>
                <a:lnTo>
                  <a:pt x="618" y="29"/>
                </a:lnTo>
                <a:lnTo>
                  <a:pt x="555" y="57"/>
                </a:lnTo>
                <a:lnTo>
                  <a:pt x="491" y="93"/>
                </a:lnTo>
                <a:lnTo>
                  <a:pt x="434" y="129"/>
                </a:lnTo>
                <a:lnTo>
                  <a:pt x="376" y="179"/>
                </a:lnTo>
                <a:lnTo>
                  <a:pt x="324" y="229"/>
                </a:lnTo>
                <a:lnTo>
                  <a:pt x="272" y="279"/>
                </a:lnTo>
                <a:lnTo>
                  <a:pt x="220" y="344"/>
                </a:lnTo>
                <a:lnTo>
                  <a:pt x="179" y="408"/>
                </a:lnTo>
                <a:lnTo>
                  <a:pt x="139" y="472"/>
                </a:lnTo>
                <a:lnTo>
                  <a:pt x="104" y="544"/>
                </a:lnTo>
                <a:lnTo>
                  <a:pt x="69" y="623"/>
                </a:lnTo>
                <a:lnTo>
                  <a:pt x="46" y="694"/>
                </a:lnTo>
                <a:lnTo>
                  <a:pt x="23" y="773"/>
                </a:lnTo>
                <a:lnTo>
                  <a:pt x="12" y="859"/>
                </a:lnTo>
                <a:lnTo>
                  <a:pt x="0" y="938"/>
                </a:lnTo>
                <a:lnTo>
                  <a:pt x="0" y="1016"/>
                </a:lnTo>
                <a:lnTo>
                  <a:pt x="0" y="1095"/>
                </a:lnTo>
                <a:lnTo>
                  <a:pt x="12" y="1181"/>
                </a:lnTo>
                <a:lnTo>
                  <a:pt x="35" y="1260"/>
                </a:lnTo>
                <a:lnTo>
                  <a:pt x="58" y="1331"/>
                </a:lnTo>
                <a:lnTo>
                  <a:pt x="93" y="1410"/>
                </a:lnTo>
                <a:lnTo>
                  <a:pt x="133" y="1482"/>
                </a:lnTo>
                <a:lnTo>
                  <a:pt x="185" y="1553"/>
                </a:lnTo>
                <a:lnTo>
                  <a:pt x="243" y="1618"/>
                </a:lnTo>
                <a:lnTo>
                  <a:pt x="566" y="1954"/>
                </a:lnTo>
                <a:lnTo>
                  <a:pt x="902" y="2283"/>
                </a:lnTo>
                <a:lnTo>
                  <a:pt x="1243" y="2605"/>
                </a:lnTo>
                <a:lnTo>
                  <a:pt x="1584" y="2927"/>
                </a:lnTo>
                <a:lnTo>
                  <a:pt x="1936" y="3242"/>
                </a:lnTo>
                <a:lnTo>
                  <a:pt x="2289" y="3550"/>
                </a:lnTo>
                <a:lnTo>
                  <a:pt x="2647" y="3858"/>
                </a:lnTo>
                <a:lnTo>
                  <a:pt x="3011" y="4158"/>
                </a:lnTo>
                <a:lnTo>
                  <a:pt x="3375" y="4459"/>
                </a:lnTo>
                <a:lnTo>
                  <a:pt x="3745" y="4745"/>
                </a:lnTo>
                <a:lnTo>
                  <a:pt x="4115" y="5031"/>
                </a:lnTo>
                <a:lnTo>
                  <a:pt x="4485" y="5310"/>
                </a:lnTo>
                <a:lnTo>
                  <a:pt x="4855" y="5582"/>
                </a:lnTo>
                <a:lnTo>
                  <a:pt x="5225" y="5847"/>
                </a:lnTo>
                <a:lnTo>
                  <a:pt x="5601" y="6112"/>
                </a:lnTo>
                <a:lnTo>
                  <a:pt x="5965" y="6362"/>
                </a:lnTo>
                <a:lnTo>
                  <a:pt x="6017" y="6391"/>
                </a:lnTo>
                <a:lnTo>
                  <a:pt x="6069" y="6413"/>
                </a:lnTo>
                <a:lnTo>
                  <a:pt x="6115" y="6427"/>
                </a:lnTo>
                <a:lnTo>
                  <a:pt x="6167" y="6441"/>
                </a:lnTo>
                <a:lnTo>
                  <a:pt x="6265" y="6441"/>
                </a:lnTo>
                <a:lnTo>
                  <a:pt x="6312" y="6434"/>
                </a:lnTo>
                <a:lnTo>
                  <a:pt x="6358" y="6420"/>
                </a:lnTo>
                <a:lnTo>
                  <a:pt x="6404" y="6405"/>
                </a:lnTo>
                <a:lnTo>
                  <a:pt x="6444" y="6377"/>
                </a:lnTo>
                <a:lnTo>
                  <a:pt x="6491" y="6355"/>
                </a:lnTo>
                <a:lnTo>
                  <a:pt x="6531" y="6320"/>
                </a:lnTo>
                <a:lnTo>
                  <a:pt x="6566" y="6291"/>
                </a:lnTo>
                <a:lnTo>
                  <a:pt x="6600" y="6248"/>
                </a:lnTo>
                <a:lnTo>
                  <a:pt x="6635" y="6212"/>
                </a:lnTo>
                <a:lnTo>
                  <a:pt x="6670" y="6162"/>
                </a:lnTo>
                <a:lnTo>
                  <a:pt x="6693" y="6119"/>
                </a:lnTo>
                <a:lnTo>
                  <a:pt x="6722" y="6069"/>
                </a:lnTo>
                <a:lnTo>
                  <a:pt x="6739" y="6019"/>
                </a:lnTo>
                <a:lnTo>
                  <a:pt x="6757" y="5969"/>
                </a:lnTo>
                <a:lnTo>
                  <a:pt x="6774" y="5912"/>
                </a:lnTo>
                <a:lnTo>
                  <a:pt x="6785" y="5854"/>
                </a:lnTo>
                <a:lnTo>
                  <a:pt x="6791" y="5804"/>
                </a:lnTo>
                <a:lnTo>
                  <a:pt x="6791" y="5747"/>
                </a:lnTo>
                <a:lnTo>
                  <a:pt x="6785" y="5690"/>
                </a:lnTo>
                <a:lnTo>
                  <a:pt x="6780" y="5632"/>
                </a:lnTo>
                <a:lnTo>
                  <a:pt x="6768" y="5575"/>
                </a:lnTo>
                <a:lnTo>
                  <a:pt x="6751" y="5518"/>
                </a:lnTo>
                <a:lnTo>
                  <a:pt x="6728" y="5468"/>
                </a:lnTo>
                <a:lnTo>
                  <a:pt x="6699" y="5411"/>
                </a:lnTo>
                <a:lnTo>
                  <a:pt x="6664" y="5360"/>
                </a:lnTo>
                <a:lnTo>
                  <a:pt x="6624" y="5310"/>
                </a:lnTo>
                <a:lnTo>
                  <a:pt x="6312" y="4960"/>
                </a:lnTo>
                <a:lnTo>
                  <a:pt x="5994" y="4609"/>
                </a:lnTo>
                <a:lnTo>
                  <a:pt x="5676" y="4258"/>
                </a:lnTo>
                <a:lnTo>
                  <a:pt x="5346" y="3915"/>
                </a:lnTo>
                <a:lnTo>
                  <a:pt x="5017" y="3571"/>
                </a:lnTo>
                <a:lnTo>
                  <a:pt x="4676" y="3228"/>
                </a:lnTo>
                <a:lnTo>
                  <a:pt x="4341" y="2891"/>
                </a:lnTo>
                <a:lnTo>
                  <a:pt x="3994" y="2555"/>
                </a:lnTo>
                <a:lnTo>
                  <a:pt x="3647" y="2226"/>
                </a:lnTo>
                <a:lnTo>
                  <a:pt x="3300" y="1904"/>
                </a:lnTo>
                <a:lnTo>
                  <a:pt x="2948" y="1589"/>
                </a:lnTo>
                <a:lnTo>
                  <a:pt x="2595" y="1281"/>
                </a:lnTo>
                <a:lnTo>
                  <a:pt x="2237" y="981"/>
                </a:lnTo>
                <a:lnTo>
                  <a:pt x="1884" y="687"/>
                </a:lnTo>
                <a:lnTo>
                  <a:pt x="1526" y="401"/>
                </a:lnTo>
                <a:lnTo>
                  <a:pt x="1168" y="129"/>
                </a:lnTo>
                <a:lnTo>
                  <a:pt x="1098" y="86"/>
                </a:lnTo>
                <a:lnTo>
                  <a:pt x="1029" y="50"/>
                </a:lnTo>
                <a:lnTo>
                  <a:pt x="959" y="22"/>
                </a:lnTo>
                <a:lnTo>
                  <a:pt x="890" y="7"/>
                </a:lnTo>
                <a:lnTo>
                  <a:pt x="8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331036" y="496970"/>
            <a:ext cx="71156" cy="92875"/>
          </a:xfrm>
          <a:custGeom>
            <a:avLst/>
            <a:gdLst/>
            <a:ahLst/>
            <a:cxnLst/>
            <a:rect l="l" t="t" r="r" b="b"/>
            <a:pathLst>
              <a:path w="4590" h="5991" extrusionOk="0">
                <a:moveTo>
                  <a:pt x="781" y="0"/>
                </a:moveTo>
                <a:lnTo>
                  <a:pt x="717" y="7"/>
                </a:lnTo>
                <a:lnTo>
                  <a:pt x="654" y="14"/>
                </a:lnTo>
                <a:lnTo>
                  <a:pt x="590" y="36"/>
                </a:lnTo>
                <a:lnTo>
                  <a:pt x="527" y="57"/>
                </a:lnTo>
                <a:lnTo>
                  <a:pt x="463" y="86"/>
                </a:lnTo>
                <a:lnTo>
                  <a:pt x="405" y="115"/>
                </a:lnTo>
                <a:lnTo>
                  <a:pt x="348" y="157"/>
                </a:lnTo>
                <a:lnTo>
                  <a:pt x="296" y="200"/>
                </a:lnTo>
                <a:lnTo>
                  <a:pt x="244" y="243"/>
                </a:lnTo>
                <a:lnTo>
                  <a:pt x="197" y="301"/>
                </a:lnTo>
                <a:lnTo>
                  <a:pt x="157" y="351"/>
                </a:lnTo>
                <a:lnTo>
                  <a:pt x="116" y="408"/>
                </a:lnTo>
                <a:lnTo>
                  <a:pt x="87" y="472"/>
                </a:lnTo>
                <a:lnTo>
                  <a:pt x="59" y="537"/>
                </a:lnTo>
                <a:lnTo>
                  <a:pt x="35" y="608"/>
                </a:lnTo>
                <a:lnTo>
                  <a:pt x="18" y="680"/>
                </a:lnTo>
                <a:lnTo>
                  <a:pt x="7" y="751"/>
                </a:lnTo>
                <a:lnTo>
                  <a:pt x="1" y="830"/>
                </a:lnTo>
                <a:lnTo>
                  <a:pt x="7" y="909"/>
                </a:lnTo>
                <a:lnTo>
                  <a:pt x="12" y="988"/>
                </a:lnTo>
                <a:lnTo>
                  <a:pt x="30" y="1066"/>
                </a:lnTo>
                <a:lnTo>
                  <a:pt x="59" y="1145"/>
                </a:lnTo>
                <a:lnTo>
                  <a:pt x="93" y="1231"/>
                </a:lnTo>
                <a:lnTo>
                  <a:pt x="134" y="1310"/>
                </a:lnTo>
                <a:lnTo>
                  <a:pt x="319" y="1625"/>
                </a:lnTo>
                <a:lnTo>
                  <a:pt x="515" y="1932"/>
                </a:lnTo>
                <a:lnTo>
                  <a:pt x="712" y="2233"/>
                </a:lnTo>
                <a:lnTo>
                  <a:pt x="920" y="2526"/>
                </a:lnTo>
                <a:lnTo>
                  <a:pt x="1134" y="2813"/>
                </a:lnTo>
                <a:lnTo>
                  <a:pt x="1353" y="3099"/>
                </a:lnTo>
                <a:lnTo>
                  <a:pt x="1579" y="3385"/>
                </a:lnTo>
                <a:lnTo>
                  <a:pt x="1810" y="3657"/>
                </a:lnTo>
                <a:lnTo>
                  <a:pt x="2041" y="3936"/>
                </a:lnTo>
                <a:lnTo>
                  <a:pt x="2272" y="4208"/>
                </a:lnTo>
                <a:lnTo>
                  <a:pt x="2746" y="4738"/>
                </a:lnTo>
                <a:lnTo>
                  <a:pt x="3214" y="5267"/>
                </a:lnTo>
                <a:lnTo>
                  <a:pt x="3677" y="5790"/>
                </a:lnTo>
                <a:lnTo>
                  <a:pt x="3729" y="5840"/>
                </a:lnTo>
                <a:lnTo>
                  <a:pt x="3775" y="5883"/>
                </a:lnTo>
                <a:lnTo>
                  <a:pt x="3827" y="5926"/>
                </a:lnTo>
                <a:lnTo>
                  <a:pt x="3879" y="5947"/>
                </a:lnTo>
                <a:lnTo>
                  <a:pt x="3931" y="5969"/>
                </a:lnTo>
                <a:lnTo>
                  <a:pt x="3983" y="5983"/>
                </a:lnTo>
                <a:lnTo>
                  <a:pt x="4035" y="5990"/>
                </a:lnTo>
                <a:lnTo>
                  <a:pt x="4081" y="5990"/>
                </a:lnTo>
                <a:lnTo>
                  <a:pt x="4133" y="5983"/>
                </a:lnTo>
                <a:lnTo>
                  <a:pt x="4180" y="5976"/>
                </a:lnTo>
                <a:lnTo>
                  <a:pt x="4226" y="5954"/>
                </a:lnTo>
                <a:lnTo>
                  <a:pt x="4272" y="5933"/>
                </a:lnTo>
                <a:lnTo>
                  <a:pt x="4312" y="5904"/>
                </a:lnTo>
                <a:lnTo>
                  <a:pt x="4353" y="5869"/>
                </a:lnTo>
                <a:lnTo>
                  <a:pt x="4388" y="5833"/>
                </a:lnTo>
                <a:lnTo>
                  <a:pt x="4422" y="5790"/>
                </a:lnTo>
                <a:lnTo>
                  <a:pt x="4457" y="5747"/>
                </a:lnTo>
                <a:lnTo>
                  <a:pt x="4486" y="5697"/>
                </a:lnTo>
                <a:lnTo>
                  <a:pt x="4515" y="5647"/>
                </a:lnTo>
                <a:lnTo>
                  <a:pt x="4538" y="5589"/>
                </a:lnTo>
                <a:lnTo>
                  <a:pt x="4555" y="5532"/>
                </a:lnTo>
                <a:lnTo>
                  <a:pt x="4567" y="5475"/>
                </a:lnTo>
                <a:lnTo>
                  <a:pt x="4578" y="5411"/>
                </a:lnTo>
                <a:lnTo>
                  <a:pt x="4584" y="5346"/>
                </a:lnTo>
                <a:lnTo>
                  <a:pt x="4590" y="5282"/>
                </a:lnTo>
                <a:lnTo>
                  <a:pt x="4584" y="5217"/>
                </a:lnTo>
                <a:lnTo>
                  <a:pt x="4578" y="5153"/>
                </a:lnTo>
                <a:lnTo>
                  <a:pt x="4567" y="5088"/>
                </a:lnTo>
                <a:lnTo>
                  <a:pt x="4544" y="5017"/>
                </a:lnTo>
                <a:lnTo>
                  <a:pt x="4521" y="4952"/>
                </a:lnTo>
                <a:lnTo>
                  <a:pt x="4492" y="4888"/>
                </a:lnTo>
                <a:lnTo>
                  <a:pt x="4451" y="4824"/>
                </a:lnTo>
                <a:lnTo>
                  <a:pt x="4087" y="4230"/>
                </a:lnTo>
                <a:lnTo>
                  <a:pt x="3717" y="3628"/>
                </a:lnTo>
                <a:lnTo>
                  <a:pt x="3341" y="3020"/>
                </a:lnTo>
                <a:lnTo>
                  <a:pt x="2960" y="2412"/>
                </a:lnTo>
                <a:lnTo>
                  <a:pt x="2764" y="2118"/>
                </a:lnTo>
                <a:lnTo>
                  <a:pt x="2567" y="1825"/>
                </a:lnTo>
                <a:lnTo>
                  <a:pt x="2365" y="1539"/>
                </a:lnTo>
                <a:lnTo>
                  <a:pt x="2157" y="1252"/>
                </a:lnTo>
                <a:lnTo>
                  <a:pt x="1943" y="980"/>
                </a:lnTo>
                <a:lnTo>
                  <a:pt x="1729" y="716"/>
                </a:lnTo>
                <a:lnTo>
                  <a:pt x="1509" y="465"/>
                </a:lnTo>
                <a:lnTo>
                  <a:pt x="1284" y="215"/>
                </a:lnTo>
                <a:lnTo>
                  <a:pt x="1226" y="165"/>
                </a:lnTo>
                <a:lnTo>
                  <a:pt x="1168" y="115"/>
                </a:lnTo>
                <a:lnTo>
                  <a:pt x="1105" y="79"/>
                </a:lnTo>
                <a:lnTo>
                  <a:pt x="1041" y="50"/>
                </a:lnTo>
                <a:lnTo>
                  <a:pt x="978" y="29"/>
                </a:lnTo>
                <a:lnTo>
                  <a:pt x="914" y="14"/>
                </a:lnTo>
                <a:lnTo>
                  <a:pt x="845" y="7"/>
                </a:lnTo>
                <a:lnTo>
                  <a:pt x="7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069773" y="380686"/>
            <a:ext cx="118641" cy="56941"/>
          </a:xfrm>
          <a:custGeom>
            <a:avLst/>
            <a:gdLst/>
            <a:ahLst/>
            <a:cxnLst/>
            <a:rect l="l" t="t" r="r" b="b"/>
            <a:pathLst>
              <a:path w="7653" h="3673" extrusionOk="0">
                <a:moveTo>
                  <a:pt x="850" y="1"/>
                </a:moveTo>
                <a:lnTo>
                  <a:pt x="763" y="15"/>
                </a:lnTo>
                <a:lnTo>
                  <a:pt x="676" y="29"/>
                </a:lnTo>
                <a:lnTo>
                  <a:pt x="595" y="58"/>
                </a:lnTo>
                <a:lnTo>
                  <a:pt x="520" y="94"/>
                </a:lnTo>
                <a:lnTo>
                  <a:pt x="445" y="137"/>
                </a:lnTo>
                <a:lnTo>
                  <a:pt x="382" y="187"/>
                </a:lnTo>
                <a:lnTo>
                  <a:pt x="318" y="244"/>
                </a:lnTo>
                <a:lnTo>
                  <a:pt x="260" y="301"/>
                </a:lnTo>
                <a:lnTo>
                  <a:pt x="208" y="373"/>
                </a:lnTo>
                <a:lnTo>
                  <a:pt x="162" y="444"/>
                </a:lnTo>
                <a:lnTo>
                  <a:pt x="122" y="523"/>
                </a:lnTo>
                <a:lnTo>
                  <a:pt x="87" y="602"/>
                </a:lnTo>
                <a:lnTo>
                  <a:pt x="58" y="688"/>
                </a:lnTo>
                <a:lnTo>
                  <a:pt x="35" y="774"/>
                </a:lnTo>
                <a:lnTo>
                  <a:pt x="17" y="860"/>
                </a:lnTo>
                <a:lnTo>
                  <a:pt x="6" y="953"/>
                </a:lnTo>
                <a:lnTo>
                  <a:pt x="0" y="1038"/>
                </a:lnTo>
                <a:lnTo>
                  <a:pt x="6" y="1132"/>
                </a:lnTo>
                <a:lnTo>
                  <a:pt x="12" y="1225"/>
                </a:lnTo>
                <a:lnTo>
                  <a:pt x="29" y="1310"/>
                </a:lnTo>
                <a:lnTo>
                  <a:pt x="52" y="1403"/>
                </a:lnTo>
                <a:lnTo>
                  <a:pt x="81" y="1489"/>
                </a:lnTo>
                <a:lnTo>
                  <a:pt x="122" y="1568"/>
                </a:lnTo>
                <a:lnTo>
                  <a:pt x="162" y="1647"/>
                </a:lnTo>
                <a:lnTo>
                  <a:pt x="214" y="1726"/>
                </a:lnTo>
                <a:lnTo>
                  <a:pt x="278" y="1797"/>
                </a:lnTo>
                <a:lnTo>
                  <a:pt x="341" y="1869"/>
                </a:lnTo>
                <a:lnTo>
                  <a:pt x="422" y="1926"/>
                </a:lnTo>
                <a:lnTo>
                  <a:pt x="503" y="1983"/>
                </a:lnTo>
                <a:lnTo>
                  <a:pt x="595" y="2033"/>
                </a:lnTo>
                <a:lnTo>
                  <a:pt x="977" y="2205"/>
                </a:lnTo>
                <a:lnTo>
                  <a:pt x="1370" y="2362"/>
                </a:lnTo>
                <a:lnTo>
                  <a:pt x="1769" y="2506"/>
                </a:lnTo>
                <a:lnTo>
                  <a:pt x="2179" y="2642"/>
                </a:lnTo>
                <a:lnTo>
                  <a:pt x="2589" y="2770"/>
                </a:lnTo>
                <a:lnTo>
                  <a:pt x="3006" y="2885"/>
                </a:lnTo>
                <a:lnTo>
                  <a:pt x="3428" y="2992"/>
                </a:lnTo>
                <a:lnTo>
                  <a:pt x="3849" y="3085"/>
                </a:lnTo>
                <a:lnTo>
                  <a:pt x="4271" y="3178"/>
                </a:lnTo>
                <a:lnTo>
                  <a:pt x="4693" y="3264"/>
                </a:lnTo>
                <a:lnTo>
                  <a:pt x="5121" y="3343"/>
                </a:lnTo>
                <a:lnTo>
                  <a:pt x="5543" y="3415"/>
                </a:lnTo>
                <a:lnTo>
                  <a:pt x="6375" y="3543"/>
                </a:lnTo>
                <a:lnTo>
                  <a:pt x="7190" y="3665"/>
                </a:lnTo>
                <a:lnTo>
                  <a:pt x="7248" y="3672"/>
                </a:lnTo>
                <a:lnTo>
                  <a:pt x="7300" y="3665"/>
                </a:lnTo>
                <a:lnTo>
                  <a:pt x="7346" y="3658"/>
                </a:lnTo>
                <a:lnTo>
                  <a:pt x="7387" y="3651"/>
                </a:lnTo>
                <a:lnTo>
                  <a:pt x="7427" y="3629"/>
                </a:lnTo>
                <a:lnTo>
                  <a:pt x="7468" y="3608"/>
                </a:lnTo>
                <a:lnTo>
                  <a:pt x="7502" y="3579"/>
                </a:lnTo>
                <a:lnTo>
                  <a:pt x="7531" y="3550"/>
                </a:lnTo>
                <a:lnTo>
                  <a:pt x="7560" y="3515"/>
                </a:lnTo>
                <a:lnTo>
                  <a:pt x="7583" y="3472"/>
                </a:lnTo>
                <a:lnTo>
                  <a:pt x="7600" y="3429"/>
                </a:lnTo>
                <a:lnTo>
                  <a:pt x="7618" y="3386"/>
                </a:lnTo>
                <a:lnTo>
                  <a:pt x="7635" y="3336"/>
                </a:lnTo>
                <a:lnTo>
                  <a:pt x="7641" y="3293"/>
                </a:lnTo>
                <a:lnTo>
                  <a:pt x="7652" y="3185"/>
                </a:lnTo>
                <a:lnTo>
                  <a:pt x="7652" y="3078"/>
                </a:lnTo>
                <a:lnTo>
                  <a:pt x="7641" y="2971"/>
                </a:lnTo>
                <a:lnTo>
                  <a:pt x="7618" y="2871"/>
                </a:lnTo>
                <a:lnTo>
                  <a:pt x="7577" y="2763"/>
                </a:lnTo>
                <a:lnTo>
                  <a:pt x="7531" y="2670"/>
                </a:lnTo>
                <a:lnTo>
                  <a:pt x="7502" y="2627"/>
                </a:lnTo>
                <a:lnTo>
                  <a:pt x="7473" y="2591"/>
                </a:lnTo>
                <a:lnTo>
                  <a:pt x="7439" y="2556"/>
                </a:lnTo>
                <a:lnTo>
                  <a:pt x="7404" y="2520"/>
                </a:lnTo>
                <a:lnTo>
                  <a:pt x="7364" y="2491"/>
                </a:lnTo>
                <a:lnTo>
                  <a:pt x="7323" y="2470"/>
                </a:lnTo>
                <a:lnTo>
                  <a:pt x="6577" y="2098"/>
                </a:lnTo>
                <a:lnTo>
                  <a:pt x="5809" y="1718"/>
                </a:lnTo>
                <a:lnTo>
                  <a:pt x="5422" y="1539"/>
                </a:lnTo>
                <a:lnTo>
                  <a:pt x="5029" y="1353"/>
                </a:lnTo>
                <a:lnTo>
                  <a:pt x="4635" y="1182"/>
                </a:lnTo>
                <a:lnTo>
                  <a:pt x="4237" y="1010"/>
                </a:lnTo>
                <a:lnTo>
                  <a:pt x="3838" y="852"/>
                </a:lnTo>
                <a:lnTo>
                  <a:pt x="3433" y="695"/>
                </a:lnTo>
                <a:lnTo>
                  <a:pt x="3034" y="552"/>
                </a:lnTo>
                <a:lnTo>
                  <a:pt x="2636" y="416"/>
                </a:lnTo>
                <a:lnTo>
                  <a:pt x="2231" y="294"/>
                </a:lnTo>
                <a:lnTo>
                  <a:pt x="1832" y="187"/>
                </a:lnTo>
                <a:lnTo>
                  <a:pt x="1439" y="94"/>
                </a:lnTo>
                <a:lnTo>
                  <a:pt x="1046" y="15"/>
                </a:lnTo>
                <a:lnTo>
                  <a:pt x="948" y="8"/>
                </a:lnTo>
                <a:lnTo>
                  <a:pt x="8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4794210" y="276958"/>
            <a:ext cx="129120" cy="75342"/>
          </a:xfrm>
          <a:custGeom>
            <a:avLst/>
            <a:gdLst/>
            <a:ahLst/>
            <a:cxnLst/>
            <a:rect l="l" t="t" r="r" b="b"/>
            <a:pathLst>
              <a:path w="8329" h="4860" extrusionOk="0">
                <a:moveTo>
                  <a:pt x="769" y="0"/>
                </a:moveTo>
                <a:lnTo>
                  <a:pt x="682" y="7"/>
                </a:lnTo>
                <a:lnTo>
                  <a:pt x="601" y="22"/>
                </a:lnTo>
                <a:lnTo>
                  <a:pt x="520" y="50"/>
                </a:lnTo>
                <a:lnTo>
                  <a:pt x="451" y="93"/>
                </a:lnTo>
                <a:lnTo>
                  <a:pt x="382" y="136"/>
                </a:lnTo>
                <a:lnTo>
                  <a:pt x="318" y="193"/>
                </a:lnTo>
                <a:lnTo>
                  <a:pt x="260" y="258"/>
                </a:lnTo>
                <a:lnTo>
                  <a:pt x="208" y="329"/>
                </a:lnTo>
                <a:lnTo>
                  <a:pt x="162" y="408"/>
                </a:lnTo>
                <a:lnTo>
                  <a:pt x="122" y="487"/>
                </a:lnTo>
                <a:lnTo>
                  <a:pt x="87" y="573"/>
                </a:lnTo>
                <a:lnTo>
                  <a:pt x="58" y="666"/>
                </a:lnTo>
                <a:lnTo>
                  <a:pt x="35" y="759"/>
                </a:lnTo>
                <a:lnTo>
                  <a:pt x="18" y="859"/>
                </a:lnTo>
                <a:lnTo>
                  <a:pt x="6" y="959"/>
                </a:lnTo>
                <a:lnTo>
                  <a:pt x="0" y="1059"/>
                </a:lnTo>
                <a:lnTo>
                  <a:pt x="0" y="1160"/>
                </a:lnTo>
                <a:lnTo>
                  <a:pt x="12" y="1260"/>
                </a:lnTo>
                <a:lnTo>
                  <a:pt x="29" y="1360"/>
                </a:lnTo>
                <a:lnTo>
                  <a:pt x="52" y="1460"/>
                </a:lnTo>
                <a:lnTo>
                  <a:pt x="81" y="1553"/>
                </a:lnTo>
                <a:lnTo>
                  <a:pt x="116" y="1646"/>
                </a:lnTo>
                <a:lnTo>
                  <a:pt x="162" y="1739"/>
                </a:lnTo>
                <a:lnTo>
                  <a:pt x="214" y="1818"/>
                </a:lnTo>
                <a:lnTo>
                  <a:pt x="278" y="1897"/>
                </a:lnTo>
                <a:lnTo>
                  <a:pt x="341" y="1975"/>
                </a:lnTo>
                <a:lnTo>
                  <a:pt x="422" y="2040"/>
                </a:lnTo>
                <a:lnTo>
                  <a:pt x="503" y="2097"/>
                </a:lnTo>
                <a:lnTo>
                  <a:pt x="596" y="2147"/>
                </a:lnTo>
                <a:lnTo>
                  <a:pt x="1023" y="2348"/>
                </a:lnTo>
                <a:lnTo>
                  <a:pt x="1451" y="2541"/>
                </a:lnTo>
                <a:lnTo>
                  <a:pt x="1884" y="2727"/>
                </a:lnTo>
                <a:lnTo>
                  <a:pt x="2318" y="2913"/>
                </a:lnTo>
                <a:lnTo>
                  <a:pt x="2751" y="3085"/>
                </a:lnTo>
                <a:lnTo>
                  <a:pt x="3191" y="3256"/>
                </a:lnTo>
                <a:lnTo>
                  <a:pt x="4063" y="3593"/>
                </a:lnTo>
                <a:lnTo>
                  <a:pt x="4948" y="3908"/>
                </a:lnTo>
                <a:lnTo>
                  <a:pt x="5832" y="4215"/>
                </a:lnTo>
                <a:lnTo>
                  <a:pt x="7589" y="4824"/>
                </a:lnTo>
                <a:lnTo>
                  <a:pt x="7664" y="4845"/>
                </a:lnTo>
                <a:lnTo>
                  <a:pt x="7734" y="4852"/>
                </a:lnTo>
                <a:lnTo>
                  <a:pt x="7797" y="4860"/>
                </a:lnTo>
                <a:lnTo>
                  <a:pt x="7861" y="4852"/>
                </a:lnTo>
                <a:lnTo>
                  <a:pt x="7918" y="4838"/>
                </a:lnTo>
                <a:lnTo>
                  <a:pt x="7971" y="4817"/>
                </a:lnTo>
                <a:lnTo>
                  <a:pt x="8023" y="4795"/>
                </a:lnTo>
                <a:lnTo>
                  <a:pt x="8069" y="4759"/>
                </a:lnTo>
                <a:lnTo>
                  <a:pt x="8115" y="4724"/>
                </a:lnTo>
                <a:lnTo>
                  <a:pt x="8155" y="4681"/>
                </a:lnTo>
                <a:lnTo>
                  <a:pt x="8190" y="4631"/>
                </a:lnTo>
                <a:lnTo>
                  <a:pt x="8225" y="4573"/>
                </a:lnTo>
                <a:lnTo>
                  <a:pt x="8254" y="4516"/>
                </a:lnTo>
                <a:lnTo>
                  <a:pt x="8277" y="4459"/>
                </a:lnTo>
                <a:lnTo>
                  <a:pt x="8294" y="4394"/>
                </a:lnTo>
                <a:lnTo>
                  <a:pt x="8312" y="4330"/>
                </a:lnTo>
                <a:lnTo>
                  <a:pt x="8323" y="4266"/>
                </a:lnTo>
                <a:lnTo>
                  <a:pt x="8329" y="4194"/>
                </a:lnTo>
                <a:lnTo>
                  <a:pt x="8329" y="4122"/>
                </a:lnTo>
                <a:lnTo>
                  <a:pt x="8329" y="4058"/>
                </a:lnTo>
                <a:lnTo>
                  <a:pt x="8323" y="3986"/>
                </a:lnTo>
                <a:lnTo>
                  <a:pt x="8312" y="3915"/>
                </a:lnTo>
                <a:lnTo>
                  <a:pt x="8294" y="3850"/>
                </a:lnTo>
                <a:lnTo>
                  <a:pt x="8271" y="3779"/>
                </a:lnTo>
                <a:lnTo>
                  <a:pt x="8248" y="3715"/>
                </a:lnTo>
                <a:lnTo>
                  <a:pt x="8213" y="3650"/>
                </a:lnTo>
                <a:lnTo>
                  <a:pt x="8179" y="3593"/>
                </a:lnTo>
                <a:lnTo>
                  <a:pt x="8138" y="3536"/>
                </a:lnTo>
                <a:lnTo>
                  <a:pt x="8092" y="3486"/>
                </a:lnTo>
                <a:lnTo>
                  <a:pt x="8034" y="3435"/>
                </a:lnTo>
                <a:lnTo>
                  <a:pt x="7982" y="3392"/>
                </a:lnTo>
                <a:lnTo>
                  <a:pt x="7918" y="3357"/>
                </a:lnTo>
                <a:lnTo>
                  <a:pt x="6225" y="2476"/>
                </a:lnTo>
                <a:lnTo>
                  <a:pt x="5375" y="2040"/>
                </a:lnTo>
                <a:lnTo>
                  <a:pt x="4520" y="1603"/>
                </a:lnTo>
                <a:lnTo>
                  <a:pt x="3659" y="1188"/>
                </a:lnTo>
                <a:lnTo>
                  <a:pt x="3231" y="988"/>
                </a:lnTo>
                <a:lnTo>
                  <a:pt x="2798" y="787"/>
                </a:lnTo>
                <a:lnTo>
                  <a:pt x="2364" y="594"/>
                </a:lnTo>
                <a:lnTo>
                  <a:pt x="1931" y="408"/>
                </a:lnTo>
                <a:lnTo>
                  <a:pt x="1497" y="229"/>
                </a:lnTo>
                <a:lnTo>
                  <a:pt x="1064" y="57"/>
                </a:lnTo>
                <a:lnTo>
                  <a:pt x="960" y="29"/>
                </a:lnTo>
                <a:lnTo>
                  <a:pt x="861" y="7"/>
                </a:lnTo>
                <a:lnTo>
                  <a:pt x="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405671" y="228032"/>
            <a:ext cx="75993" cy="39283"/>
          </a:xfrm>
          <a:custGeom>
            <a:avLst/>
            <a:gdLst/>
            <a:ahLst/>
            <a:cxnLst/>
            <a:rect l="l" t="t" r="r" b="b"/>
            <a:pathLst>
              <a:path w="4902" h="2534" extrusionOk="0">
                <a:moveTo>
                  <a:pt x="729" y="0"/>
                </a:moveTo>
                <a:lnTo>
                  <a:pt x="648" y="7"/>
                </a:lnTo>
                <a:lnTo>
                  <a:pt x="573" y="21"/>
                </a:lnTo>
                <a:lnTo>
                  <a:pt x="498" y="50"/>
                </a:lnTo>
                <a:lnTo>
                  <a:pt x="428" y="79"/>
                </a:lnTo>
                <a:lnTo>
                  <a:pt x="365" y="129"/>
                </a:lnTo>
                <a:lnTo>
                  <a:pt x="307" y="179"/>
                </a:lnTo>
                <a:lnTo>
                  <a:pt x="255" y="236"/>
                </a:lnTo>
                <a:lnTo>
                  <a:pt x="209" y="301"/>
                </a:lnTo>
                <a:lnTo>
                  <a:pt x="162" y="372"/>
                </a:lnTo>
                <a:lnTo>
                  <a:pt x="122" y="451"/>
                </a:lnTo>
                <a:lnTo>
                  <a:pt x="87" y="537"/>
                </a:lnTo>
                <a:lnTo>
                  <a:pt x="64" y="623"/>
                </a:lnTo>
                <a:lnTo>
                  <a:pt x="41" y="709"/>
                </a:lnTo>
                <a:lnTo>
                  <a:pt x="18" y="802"/>
                </a:lnTo>
                <a:lnTo>
                  <a:pt x="6" y="895"/>
                </a:lnTo>
                <a:lnTo>
                  <a:pt x="0" y="988"/>
                </a:lnTo>
                <a:lnTo>
                  <a:pt x="0" y="1081"/>
                </a:lnTo>
                <a:lnTo>
                  <a:pt x="6" y="1174"/>
                </a:lnTo>
                <a:lnTo>
                  <a:pt x="12" y="1267"/>
                </a:lnTo>
                <a:lnTo>
                  <a:pt x="29" y="1360"/>
                </a:lnTo>
                <a:lnTo>
                  <a:pt x="53" y="1453"/>
                </a:lnTo>
                <a:lnTo>
                  <a:pt x="76" y="1532"/>
                </a:lnTo>
                <a:lnTo>
                  <a:pt x="110" y="1617"/>
                </a:lnTo>
                <a:lnTo>
                  <a:pt x="151" y="1696"/>
                </a:lnTo>
                <a:lnTo>
                  <a:pt x="191" y="1768"/>
                </a:lnTo>
                <a:lnTo>
                  <a:pt x="243" y="1832"/>
                </a:lnTo>
                <a:lnTo>
                  <a:pt x="301" y="1889"/>
                </a:lnTo>
                <a:lnTo>
                  <a:pt x="365" y="1947"/>
                </a:lnTo>
                <a:lnTo>
                  <a:pt x="434" y="1990"/>
                </a:lnTo>
                <a:lnTo>
                  <a:pt x="509" y="2025"/>
                </a:lnTo>
                <a:lnTo>
                  <a:pt x="596" y="2047"/>
                </a:lnTo>
                <a:lnTo>
                  <a:pt x="1041" y="2147"/>
                </a:lnTo>
                <a:lnTo>
                  <a:pt x="1497" y="2240"/>
                </a:lnTo>
                <a:lnTo>
                  <a:pt x="1954" y="2312"/>
                </a:lnTo>
                <a:lnTo>
                  <a:pt x="2422" y="2376"/>
                </a:lnTo>
                <a:lnTo>
                  <a:pt x="2885" y="2433"/>
                </a:lnTo>
                <a:lnTo>
                  <a:pt x="3347" y="2476"/>
                </a:lnTo>
                <a:lnTo>
                  <a:pt x="3809" y="2505"/>
                </a:lnTo>
                <a:lnTo>
                  <a:pt x="4260" y="2534"/>
                </a:lnTo>
                <a:lnTo>
                  <a:pt x="4329" y="2534"/>
                </a:lnTo>
                <a:lnTo>
                  <a:pt x="4399" y="2519"/>
                </a:lnTo>
                <a:lnTo>
                  <a:pt x="4457" y="2505"/>
                </a:lnTo>
                <a:lnTo>
                  <a:pt x="4514" y="2483"/>
                </a:lnTo>
                <a:lnTo>
                  <a:pt x="4572" y="2455"/>
                </a:lnTo>
                <a:lnTo>
                  <a:pt x="4618" y="2419"/>
                </a:lnTo>
                <a:lnTo>
                  <a:pt x="4665" y="2376"/>
                </a:lnTo>
                <a:lnTo>
                  <a:pt x="4705" y="2333"/>
                </a:lnTo>
                <a:lnTo>
                  <a:pt x="4746" y="2276"/>
                </a:lnTo>
                <a:lnTo>
                  <a:pt x="4780" y="2226"/>
                </a:lnTo>
                <a:lnTo>
                  <a:pt x="4809" y="2169"/>
                </a:lnTo>
                <a:lnTo>
                  <a:pt x="4832" y="2104"/>
                </a:lnTo>
                <a:lnTo>
                  <a:pt x="4855" y="2040"/>
                </a:lnTo>
                <a:lnTo>
                  <a:pt x="4873" y="1975"/>
                </a:lnTo>
                <a:lnTo>
                  <a:pt x="4884" y="1904"/>
                </a:lnTo>
                <a:lnTo>
                  <a:pt x="4896" y="1832"/>
                </a:lnTo>
                <a:lnTo>
                  <a:pt x="4902" y="1768"/>
                </a:lnTo>
                <a:lnTo>
                  <a:pt x="4902" y="1696"/>
                </a:lnTo>
                <a:lnTo>
                  <a:pt x="4896" y="1625"/>
                </a:lnTo>
                <a:lnTo>
                  <a:pt x="4890" y="1553"/>
                </a:lnTo>
                <a:lnTo>
                  <a:pt x="4879" y="1481"/>
                </a:lnTo>
                <a:lnTo>
                  <a:pt x="4861" y="1417"/>
                </a:lnTo>
                <a:lnTo>
                  <a:pt x="4838" y="1353"/>
                </a:lnTo>
                <a:lnTo>
                  <a:pt x="4809" y="1288"/>
                </a:lnTo>
                <a:lnTo>
                  <a:pt x="4780" y="1231"/>
                </a:lnTo>
                <a:lnTo>
                  <a:pt x="4746" y="1174"/>
                </a:lnTo>
                <a:lnTo>
                  <a:pt x="4705" y="1116"/>
                </a:lnTo>
                <a:lnTo>
                  <a:pt x="4659" y="1074"/>
                </a:lnTo>
                <a:lnTo>
                  <a:pt x="4613" y="1031"/>
                </a:lnTo>
                <a:lnTo>
                  <a:pt x="4561" y="988"/>
                </a:lnTo>
                <a:lnTo>
                  <a:pt x="4503" y="959"/>
                </a:lnTo>
                <a:lnTo>
                  <a:pt x="4439" y="930"/>
                </a:lnTo>
                <a:lnTo>
                  <a:pt x="3994" y="780"/>
                </a:lnTo>
                <a:lnTo>
                  <a:pt x="3549" y="637"/>
                </a:lnTo>
                <a:lnTo>
                  <a:pt x="3098" y="508"/>
                </a:lnTo>
                <a:lnTo>
                  <a:pt x="2642" y="379"/>
                </a:lnTo>
                <a:lnTo>
                  <a:pt x="2185" y="272"/>
                </a:lnTo>
                <a:lnTo>
                  <a:pt x="1729" y="172"/>
                </a:lnTo>
                <a:lnTo>
                  <a:pt x="1272" y="86"/>
                </a:lnTo>
                <a:lnTo>
                  <a:pt x="815" y="7"/>
                </a:lnTo>
                <a:lnTo>
                  <a:pt x="7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720026" y="182098"/>
            <a:ext cx="89790" cy="39950"/>
          </a:xfrm>
          <a:custGeom>
            <a:avLst/>
            <a:gdLst/>
            <a:ahLst/>
            <a:cxnLst/>
            <a:rect l="l" t="t" r="r" b="b"/>
            <a:pathLst>
              <a:path w="5792" h="2577" extrusionOk="0">
                <a:moveTo>
                  <a:pt x="1503" y="0"/>
                </a:moveTo>
                <a:lnTo>
                  <a:pt x="1358" y="7"/>
                </a:lnTo>
                <a:lnTo>
                  <a:pt x="1208" y="14"/>
                </a:lnTo>
                <a:lnTo>
                  <a:pt x="1064" y="29"/>
                </a:lnTo>
                <a:lnTo>
                  <a:pt x="925" y="50"/>
                </a:lnTo>
                <a:lnTo>
                  <a:pt x="780" y="86"/>
                </a:lnTo>
                <a:lnTo>
                  <a:pt x="642" y="136"/>
                </a:lnTo>
                <a:lnTo>
                  <a:pt x="503" y="186"/>
                </a:lnTo>
                <a:lnTo>
                  <a:pt x="445" y="222"/>
                </a:lnTo>
                <a:lnTo>
                  <a:pt x="387" y="258"/>
                </a:lnTo>
                <a:lnTo>
                  <a:pt x="335" y="294"/>
                </a:lnTo>
                <a:lnTo>
                  <a:pt x="289" y="336"/>
                </a:lnTo>
                <a:lnTo>
                  <a:pt x="243" y="379"/>
                </a:lnTo>
                <a:lnTo>
                  <a:pt x="202" y="430"/>
                </a:lnTo>
                <a:lnTo>
                  <a:pt x="168" y="480"/>
                </a:lnTo>
                <a:lnTo>
                  <a:pt x="133" y="537"/>
                </a:lnTo>
                <a:lnTo>
                  <a:pt x="104" y="594"/>
                </a:lnTo>
                <a:lnTo>
                  <a:pt x="75" y="651"/>
                </a:lnTo>
                <a:lnTo>
                  <a:pt x="52" y="716"/>
                </a:lnTo>
                <a:lnTo>
                  <a:pt x="35" y="780"/>
                </a:lnTo>
                <a:lnTo>
                  <a:pt x="23" y="837"/>
                </a:lnTo>
                <a:lnTo>
                  <a:pt x="12" y="902"/>
                </a:lnTo>
                <a:lnTo>
                  <a:pt x="6" y="966"/>
                </a:lnTo>
                <a:lnTo>
                  <a:pt x="0" y="1038"/>
                </a:lnTo>
                <a:lnTo>
                  <a:pt x="6" y="1102"/>
                </a:lnTo>
                <a:lnTo>
                  <a:pt x="12" y="1167"/>
                </a:lnTo>
                <a:lnTo>
                  <a:pt x="17" y="1231"/>
                </a:lnTo>
                <a:lnTo>
                  <a:pt x="29" y="1288"/>
                </a:lnTo>
                <a:lnTo>
                  <a:pt x="46" y="1353"/>
                </a:lnTo>
                <a:lnTo>
                  <a:pt x="70" y="1417"/>
                </a:lnTo>
                <a:lnTo>
                  <a:pt x="93" y="1474"/>
                </a:lnTo>
                <a:lnTo>
                  <a:pt x="122" y="1532"/>
                </a:lnTo>
                <a:lnTo>
                  <a:pt x="156" y="1582"/>
                </a:lnTo>
                <a:lnTo>
                  <a:pt x="191" y="1632"/>
                </a:lnTo>
                <a:lnTo>
                  <a:pt x="237" y="1682"/>
                </a:lnTo>
                <a:lnTo>
                  <a:pt x="278" y="1725"/>
                </a:lnTo>
                <a:lnTo>
                  <a:pt x="330" y="1768"/>
                </a:lnTo>
                <a:lnTo>
                  <a:pt x="382" y="1804"/>
                </a:lnTo>
                <a:lnTo>
                  <a:pt x="439" y="1839"/>
                </a:lnTo>
                <a:lnTo>
                  <a:pt x="503" y="1868"/>
                </a:lnTo>
                <a:lnTo>
                  <a:pt x="630" y="1918"/>
                </a:lnTo>
                <a:lnTo>
                  <a:pt x="757" y="1954"/>
                </a:lnTo>
                <a:lnTo>
                  <a:pt x="884" y="1990"/>
                </a:lnTo>
                <a:lnTo>
                  <a:pt x="1017" y="2011"/>
                </a:lnTo>
                <a:lnTo>
                  <a:pt x="1145" y="2033"/>
                </a:lnTo>
                <a:lnTo>
                  <a:pt x="1277" y="2047"/>
                </a:lnTo>
                <a:lnTo>
                  <a:pt x="1543" y="2061"/>
                </a:lnTo>
                <a:lnTo>
                  <a:pt x="1809" y="2068"/>
                </a:lnTo>
                <a:lnTo>
                  <a:pt x="2075" y="2076"/>
                </a:lnTo>
                <a:lnTo>
                  <a:pt x="2341" y="2083"/>
                </a:lnTo>
                <a:lnTo>
                  <a:pt x="2607" y="2104"/>
                </a:lnTo>
                <a:lnTo>
                  <a:pt x="2902" y="2133"/>
                </a:lnTo>
                <a:lnTo>
                  <a:pt x="3191" y="2183"/>
                </a:lnTo>
                <a:lnTo>
                  <a:pt x="3485" y="2233"/>
                </a:lnTo>
                <a:lnTo>
                  <a:pt x="3774" y="2290"/>
                </a:lnTo>
                <a:lnTo>
                  <a:pt x="4352" y="2419"/>
                </a:lnTo>
                <a:lnTo>
                  <a:pt x="4930" y="2555"/>
                </a:lnTo>
                <a:lnTo>
                  <a:pt x="5011" y="2569"/>
                </a:lnTo>
                <a:lnTo>
                  <a:pt x="5092" y="2577"/>
                </a:lnTo>
                <a:lnTo>
                  <a:pt x="5167" y="2569"/>
                </a:lnTo>
                <a:lnTo>
                  <a:pt x="5237" y="2562"/>
                </a:lnTo>
                <a:lnTo>
                  <a:pt x="5306" y="2541"/>
                </a:lnTo>
                <a:lnTo>
                  <a:pt x="5370" y="2512"/>
                </a:lnTo>
                <a:lnTo>
                  <a:pt x="5427" y="2476"/>
                </a:lnTo>
                <a:lnTo>
                  <a:pt x="5479" y="2433"/>
                </a:lnTo>
                <a:lnTo>
                  <a:pt x="5531" y="2390"/>
                </a:lnTo>
                <a:lnTo>
                  <a:pt x="5578" y="2340"/>
                </a:lnTo>
                <a:lnTo>
                  <a:pt x="5624" y="2283"/>
                </a:lnTo>
                <a:lnTo>
                  <a:pt x="5658" y="2219"/>
                </a:lnTo>
                <a:lnTo>
                  <a:pt x="5693" y="2154"/>
                </a:lnTo>
                <a:lnTo>
                  <a:pt x="5722" y="2083"/>
                </a:lnTo>
                <a:lnTo>
                  <a:pt x="5745" y="2018"/>
                </a:lnTo>
                <a:lnTo>
                  <a:pt x="5768" y="1940"/>
                </a:lnTo>
                <a:lnTo>
                  <a:pt x="5780" y="1868"/>
                </a:lnTo>
                <a:lnTo>
                  <a:pt x="5791" y="1789"/>
                </a:lnTo>
                <a:lnTo>
                  <a:pt x="5791" y="1718"/>
                </a:lnTo>
                <a:lnTo>
                  <a:pt x="5791" y="1639"/>
                </a:lnTo>
                <a:lnTo>
                  <a:pt x="5786" y="1560"/>
                </a:lnTo>
                <a:lnTo>
                  <a:pt x="5768" y="1482"/>
                </a:lnTo>
                <a:lnTo>
                  <a:pt x="5751" y="1410"/>
                </a:lnTo>
                <a:lnTo>
                  <a:pt x="5728" y="1338"/>
                </a:lnTo>
                <a:lnTo>
                  <a:pt x="5693" y="1267"/>
                </a:lnTo>
                <a:lnTo>
                  <a:pt x="5658" y="1202"/>
                </a:lnTo>
                <a:lnTo>
                  <a:pt x="5612" y="1138"/>
                </a:lnTo>
                <a:lnTo>
                  <a:pt x="5566" y="1081"/>
                </a:lnTo>
                <a:lnTo>
                  <a:pt x="5508" y="1024"/>
                </a:lnTo>
                <a:lnTo>
                  <a:pt x="5445" y="973"/>
                </a:lnTo>
                <a:lnTo>
                  <a:pt x="5375" y="923"/>
                </a:lnTo>
                <a:lnTo>
                  <a:pt x="5300" y="888"/>
                </a:lnTo>
                <a:lnTo>
                  <a:pt x="5000" y="759"/>
                </a:lnTo>
                <a:lnTo>
                  <a:pt x="4693" y="644"/>
                </a:lnTo>
                <a:lnTo>
                  <a:pt x="4387" y="544"/>
                </a:lnTo>
                <a:lnTo>
                  <a:pt x="4075" y="451"/>
                </a:lnTo>
                <a:lnTo>
                  <a:pt x="3763" y="372"/>
                </a:lnTo>
                <a:lnTo>
                  <a:pt x="3451" y="301"/>
                </a:lnTo>
                <a:lnTo>
                  <a:pt x="3133" y="236"/>
                </a:lnTo>
                <a:lnTo>
                  <a:pt x="2815" y="179"/>
                </a:lnTo>
                <a:lnTo>
                  <a:pt x="2237" y="79"/>
                </a:lnTo>
                <a:lnTo>
                  <a:pt x="1942" y="36"/>
                </a:lnTo>
                <a:lnTo>
                  <a:pt x="1798" y="22"/>
                </a:lnTo>
                <a:lnTo>
                  <a:pt x="1647" y="7"/>
                </a:lnTo>
                <a:lnTo>
                  <a:pt x="1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503165" y="222203"/>
            <a:ext cx="77528" cy="50941"/>
          </a:xfrm>
          <a:custGeom>
            <a:avLst/>
            <a:gdLst/>
            <a:ahLst/>
            <a:cxnLst/>
            <a:rect l="l" t="t" r="r" b="b"/>
            <a:pathLst>
              <a:path w="5001" h="3286" extrusionOk="0">
                <a:moveTo>
                  <a:pt x="4000" y="0"/>
                </a:moveTo>
                <a:lnTo>
                  <a:pt x="3740" y="7"/>
                </a:lnTo>
                <a:lnTo>
                  <a:pt x="3474" y="22"/>
                </a:lnTo>
                <a:lnTo>
                  <a:pt x="3203" y="50"/>
                </a:lnTo>
                <a:lnTo>
                  <a:pt x="2931" y="93"/>
                </a:lnTo>
                <a:lnTo>
                  <a:pt x="2659" y="150"/>
                </a:lnTo>
                <a:lnTo>
                  <a:pt x="2388" y="222"/>
                </a:lnTo>
                <a:lnTo>
                  <a:pt x="2116" y="308"/>
                </a:lnTo>
                <a:lnTo>
                  <a:pt x="1850" y="408"/>
                </a:lnTo>
                <a:lnTo>
                  <a:pt x="1584" y="523"/>
                </a:lnTo>
                <a:lnTo>
                  <a:pt x="1457" y="587"/>
                </a:lnTo>
                <a:lnTo>
                  <a:pt x="1336" y="651"/>
                </a:lnTo>
                <a:lnTo>
                  <a:pt x="1209" y="723"/>
                </a:lnTo>
                <a:lnTo>
                  <a:pt x="1087" y="795"/>
                </a:lnTo>
                <a:lnTo>
                  <a:pt x="972" y="873"/>
                </a:lnTo>
                <a:lnTo>
                  <a:pt x="856" y="959"/>
                </a:lnTo>
                <a:lnTo>
                  <a:pt x="740" y="1045"/>
                </a:lnTo>
                <a:lnTo>
                  <a:pt x="631" y="1131"/>
                </a:lnTo>
                <a:lnTo>
                  <a:pt x="527" y="1231"/>
                </a:lnTo>
                <a:lnTo>
                  <a:pt x="423" y="1331"/>
                </a:lnTo>
                <a:lnTo>
                  <a:pt x="324" y="1432"/>
                </a:lnTo>
                <a:lnTo>
                  <a:pt x="232" y="1539"/>
                </a:lnTo>
                <a:lnTo>
                  <a:pt x="180" y="1603"/>
                </a:lnTo>
                <a:lnTo>
                  <a:pt x="139" y="1675"/>
                </a:lnTo>
                <a:lnTo>
                  <a:pt x="99" y="1746"/>
                </a:lnTo>
                <a:lnTo>
                  <a:pt x="70" y="1825"/>
                </a:lnTo>
                <a:lnTo>
                  <a:pt x="41" y="1897"/>
                </a:lnTo>
                <a:lnTo>
                  <a:pt x="24" y="1975"/>
                </a:lnTo>
                <a:lnTo>
                  <a:pt x="12" y="2061"/>
                </a:lnTo>
                <a:lnTo>
                  <a:pt x="1" y="2140"/>
                </a:lnTo>
                <a:lnTo>
                  <a:pt x="1" y="2219"/>
                </a:lnTo>
                <a:lnTo>
                  <a:pt x="1" y="2305"/>
                </a:lnTo>
                <a:lnTo>
                  <a:pt x="12" y="2383"/>
                </a:lnTo>
                <a:lnTo>
                  <a:pt x="24" y="2462"/>
                </a:lnTo>
                <a:lnTo>
                  <a:pt x="41" y="2541"/>
                </a:lnTo>
                <a:lnTo>
                  <a:pt x="64" y="2620"/>
                </a:lnTo>
                <a:lnTo>
                  <a:pt x="87" y="2691"/>
                </a:lnTo>
                <a:lnTo>
                  <a:pt x="122" y="2770"/>
                </a:lnTo>
                <a:lnTo>
                  <a:pt x="157" y="2834"/>
                </a:lnTo>
                <a:lnTo>
                  <a:pt x="191" y="2906"/>
                </a:lnTo>
                <a:lnTo>
                  <a:pt x="238" y="2963"/>
                </a:lnTo>
                <a:lnTo>
                  <a:pt x="278" y="3020"/>
                </a:lnTo>
                <a:lnTo>
                  <a:pt x="330" y="3078"/>
                </a:lnTo>
                <a:lnTo>
                  <a:pt x="382" y="3128"/>
                </a:lnTo>
                <a:lnTo>
                  <a:pt x="434" y="3171"/>
                </a:lnTo>
                <a:lnTo>
                  <a:pt x="492" y="3206"/>
                </a:lnTo>
                <a:lnTo>
                  <a:pt x="556" y="3235"/>
                </a:lnTo>
                <a:lnTo>
                  <a:pt x="613" y="3257"/>
                </a:lnTo>
                <a:lnTo>
                  <a:pt x="677" y="3278"/>
                </a:lnTo>
                <a:lnTo>
                  <a:pt x="746" y="3285"/>
                </a:lnTo>
                <a:lnTo>
                  <a:pt x="816" y="3285"/>
                </a:lnTo>
                <a:lnTo>
                  <a:pt x="885" y="3278"/>
                </a:lnTo>
                <a:lnTo>
                  <a:pt x="954" y="3264"/>
                </a:lnTo>
                <a:lnTo>
                  <a:pt x="1029" y="3235"/>
                </a:lnTo>
                <a:lnTo>
                  <a:pt x="1226" y="3149"/>
                </a:lnTo>
                <a:lnTo>
                  <a:pt x="1422" y="3049"/>
                </a:lnTo>
                <a:lnTo>
                  <a:pt x="1613" y="2942"/>
                </a:lnTo>
                <a:lnTo>
                  <a:pt x="1804" y="2827"/>
                </a:lnTo>
                <a:lnTo>
                  <a:pt x="1995" y="2713"/>
                </a:lnTo>
                <a:lnTo>
                  <a:pt x="2185" y="2598"/>
                </a:lnTo>
                <a:lnTo>
                  <a:pt x="2376" y="2498"/>
                </a:lnTo>
                <a:lnTo>
                  <a:pt x="2573" y="2405"/>
                </a:lnTo>
                <a:lnTo>
                  <a:pt x="2781" y="2319"/>
                </a:lnTo>
                <a:lnTo>
                  <a:pt x="2983" y="2247"/>
                </a:lnTo>
                <a:lnTo>
                  <a:pt x="3191" y="2176"/>
                </a:lnTo>
                <a:lnTo>
                  <a:pt x="3405" y="2119"/>
                </a:lnTo>
                <a:lnTo>
                  <a:pt x="3613" y="2061"/>
                </a:lnTo>
                <a:lnTo>
                  <a:pt x="3827" y="2011"/>
                </a:lnTo>
                <a:lnTo>
                  <a:pt x="4035" y="1975"/>
                </a:lnTo>
                <a:lnTo>
                  <a:pt x="4249" y="1940"/>
                </a:lnTo>
                <a:lnTo>
                  <a:pt x="4341" y="1918"/>
                </a:lnTo>
                <a:lnTo>
                  <a:pt x="4422" y="1890"/>
                </a:lnTo>
                <a:lnTo>
                  <a:pt x="4497" y="1854"/>
                </a:lnTo>
                <a:lnTo>
                  <a:pt x="4572" y="1811"/>
                </a:lnTo>
                <a:lnTo>
                  <a:pt x="4642" y="1761"/>
                </a:lnTo>
                <a:lnTo>
                  <a:pt x="4700" y="1704"/>
                </a:lnTo>
                <a:lnTo>
                  <a:pt x="4757" y="1646"/>
                </a:lnTo>
                <a:lnTo>
                  <a:pt x="4804" y="1575"/>
                </a:lnTo>
                <a:lnTo>
                  <a:pt x="4850" y="1503"/>
                </a:lnTo>
                <a:lnTo>
                  <a:pt x="4890" y="1432"/>
                </a:lnTo>
                <a:lnTo>
                  <a:pt x="4925" y="1353"/>
                </a:lnTo>
                <a:lnTo>
                  <a:pt x="4948" y="1274"/>
                </a:lnTo>
                <a:lnTo>
                  <a:pt x="4971" y="1188"/>
                </a:lnTo>
                <a:lnTo>
                  <a:pt x="4989" y="1102"/>
                </a:lnTo>
                <a:lnTo>
                  <a:pt x="5000" y="1016"/>
                </a:lnTo>
                <a:lnTo>
                  <a:pt x="5000" y="931"/>
                </a:lnTo>
                <a:lnTo>
                  <a:pt x="5000" y="845"/>
                </a:lnTo>
                <a:lnTo>
                  <a:pt x="4994" y="759"/>
                </a:lnTo>
                <a:lnTo>
                  <a:pt x="4977" y="680"/>
                </a:lnTo>
                <a:lnTo>
                  <a:pt x="4960" y="601"/>
                </a:lnTo>
                <a:lnTo>
                  <a:pt x="4937" y="523"/>
                </a:lnTo>
                <a:lnTo>
                  <a:pt x="4902" y="444"/>
                </a:lnTo>
                <a:lnTo>
                  <a:pt x="4867" y="372"/>
                </a:lnTo>
                <a:lnTo>
                  <a:pt x="4821" y="308"/>
                </a:lnTo>
                <a:lnTo>
                  <a:pt x="4775" y="244"/>
                </a:lnTo>
                <a:lnTo>
                  <a:pt x="4717" y="186"/>
                </a:lnTo>
                <a:lnTo>
                  <a:pt x="4653" y="136"/>
                </a:lnTo>
                <a:lnTo>
                  <a:pt x="4584" y="93"/>
                </a:lnTo>
                <a:lnTo>
                  <a:pt x="4515" y="57"/>
                </a:lnTo>
                <a:lnTo>
                  <a:pt x="4434" y="36"/>
                </a:lnTo>
                <a:lnTo>
                  <a:pt x="4347" y="15"/>
                </a:lnTo>
                <a:lnTo>
                  <a:pt x="4249" y="7"/>
                </a:lnTo>
                <a:lnTo>
                  <a:pt x="40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324313" y="1124585"/>
            <a:ext cx="356606" cy="67642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903575" y="4736841"/>
            <a:ext cx="881398" cy="774732"/>
          </a:xfrm>
          <a:custGeom>
            <a:avLst/>
            <a:gdLst/>
            <a:ahLst/>
            <a:cxnLst/>
            <a:rect l="l" t="t" r="r" b="b"/>
            <a:pathLst>
              <a:path w="45621" h="40100" extrusionOk="0">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043375" y="892013"/>
            <a:ext cx="437125" cy="331750"/>
          </a:xfrm>
          <a:custGeom>
            <a:avLst/>
            <a:gdLst/>
            <a:ahLst/>
            <a:cxnLst/>
            <a:rect l="l" t="t" r="r" b="b"/>
            <a:pathLst>
              <a:path w="17485" h="13270" extrusionOk="0">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129650" y="972163"/>
            <a:ext cx="544450" cy="369850"/>
          </a:xfrm>
          <a:custGeom>
            <a:avLst/>
            <a:gdLst/>
            <a:ahLst/>
            <a:cxnLst/>
            <a:rect l="l" t="t" r="r" b="b"/>
            <a:pathLst>
              <a:path w="21778" h="14794" extrusionOk="0">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57750" y="4511763"/>
            <a:ext cx="286125" cy="373050"/>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467266" y="222041"/>
            <a:ext cx="881421" cy="520583"/>
            <a:chOff x="3863003" y="76204"/>
            <a:chExt cx="881421" cy="520583"/>
          </a:xfrm>
        </p:grpSpPr>
        <p:sp>
          <p:nvSpPr>
            <p:cNvPr id="161" name="Google Shape;161;p8"/>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8"/>
          <p:cNvSpPr/>
          <p:nvPr/>
        </p:nvSpPr>
        <p:spPr>
          <a:xfrm>
            <a:off x="7915425" y="303224"/>
            <a:ext cx="259445" cy="264397"/>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9860969">
            <a:off x="8637785" y="1661453"/>
            <a:ext cx="195663" cy="32265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776275" y="2227325"/>
            <a:ext cx="463975" cy="1248500"/>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19997" y="1482950"/>
            <a:ext cx="371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720000" y="2493775"/>
            <a:ext cx="3943800" cy="13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9"/>
          <p:cNvSpPr/>
          <p:nvPr/>
        </p:nvSpPr>
        <p:spPr>
          <a:xfrm rot="10800000">
            <a:off x="358779" y="408134"/>
            <a:ext cx="395820" cy="541616"/>
          </a:xfrm>
          <a:custGeom>
            <a:avLst/>
            <a:gdLst/>
            <a:ahLst/>
            <a:cxnLst/>
            <a:rect l="l" t="t" r="r" b="b"/>
            <a:pathLst>
              <a:path w="159766" h="119562" extrusionOk="0">
                <a:moveTo>
                  <a:pt x="111586" y="1"/>
                </a:moveTo>
                <a:lnTo>
                  <a:pt x="111157" y="12"/>
                </a:lnTo>
                <a:lnTo>
                  <a:pt x="110728" y="35"/>
                </a:lnTo>
                <a:lnTo>
                  <a:pt x="110299" y="80"/>
                </a:lnTo>
                <a:lnTo>
                  <a:pt x="109894" y="149"/>
                </a:lnTo>
                <a:lnTo>
                  <a:pt x="109513" y="229"/>
                </a:lnTo>
                <a:lnTo>
                  <a:pt x="109132" y="320"/>
                </a:lnTo>
                <a:lnTo>
                  <a:pt x="108751" y="434"/>
                </a:lnTo>
                <a:lnTo>
                  <a:pt x="108417" y="559"/>
                </a:lnTo>
                <a:lnTo>
                  <a:pt x="108083" y="696"/>
                </a:lnTo>
                <a:lnTo>
                  <a:pt x="107774" y="855"/>
                </a:lnTo>
                <a:lnTo>
                  <a:pt x="107488" y="1014"/>
                </a:lnTo>
                <a:lnTo>
                  <a:pt x="107226" y="1185"/>
                </a:lnTo>
                <a:lnTo>
                  <a:pt x="107011" y="1368"/>
                </a:lnTo>
                <a:lnTo>
                  <a:pt x="106797" y="1561"/>
                </a:lnTo>
                <a:lnTo>
                  <a:pt x="106630" y="1766"/>
                </a:lnTo>
                <a:lnTo>
                  <a:pt x="106487" y="1971"/>
                </a:lnTo>
                <a:lnTo>
                  <a:pt x="106392" y="2188"/>
                </a:lnTo>
                <a:lnTo>
                  <a:pt x="106344" y="2404"/>
                </a:lnTo>
                <a:lnTo>
                  <a:pt x="106320" y="2632"/>
                </a:lnTo>
                <a:lnTo>
                  <a:pt x="106344" y="2848"/>
                </a:lnTo>
                <a:lnTo>
                  <a:pt x="106392" y="3076"/>
                </a:lnTo>
                <a:lnTo>
                  <a:pt x="106511" y="3315"/>
                </a:lnTo>
                <a:lnTo>
                  <a:pt x="106654" y="3543"/>
                </a:lnTo>
                <a:lnTo>
                  <a:pt x="106868" y="3771"/>
                </a:lnTo>
                <a:lnTo>
                  <a:pt x="108751" y="5616"/>
                </a:lnTo>
                <a:lnTo>
                  <a:pt x="110633" y="7462"/>
                </a:lnTo>
                <a:lnTo>
                  <a:pt x="112563" y="9284"/>
                </a:lnTo>
                <a:lnTo>
                  <a:pt x="114493" y="11118"/>
                </a:lnTo>
                <a:lnTo>
                  <a:pt x="118401" y="14752"/>
                </a:lnTo>
                <a:lnTo>
                  <a:pt x="122332" y="18374"/>
                </a:lnTo>
                <a:lnTo>
                  <a:pt x="126240" y="22008"/>
                </a:lnTo>
                <a:lnTo>
                  <a:pt x="128170" y="23831"/>
                </a:lnTo>
                <a:lnTo>
                  <a:pt x="130076" y="25653"/>
                </a:lnTo>
                <a:lnTo>
                  <a:pt x="131959" y="27487"/>
                </a:lnTo>
                <a:lnTo>
                  <a:pt x="133841" y="29321"/>
                </a:lnTo>
                <a:lnTo>
                  <a:pt x="135676" y="31178"/>
                </a:lnTo>
                <a:lnTo>
                  <a:pt x="137463" y="33035"/>
                </a:lnTo>
                <a:lnTo>
                  <a:pt x="132817" y="33217"/>
                </a:lnTo>
                <a:lnTo>
                  <a:pt x="128170" y="33422"/>
                </a:lnTo>
                <a:lnTo>
                  <a:pt x="123548" y="33650"/>
                </a:lnTo>
                <a:lnTo>
                  <a:pt x="118925" y="33900"/>
                </a:lnTo>
                <a:lnTo>
                  <a:pt x="114326" y="34174"/>
                </a:lnTo>
                <a:lnTo>
                  <a:pt x="109728" y="34470"/>
                </a:lnTo>
                <a:lnTo>
                  <a:pt x="105129" y="34789"/>
                </a:lnTo>
                <a:lnTo>
                  <a:pt x="100554" y="35142"/>
                </a:lnTo>
                <a:lnTo>
                  <a:pt x="95979" y="35507"/>
                </a:lnTo>
                <a:lnTo>
                  <a:pt x="91404" y="35905"/>
                </a:lnTo>
                <a:lnTo>
                  <a:pt x="86829" y="36327"/>
                </a:lnTo>
                <a:lnTo>
                  <a:pt x="82278" y="36782"/>
                </a:lnTo>
                <a:lnTo>
                  <a:pt x="77727" y="37249"/>
                </a:lnTo>
                <a:lnTo>
                  <a:pt x="73176" y="37751"/>
                </a:lnTo>
                <a:lnTo>
                  <a:pt x="68625" y="38286"/>
                </a:lnTo>
                <a:lnTo>
                  <a:pt x="64074" y="38833"/>
                </a:lnTo>
                <a:lnTo>
                  <a:pt x="63645" y="38890"/>
                </a:lnTo>
                <a:lnTo>
                  <a:pt x="63240" y="38970"/>
                </a:lnTo>
                <a:lnTo>
                  <a:pt x="62811" y="39049"/>
                </a:lnTo>
                <a:lnTo>
                  <a:pt x="62406" y="39140"/>
                </a:lnTo>
                <a:lnTo>
                  <a:pt x="62001" y="39254"/>
                </a:lnTo>
                <a:lnTo>
                  <a:pt x="61619" y="39368"/>
                </a:lnTo>
                <a:lnTo>
                  <a:pt x="61238" y="39494"/>
                </a:lnTo>
                <a:lnTo>
                  <a:pt x="60857" y="39630"/>
                </a:lnTo>
                <a:lnTo>
                  <a:pt x="60499" y="39767"/>
                </a:lnTo>
                <a:lnTo>
                  <a:pt x="60142" y="39926"/>
                </a:lnTo>
                <a:lnTo>
                  <a:pt x="59808" y="40086"/>
                </a:lnTo>
                <a:lnTo>
                  <a:pt x="59475" y="40257"/>
                </a:lnTo>
                <a:lnTo>
                  <a:pt x="59165" y="40428"/>
                </a:lnTo>
                <a:lnTo>
                  <a:pt x="58879" y="40610"/>
                </a:lnTo>
                <a:lnTo>
                  <a:pt x="58617" y="40792"/>
                </a:lnTo>
                <a:lnTo>
                  <a:pt x="58355" y="40986"/>
                </a:lnTo>
                <a:lnTo>
                  <a:pt x="58117" y="41179"/>
                </a:lnTo>
                <a:lnTo>
                  <a:pt x="57902" y="41384"/>
                </a:lnTo>
                <a:lnTo>
                  <a:pt x="57688" y="41589"/>
                </a:lnTo>
                <a:lnTo>
                  <a:pt x="57521" y="41806"/>
                </a:lnTo>
                <a:lnTo>
                  <a:pt x="57378" y="42011"/>
                </a:lnTo>
                <a:lnTo>
                  <a:pt x="57235" y="42227"/>
                </a:lnTo>
                <a:lnTo>
                  <a:pt x="57140" y="42444"/>
                </a:lnTo>
                <a:lnTo>
                  <a:pt x="57044" y="42660"/>
                </a:lnTo>
                <a:lnTo>
                  <a:pt x="56997" y="42877"/>
                </a:lnTo>
                <a:lnTo>
                  <a:pt x="56973" y="43104"/>
                </a:lnTo>
                <a:lnTo>
                  <a:pt x="56973" y="43321"/>
                </a:lnTo>
                <a:lnTo>
                  <a:pt x="57021" y="43537"/>
                </a:lnTo>
                <a:lnTo>
                  <a:pt x="57068" y="43765"/>
                </a:lnTo>
                <a:lnTo>
                  <a:pt x="57164" y="43982"/>
                </a:lnTo>
                <a:lnTo>
                  <a:pt x="57307" y="44198"/>
                </a:lnTo>
                <a:lnTo>
                  <a:pt x="57450" y="44403"/>
                </a:lnTo>
                <a:lnTo>
                  <a:pt x="59260" y="46533"/>
                </a:lnTo>
                <a:lnTo>
                  <a:pt x="61095" y="48629"/>
                </a:lnTo>
                <a:lnTo>
                  <a:pt x="62978" y="50725"/>
                </a:lnTo>
                <a:lnTo>
                  <a:pt x="64908" y="52798"/>
                </a:lnTo>
                <a:lnTo>
                  <a:pt x="66885" y="54860"/>
                </a:lnTo>
                <a:lnTo>
                  <a:pt x="68911" y="56899"/>
                </a:lnTo>
                <a:lnTo>
                  <a:pt x="70984" y="58938"/>
                </a:lnTo>
                <a:lnTo>
                  <a:pt x="73104" y="60954"/>
                </a:lnTo>
                <a:lnTo>
                  <a:pt x="75273" y="62959"/>
                </a:lnTo>
                <a:lnTo>
                  <a:pt x="77512" y="64953"/>
                </a:lnTo>
                <a:lnTo>
                  <a:pt x="78632" y="65944"/>
                </a:lnTo>
                <a:lnTo>
                  <a:pt x="79776" y="66935"/>
                </a:lnTo>
                <a:lnTo>
                  <a:pt x="80944" y="67926"/>
                </a:lnTo>
                <a:lnTo>
                  <a:pt x="82111" y="68905"/>
                </a:lnTo>
                <a:lnTo>
                  <a:pt x="83279" y="69885"/>
                </a:lnTo>
                <a:lnTo>
                  <a:pt x="84470" y="70853"/>
                </a:lnTo>
                <a:lnTo>
                  <a:pt x="85685" y="71833"/>
                </a:lnTo>
                <a:lnTo>
                  <a:pt x="86901" y="72801"/>
                </a:lnTo>
                <a:lnTo>
                  <a:pt x="88140" y="73769"/>
                </a:lnTo>
                <a:lnTo>
                  <a:pt x="89379" y="74737"/>
                </a:lnTo>
                <a:lnTo>
                  <a:pt x="90642" y="75694"/>
                </a:lnTo>
                <a:lnTo>
                  <a:pt x="91928" y="76651"/>
                </a:lnTo>
                <a:lnTo>
                  <a:pt x="86567" y="76947"/>
                </a:lnTo>
                <a:lnTo>
                  <a:pt x="81230" y="77255"/>
                </a:lnTo>
                <a:lnTo>
                  <a:pt x="75916" y="77585"/>
                </a:lnTo>
                <a:lnTo>
                  <a:pt x="70602" y="77938"/>
                </a:lnTo>
                <a:lnTo>
                  <a:pt x="65289" y="78314"/>
                </a:lnTo>
                <a:lnTo>
                  <a:pt x="59975" y="78702"/>
                </a:lnTo>
                <a:lnTo>
                  <a:pt x="54662" y="79112"/>
                </a:lnTo>
                <a:lnTo>
                  <a:pt x="49372" y="79544"/>
                </a:lnTo>
                <a:lnTo>
                  <a:pt x="44082" y="79989"/>
                </a:lnTo>
                <a:lnTo>
                  <a:pt x="38816" y="80467"/>
                </a:lnTo>
                <a:lnTo>
                  <a:pt x="33526" y="80957"/>
                </a:lnTo>
                <a:lnTo>
                  <a:pt x="28261" y="81470"/>
                </a:lnTo>
                <a:lnTo>
                  <a:pt x="23018" y="82005"/>
                </a:lnTo>
                <a:lnTo>
                  <a:pt x="17753" y="82552"/>
                </a:lnTo>
                <a:lnTo>
                  <a:pt x="12487" y="83133"/>
                </a:lnTo>
                <a:lnTo>
                  <a:pt x="7244" y="83736"/>
                </a:lnTo>
                <a:lnTo>
                  <a:pt x="6577" y="83828"/>
                </a:lnTo>
                <a:lnTo>
                  <a:pt x="5910" y="83941"/>
                </a:lnTo>
                <a:lnTo>
                  <a:pt x="5291" y="84078"/>
                </a:lnTo>
                <a:lnTo>
                  <a:pt x="4719" y="84226"/>
                </a:lnTo>
                <a:lnTo>
                  <a:pt x="4147" y="84397"/>
                </a:lnTo>
                <a:lnTo>
                  <a:pt x="3646" y="84579"/>
                </a:lnTo>
                <a:lnTo>
                  <a:pt x="3146" y="84784"/>
                </a:lnTo>
                <a:lnTo>
                  <a:pt x="2693" y="85001"/>
                </a:lnTo>
                <a:lnTo>
                  <a:pt x="2264" y="85229"/>
                </a:lnTo>
                <a:lnTo>
                  <a:pt x="1883" y="85468"/>
                </a:lnTo>
                <a:lnTo>
                  <a:pt x="1526" y="85730"/>
                </a:lnTo>
                <a:lnTo>
                  <a:pt x="1216" y="85992"/>
                </a:lnTo>
                <a:lnTo>
                  <a:pt x="930" y="86265"/>
                </a:lnTo>
                <a:lnTo>
                  <a:pt x="692" y="86539"/>
                </a:lnTo>
                <a:lnTo>
                  <a:pt x="477" y="86835"/>
                </a:lnTo>
                <a:lnTo>
                  <a:pt x="311" y="87131"/>
                </a:lnTo>
                <a:lnTo>
                  <a:pt x="168" y="87427"/>
                </a:lnTo>
                <a:lnTo>
                  <a:pt x="72" y="87723"/>
                </a:lnTo>
                <a:lnTo>
                  <a:pt x="25" y="88031"/>
                </a:lnTo>
                <a:lnTo>
                  <a:pt x="1" y="88338"/>
                </a:lnTo>
                <a:lnTo>
                  <a:pt x="1" y="88646"/>
                </a:lnTo>
                <a:lnTo>
                  <a:pt x="72" y="88954"/>
                </a:lnTo>
                <a:lnTo>
                  <a:pt x="168" y="89261"/>
                </a:lnTo>
                <a:lnTo>
                  <a:pt x="287" y="89557"/>
                </a:lnTo>
                <a:lnTo>
                  <a:pt x="454" y="89853"/>
                </a:lnTo>
                <a:lnTo>
                  <a:pt x="668" y="90150"/>
                </a:lnTo>
                <a:lnTo>
                  <a:pt x="930" y="90434"/>
                </a:lnTo>
                <a:lnTo>
                  <a:pt x="1216" y="90719"/>
                </a:lnTo>
                <a:lnTo>
                  <a:pt x="1573" y="90993"/>
                </a:lnTo>
                <a:lnTo>
                  <a:pt x="1931" y="91255"/>
                </a:lnTo>
                <a:lnTo>
                  <a:pt x="2360" y="91505"/>
                </a:lnTo>
                <a:lnTo>
                  <a:pt x="2813" y="91744"/>
                </a:lnTo>
                <a:lnTo>
                  <a:pt x="9151" y="94820"/>
                </a:lnTo>
                <a:lnTo>
                  <a:pt x="15513" y="97873"/>
                </a:lnTo>
                <a:lnTo>
                  <a:pt x="21899" y="100926"/>
                </a:lnTo>
                <a:lnTo>
                  <a:pt x="28308" y="103956"/>
                </a:lnTo>
                <a:lnTo>
                  <a:pt x="34742" y="106974"/>
                </a:lnTo>
                <a:lnTo>
                  <a:pt x="41199" y="109981"/>
                </a:lnTo>
                <a:lnTo>
                  <a:pt x="44463" y="111474"/>
                </a:lnTo>
                <a:lnTo>
                  <a:pt x="47728" y="112966"/>
                </a:lnTo>
                <a:lnTo>
                  <a:pt x="50992" y="114447"/>
                </a:lnTo>
                <a:lnTo>
                  <a:pt x="54280" y="115928"/>
                </a:lnTo>
                <a:lnTo>
                  <a:pt x="54495" y="116190"/>
                </a:lnTo>
                <a:lnTo>
                  <a:pt x="54733" y="116452"/>
                </a:lnTo>
                <a:lnTo>
                  <a:pt x="55043" y="116702"/>
                </a:lnTo>
                <a:lnTo>
                  <a:pt x="55377" y="116953"/>
                </a:lnTo>
                <a:lnTo>
                  <a:pt x="55782" y="117203"/>
                </a:lnTo>
                <a:lnTo>
                  <a:pt x="56234" y="117454"/>
                </a:lnTo>
                <a:lnTo>
                  <a:pt x="56735" y="117693"/>
                </a:lnTo>
                <a:lnTo>
                  <a:pt x="57283" y="117921"/>
                </a:lnTo>
                <a:lnTo>
                  <a:pt x="57950" y="118183"/>
                </a:lnTo>
                <a:lnTo>
                  <a:pt x="58450" y="118365"/>
                </a:lnTo>
                <a:lnTo>
                  <a:pt x="58974" y="118536"/>
                </a:lnTo>
                <a:lnTo>
                  <a:pt x="59499" y="118696"/>
                </a:lnTo>
                <a:lnTo>
                  <a:pt x="60023" y="118844"/>
                </a:lnTo>
                <a:lnTo>
                  <a:pt x="60547" y="118980"/>
                </a:lnTo>
                <a:lnTo>
                  <a:pt x="61095" y="119094"/>
                </a:lnTo>
                <a:lnTo>
                  <a:pt x="61643" y="119208"/>
                </a:lnTo>
                <a:lnTo>
                  <a:pt x="62191" y="119299"/>
                </a:lnTo>
                <a:lnTo>
                  <a:pt x="62763" y="119379"/>
                </a:lnTo>
                <a:lnTo>
                  <a:pt x="63311" y="119447"/>
                </a:lnTo>
                <a:lnTo>
                  <a:pt x="63883" y="119493"/>
                </a:lnTo>
                <a:lnTo>
                  <a:pt x="64431" y="119539"/>
                </a:lnTo>
                <a:lnTo>
                  <a:pt x="65003" y="119561"/>
                </a:lnTo>
                <a:lnTo>
                  <a:pt x="66123" y="119561"/>
                </a:lnTo>
                <a:lnTo>
                  <a:pt x="66671" y="119539"/>
                </a:lnTo>
                <a:lnTo>
                  <a:pt x="67219" y="119504"/>
                </a:lnTo>
                <a:lnTo>
                  <a:pt x="67767" y="119459"/>
                </a:lnTo>
                <a:lnTo>
                  <a:pt x="68291" y="119390"/>
                </a:lnTo>
                <a:lnTo>
                  <a:pt x="68839" y="119322"/>
                </a:lnTo>
                <a:lnTo>
                  <a:pt x="69363" y="119220"/>
                </a:lnTo>
                <a:lnTo>
                  <a:pt x="69864" y="119117"/>
                </a:lnTo>
                <a:lnTo>
                  <a:pt x="70388" y="118992"/>
                </a:lnTo>
                <a:lnTo>
                  <a:pt x="70865" y="118855"/>
                </a:lnTo>
                <a:lnTo>
                  <a:pt x="71365" y="118696"/>
                </a:lnTo>
                <a:lnTo>
                  <a:pt x="71818" y="118525"/>
                </a:lnTo>
                <a:lnTo>
                  <a:pt x="72270" y="118342"/>
                </a:lnTo>
                <a:lnTo>
                  <a:pt x="72723" y="118137"/>
                </a:lnTo>
                <a:lnTo>
                  <a:pt x="73152" y="117921"/>
                </a:lnTo>
                <a:lnTo>
                  <a:pt x="73557" y="117693"/>
                </a:lnTo>
                <a:lnTo>
                  <a:pt x="73938" y="117443"/>
                </a:lnTo>
                <a:lnTo>
                  <a:pt x="74320" y="117169"/>
                </a:lnTo>
                <a:lnTo>
                  <a:pt x="74772" y="116827"/>
                </a:lnTo>
                <a:lnTo>
                  <a:pt x="74987" y="116657"/>
                </a:lnTo>
                <a:lnTo>
                  <a:pt x="75177" y="116486"/>
                </a:lnTo>
                <a:lnTo>
                  <a:pt x="75344" y="116303"/>
                </a:lnTo>
                <a:lnTo>
                  <a:pt x="75511" y="116121"/>
                </a:lnTo>
                <a:lnTo>
                  <a:pt x="75654" y="115928"/>
                </a:lnTo>
                <a:lnTo>
                  <a:pt x="75773" y="115734"/>
                </a:lnTo>
                <a:lnTo>
                  <a:pt x="75892" y="115540"/>
                </a:lnTo>
                <a:lnTo>
                  <a:pt x="75964" y="115335"/>
                </a:lnTo>
                <a:lnTo>
                  <a:pt x="76035" y="115130"/>
                </a:lnTo>
                <a:lnTo>
                  <a:pt x="76107" y="114925"/>
                </a:lnTo>
                <a:lnTo>
                  <a:pt x="76130" y="114720"/>
                </a:lnTo>
                <a:lnTo>
                  <a:pt x="76154" y="114515"/>
                </a:lnTo>
                <a:lnTo>
                  <a:pt x="76178" y="114310"/>
                </a:lnTo>
                <a:lnTo>
                  <a:pt x="76154" y="114094"/>
                </a:lnTo>
                <a:lnTo>
                  <a:pt x="76130" y="113889"/>
                </a:lnTo>
                <a:lnTo>
                  <a:pt x="76083" y="113684"/>
                </a:lnTo>
                <a:lnTo>
                  <a:pt x="76011" y="113478"/>
                </a:lnTo>
                <a:lnTo>
                  <a:pt x="75940" y="113273"/>
                </a:lnTo>
                <a:lnTo>
                  <a:pt x="75845" y="113068"/>
                </a:lnTo>
                <a:lnTo>
                  <a:pt x="75749" y="112863"/>
                </a:lnTo>
                <a:lnTo>
                  <a:pt x="75606" y="112670"/>
                </a:lnTo>
                <a:lnTo>
                  <a:pt x="75463" y="112465"/>
                </a:lnTo>
                <a:lnTo>
                  <a:pt x="75320" y="112282"/>
                </a:lnTo>
                <a:lnTo>
                  <a:pt x="75130" y="112089"/>
                </a:lnTo>
                <a:lnTo>
                  <a:pt x="74939" y="111906"/>
                </a:lnTo>
                <a:lnTo>
                  <a:pt x="74725" y="111736"/>
                </a:lnTo>
                <a:lnTo>
                  <a:pt x="74510" y="111553"/>
                </a:lnTo>
                <a:lnTo>
                  <a:pt x="74272" y="111394"/>
                </a:lnTo>
                <a:lnTo>
                  <a:pt x="74010" y="111234"/>
                </a:lnTo>
                <a:lnTo>
                  <a:pt x="73748" y="111075"/>
                </a:lnTo>
                <a:lnTo>
                  <a:pt x="73462" y="110938"/>
                </a:lnTo>
                <a:lnTo>
                  <a:pt x="73152" y="110802"/>
                </a:lnTo>
                <a:lnTo>
                  <a:pt x="70364" y="109606"/>
                </a:lnTo>
                <a:lnTo>
                  <a:pt x="67600" y="108398"/>
                </a:lnTo>
                <a:lnTo>
                  <a:pt x="64836" y="107191"/>
                </a:lnTo>
                <a:lnTo>
                  <a:pt x="62096" y="105983"/>
                </a:lnTo>
                <a:lnTo>
                  <a:pt x="59356" y="104764"/>
                </a:lnTo>
                <a:lnTo>
                  <a:pt x="56616" y="103534"/>
                </a:lnTo>
                <a:lnTo>
                  <a:pt x="51207" y="101074"/>
                </a:lnTo>
                <a:lnTo>
                  <a:pt x="45822" y="98602"/>
                </a:lnTo>
                <a:lnTo>
                  <a:pt x="40460" y="96107"/>
                </a:lnTo>
                <a:lnTo>
                  <a:pt x="35123" y="93601"/>
                </a:lnTo>
                <a:lnTo>
                  <a:pt x="29809" y="91084"/>
                </a:lnTo>
                <a:lnTo>
                  <a:pt x="34718" y="90582"/>
                </a:lnTo>
                <a:lnTo>
                  <a:pt x="39603" y="90081"/>
                </a:lnTo>
                <a:lnTo>
                  <a:pt x="44511" y="89614"/>
                </a:lnTo>
                <a:lnTo>
                  <a:pt x="49420" y="89159"/>
                </a:lnTo>
                <a:lnTo>
                  <a:pt x="54352" y="88714"/>
                </a:lnTo>
                <a:lnTo>
                  <a:pt x="59260" y="88293"/>
                </a:lnTo>
                <a:lnTo>
                  <a:pt x="64193" y="87894"/>
                </a:lnTo>
                <a:lnTo>
                  <a:pt x="69125" y="87507"/>
                </a:lnTo>
                <a:lnTo>
                  <a:pt x="74081" y="87142"/>
                </a:lnTo>
                <a:lnTo>
                  <a:pt x="79037" y="86801"/>
                </a:lnTo>
                <a:lnTo>
                  <a:pt x="83994" y="86470"/>
                </a:lnTo>
                <a:lnTo>
                  <a:pt x="88950" y="86163"/>
                </a:lnTo>
                <a:lnTo>
                  <a:pt x="93930" y="85878"/>
                </a:lnTo>
                <a:lnTo>
                  <a:pt x="98910" y="85605"/>
                </a:lnTo>
                <a:lnTo>
                  <a:pt x="103914" y="85365"/>
                </a:lnTo>
                <a:lnTo>
                  <a:pt x="108917" y="85126"/>
                </a:lnTo>
                <a:lnTo>
                  <a:pt x="109537" y="85092"/>
                </a:lnTo>
                <a:lnTo>
                  <a:pt x="110156" y="85035"/>
                </a:lnTo>
                <a:lnTo>
                  <a:pt x="110776" y="84967"/>
                </a:lnTo>
                <a:lnTo>
                  <a:pt x="111372" y="84876"/>
                </a:lnTo>
                <a:lnTo>
                  <a:pt x="111991" y="84773"/>
                </a:lnTo>
                <a:lnTo>
                  <a:pt x="112563" y="84648"/>
                </a:lnTo>
                <a:lnTo>
                  <a:pt x="113135" y="84511"/>
                </a:lnTo>
                <a:lnTo>
                  <a:pt x="113707" y="84352"/>
                </a:lnTo>
                <a:lnTo>
                  <a:pt x="114231" y="84192"/>
                </a:lnTo>
                <a:lnTo>
                  <a:pt x="114755" y="84010"/>
                </a:lnTo>
                <a:lnTo>
                  <a:pt x="115256" y="83816"/>
                </a:lnTo>
                <a:lnTo>
                  <a:pt x="115732" y="83611"/>
                </a:lnTo>
                <a:lnTo>
                  <a:pt x="116185" y="83406"/>
                </a:lnTo>
                <a:lnTo>
                  <a:pt x="116614" y="83178"/>
                </a:lnTo>
                <a:lnTo>
                  <a:pt x="117019" y="82939"/>
                </a:lnTo>
                <a:lnTo>
                  <a:pt x="117376" y="82700"/>
                </a:lnTo>
                <a:lnTo>
                  <a:pt x="117710" y="82449"/>
                </a:lnTo>
                <a:lnTo>
                  <a:pt x="117996" y="82187"/>
                </a:lnTo>
                <a:lnTo>
                  <a:pt x="118258" y="81914"/>
                </a:lnTo>
                <a:lnTo>
                  <a:pt x="118472" y="81640"/>
                </a:lnTo>
                <a:lnTo>
                  <a:pt x="118663" y="81367"/>
                </a:lnTo>
                <a:lnTo>
                  <a:pt x="118806" y="81082"/>
                </a:lnTo>
                <a:lnTo>
                  <a:pt x="118877" y="80798"/>
                </a:lnTo>
                <a:lnTo>
                  <a:pt x="118925" y="80501"/>
                </a:lnTo>
                <a:lnTo>
                  <a:pt x="118925" y="80205"/>
                </a:lnTo>
                <a:lnTo>
                  <a:pt x="118877" y="79909"/>
                </a:lnTo>
                <a:lnTo>
                  <a:pt x="118758" y="79613"/>
                </a:lnTo>
                <a:lnTo>
                  <a:pt x="118591" y="79305"/>
                </a:lnTo>
                <a:lnTo>
                  <a:pt x="118377" y="79009"/>
                </a:lnTo>
                <a:lnTo>
                  <a:pt x="118091" y="78713"/>
                </a:lnTo>
                <a:lnTo>
                  <a:pt x="117758" y="78405"/>
                </a:lnTo>
                <a:lnTo>
                  <a:pt x="117352" y="78109"/>
                </a:lnTo>
                <a:lnTo>
                  <a:pt x="115970" y="77164"/>
                </a:lnTo>
                <a:lnTo>
                  <a:pt x="114588" y="76218"/>
                </a:lnTo>
                <a:lnTo>
                  <a:pt x="113230" y="75273"/>
                </a:lnTo>
                <a:lnTo>
                  <a:pt x="111896" y="74316"/>
                </a:lnTo>
                <a:lnTo>
                  <a:pt x="110562" y="73371"/>
                </a:lnTo>
                <a:lnTo>
                  <a:pt x="109251" y="72414"/>
                </a:lnTo>
                <a:lnTo>
                  <a:pt x="107941" y="71445"/>
                </a:lnTo>
                <a:lnTo>
                  <a:pt x="106654" y="70489"/>
                </a:lnTo>
                <a:lnTo>
                  <a:pt x="105391" y="69520"/>
                </a:lnTo>
                <a:lnTo>
                  <a:pt x="104128" y="68552"/>
                </a:lnTo>
                <a:lnTo>
                  <a:pt x="102889" y="67572"/>
                </a:lnTo>
                <a:lnTo>
                  <a:pt x="101650" y="66593"/>
                </a:lnTo>
                <a:lnTo>
                  <a:pt x="100435" y="65613"/>
                </a:lnTo>
                <a:lnTo>
                  <a:pt x="99220" y="64634"/>
                </a:lnTo>
                <a:lnTo>
                  <a:pt x="98028" y="63643"/>
                </a:lnTo>
                <a:lnTo>
                  <a:pt x="96861" y="62663"/>
                </a:lnTo>
                <a:lnTo>
                  <a:pt x="95693" y="61661"/>
                </a:lnTo>
                <a:lnTo>
                  <a:pt x="94525" y="60669"/>
                </a:lnTo>
                <a:lnTo>
                  <a:pt x="93382" y="59667"/>
                </a:lnTo>
                <a:lnTo>
                  <a:pt x="92262" y="58665"/>
                </a:lnTo>
                <a:lnTo>
                  <a:pt x="91142" y="57662"/>
                </a:lnTo>
                <a:lnTo>
                  <a:pt x="90046" y="56648"/>
                </a:lnTo>
                <a:lnTo>
                  <a:pt x="88974" y="55635"/>
                </a:lnTo>
                <a:lnTo>
                  <a:pt x="87878" y="54621"/>
                </a:lnTo>
                <a:lnTo>
                  <a:pt x="86829" y="53596"/>
                </a:lnTo>
                <a:lnTo>
                  <a:pt x="85781" y="52570"/>
                </a:lnTo>
                <a:lnTo>
                  <a:pt x="84732" y="51545"/>
                </a:lnTo>
                <a:lnTo>
                  <a:pt x="83708" y="50509"/>
                </a:lnTo>
                <a:lnTo>
                  <a:pt x="82707" y="49472"/>
                </a:lnTo>
                <a:lnTo>
                  <a:pt x="81706" y="48424"/>
                </a:lnTo>
                <a:lnTo>
                  <a:pt x="80729" y="47388"/>
                </a:lnTo>
                <a:lnTo>
                  <a:pt x="79752" y="46340"/>
                </a:lnTo>
                <a:lnTo>
                  <a:pt x="84137" y="45838"/>
                </a:lnTo>
                <a:lnTo>
                  <a:pt x="88545" y="45371"/>
                </a:lnTo>
                <a:lnTo>
                  <a:pt x="92953" y="44916"/>
                </a:lnTo>
                <a:lnTo>
                  <a:pt x="97361" y="44494"/>
                </a:lnTo>
                <a:lnTo>
                  <a:pt x="101769" y="44084"/>
                </a:lnTo>
                <a:lnTo>
                  <a:pt x="106201" y="43708"/>
                </a:lnTo>
                <a:lnTo>
                  <a:pt x="110633" y="43355"/>
                </a:lnTo>
                <a:lnTo>
                  <a:pt x="115065" y="43025"/>
                </a:lnTo>
                <a:lnTo>
                  <a:pt x="119521" y="42717"/>
                </a:lnTo>
                <a:lnTo>
                  <a:pt x="123977" y="42432"/>
                </a:lnTo>
                <a:lnTo>
                  <a:pt x="128432" y="42170"/>
                </a:lnTo>
                <a:lnTo>
                  <a:pt x="132912" y="41943"/>
                </a:lnTo>
                <a:lnTo>
                  <a:pt x="137415" y="41738"/>
                </a:lnTo>
                <a:lnTo>
                  <a:pt x="141919" y="41555"/>
                </a:lnTo>
                <a:lnTo>
                  <a:pt x="146422" y="41396"/>
                </a:lnTo>
                <a:lnTo>
                  <a:pt x="150950" y="41271"/>
                </a:lnTo>
                <a:lnTo>
                  <a:pt x="151641" y="41236"/>
                </a:lnTo>
                <a:lnTo>
                  <a:pt x="152308" y="41191"/>
                </a:lnTo>
                <a:lnTo>
                  <a:pt x="152927" y="41134"/>
                </a:lnTo>
                <a:lnTo>
                  <a:pt x="153547" y="41054"/>
                </a:lnTo>
                <a:lnTo>
                  <a:pt x="154119" y="40963"/>
                </a:lnTo>
                <a:lnTo>
                  <a:pt x="154667" y="40849"/>
                </a:lnTo>
                <a:lnTo>
                  <a:pt x="155191" y="40735"/>
                </a:lnTo>
                <a:lnTo>
                  <a:pt x="155691" y="40598"/>
                </a:lnTo>
                <a:lnTo>
                  <a:pt x="156168" y="40439"/>
                </a:lnTo>
                <a:lnTo>
                  <a:pt x="156621" y="40279"/>
                </a:lnTo>
                <a:lnTo>
                  <a:pt x="157026" y="40109"/>
                </a:lnTo>
                <a:lnTo>
                  <a:pt x="157431" y="39915"/>
                </a:lnTo>
                <a:lnTo>
                  <a:pt x="157788" y="39721"/>
                </a:lnTo>
                <a:lnTo>
                  <a:pt x="158122" y="39516"/>
                </a:lnTo>
                <a:lnTo>
                  <a:pt x="158408" y="39300"/>
                </a:lnTo>
                <a:lnTo>
                  <a:pt x="158694" y="39072"/>
                </a:lnTo>
                <a:lnTo>
                  <a:pt x="158932" y="38833"/>
                </a:lnTo>
                <a:lnTo>
                  <a:pt x="159146" y="38594"/>
                </a:lnTo>
                <a:lnTo>
                  <a:pt x="159313" y="38343"/>
                </a:lnTo>
                <a:lnTo>
                  <a:pt x="159480" y="38092"/>
                </a:lnTo>
                <a:lnTo>
                  <a:pt x="159599" y="37830"/>
                </a:lnTo>
                <a:lnTo>
                  <a:pt x="159671" y="37568"/>
                </a:lnTo>
                <a:lnTo>
                  <a:pt x="159742" y="37295"/>
                </a:lnTo>
                <a:lnTo>
                  <a:pt x="159766" y="37022"/>
                </a:lnTo>
                <a:lnTo>
                  <a:pt x="159766" y="36737"/>
                </a:lnTo>
                <a:lnTo>
                  <a:pt x="159718" y="36452"/>
                </a:lnTo>
                <a:lnTo>
                  <a:pt x="159647" y="36167"/>
                </a:lnTo>
                <a:lnTo>
                  <a:pt x="159551" y="35883"/>
                </a:lnTo>
                <a:lnTo>
                  <a:pt x="159408" y="35598"/>
                </a:lnTo>
                <a:lnTo>
                  <a:pt x="159242" y="35313"/>
                </a:lnTo>
                <a:lnTo>
                  <a:pt x="159027" y="35017"/>
                </a:lnTo>
                <a:lnTo>
                  <a:pt x="158789" y="34732"/>
                </a:lnTo>
                <a:lnTo>
                  <a:pt x="157764" y="33593"/>
                </a:lnTo>
                <a:lnTo>
                  <a:pt x="156740" y="32454"/>
                </a:lnTo>
                <a:lnTo>
                  <a:pt x="155667" y="31315"/>
                </a:lnTo>
                <a:lnTo>
                  <a:pt x="154595" y="30176"/>
                </a:lnTo>
                <a:lnTo>
                  <a:pt x="153523" y="29037"/>
                </a:lnTo>
                <a:lnTo>
                  <a:pt x="152403" y="27897"/>
                </a:lnTo>
                <a:lnTo>
                  <a:pt x="151283" y="26758"/>
                </a:lnTo>
                <a:lnTo>
                  <a:pt x="150116" y="25631"/>
                </a:lnTo>
                <a:lnTo>
                  <a:pt x="148948" y="24503"/>
                </a:lnTo>
                <a:lnTo>
                  <a:pt x="147757" y="23387"/>
                </a:lnTo>
                <a:lnTo>
                  <a:pt x="146541" y="22270"/>
                </a:lnTo>
                <a:lnTo>
                  <a:pt x="145302" y="21154"/>
                </a:lnTo>
                <a:lnTo>
                  <a:pt x="144063" y="20049"/>
                </a:lnTo>
                <a:lnTo>
                  <a:pt x="142777" y="18944"/>
                </a:lnTo>
                <a:lnTo>
                  <a:pt x="141466" y="17850"/>
                </a:lnTo>
                <a:lnTo>
                  <a:pt x="140132" y="16768"/>
                </a:lnTo>
                <a:lnTo>
                  <a:pt x="138774" y="15686"/>
                </a:lnTo>
                <a:lnTo>
                  <a:pt x="137392" y="14615"/>
                </a:lnTo>
                <a:lnTo>
                  <a:pt x="135986" y="13556"/>
                </a:lnTo>
                <a:lnTo>
                  <a:pt x="134556" y="12497"/>
                </a:lnTo>
                <a:lnTo>
                  <a:pt x="133103" y="11460"/>
                </a:lnTo>
                <a:lnTo>
                  <a:pt x="131601" y="10424"/>
                </a:lnTo>
                <a:lnTo>
                  <a:pt x="130076" y="9398"/>
                </a:lnTo>
                <a:lnTo>
                  <a:pt x="128528" y="8385"/>
                </a:lnTo>
                <a:lnTo>
                  <a:pt x="126955" y="7393"/>
                </a:lnTo>
                <a:lnTo>
                  <a:pt x="125335" y="6402"/>
                </a:lnTo>
                <a:lnTo>
                  <a:pt x="123714" y="5434"/>
                </a:lnTo>
                <a:lnTo>
                  <a:pt x="122023" y="4466"/>
                </a:lnTo>
                <a:lnTo>
                  <a:pt x="120331" y="3521"/>
                </a:lnTo>
                <a:lnTo>
                  <a:pt x="118591" y="2586"/>
                </a:lnTo>
                <a:lnTo>
                  <a:pt x="116828" y="1664"/>
                </a:lnTo>
                <a:lnTo>
                  <a:pt x="115017" y="764"/>
                </a:lnTo>
                <a:lnTo>
                  <a:pt x="114612" y="582"/>
                </a:lnTo>
                <a:lnTo>
                  <a:pt x="114183" y="422"/>
                </a:lnTo>
                <a:lnTo>
                  <a:pt x="113754" y="297"/>
                </a:lnTo>
                <a:lnTo>
                  <a:pt x="113326" y="183"/>
                </a:lnTo>
                <a:lnTo>
                  <a:pt x="112897" y="103"/>
                </a:lnTo>
                <a:lnTo>
                  <a:pt x="112444" y="46"/>
                </a:lnTo>
                <a:lnTo>
                  <a:pt x="112015" y="12"/>
                </a:lnTo>
                <a:lnTo>
                  <a:pt x="111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a:off x="449" y="2899162"/>
            <a:ext cx="1585975" cy="2251273"/>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455697">
            <a:off x="6497113" y="1565556"/>
            <a:ext cx="805618" cy="377414"/>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a:off x="6701074" y="-78586"/>
            <a:ext cx="1414525" cy="756712"/>
          </a:xfrm>
          <a:custGeom>
            <a:avLst/>
            <a:gdLst/>
            <a:ahLst/>
            <a:cxnLst/>
            <a:rect l="l" t="t" r="r" b="b"/>
            <a:pathLst>
              <a:path w="425421" h="124357" extrusionOk="0">
                <a:moveTo>
                  <a:pt x="204681" y="1"/>
                </a:moveTo>
                <a:lnTo>
                  <a:pt x="201607" y="12"/>
                </a:lnTo>
                <a:lnTo>
                  <a:pt x="198557" y="46"/>
                </a:lnTo>
                <a:lnTo>
                  <a:pt x="195507" y="92"/>
                </a:lnTo>
                <a:lnTo>
                  <a:pt x="192481" y="172"/>
                </a:lnTo>
                <a:lnTo>
                  <a:pt x="189479" y="263"/>
                </a:lnTo>
                <a:lnTo>
                  <a:pt x="186500" y="377"/>
                </a:lnTo>
                <a:lnTo>
                  <a:pt x="183546" y="525"/>
                </a:lnTo>
                <a:lnTo>
                  <a:pt x="180591" y="673"/>
                </a:lnTo>
                <a:lnTo>
                  <a:pt x="177660" y="855"/>
                </a:lnTo>
                <a:lnTo>
                  <a:pt x="174753" y="1060"/>
                </a:lnTo>
                <a:lnTo>
                  <a:pt x="171870" y="1277"/>
                </a:lnTo>
                <a:lnTo>
                  <a:pt x="169011" y="1527"/>
                </a:lnTo>
                <a:lnTo>
                  <a:pt x="166151" y="1789"/>
                </a:lnTo>
                <a:lnTo>
                  <a:pt x="163340" y="2063"/>
                </a:lnTo>
                <a:lnTo>
                  <a:pt x="160528" y="2370"/>
                </a:lnTo>
                <a:lnTo>
                  <a:pt x="157740" y="2689"/>
                </a:lnTo>
                <a:lnTo>
                  <a:pt x="154976" y="3031"/>
                </a:lnTo>
                <a:lnTo>
                  <a:pt x="152212" y="3384"/>
                </a:lnTo>
                <a:lnTo>
                  <a:pt x="149496" y="3771"/>
                </a:lnTo>
                <a:lnTo>
                  <a:pt x="146779" y="4170"/>
                </a:lnTo>
                <a:lnTo>
                  <a:pt x="144087" y="4580"/>
                </a:lnTo>
                <a:lnTo>
                  <a:pt x="141442" y="5013"/>
                </a:lnTo>
                <a:lnTo>
                  <a:pt x="138797" y="5468"/>
                </a:lnTo>
                <a:lnTo>
                  <a:pt x="136152" y="5947"/>
                </a:lnTo>
                <a:lnTo>
                  <a:pt x="133555" y="6437"/>
                </a:lnTo>
                <a:lnTo>
                  <a:pt x="130982" y="6938"/>
                </a:lnTo>
                <a:lnTo>
                  <a:pt x="128408" y="7462"/>
                </a:lnTo>
                <a:lnTo>
                  <a:pt x="125883" y="8009"/>
                </a:lnTo>
                <a:lnTo>
                  <a:pt x="123357" y="8567"/>
                </a:lnTo>
                <a:lnTo>
                  <a:pt x="120855" y="9148"/>
                </a:lnTo>
                <a:lnTo>
                  <a:pt x="118377" y="9740"/>
                </a:lnTo>
                <a:lnTo>
                  <a:pt x="115946" y="10344"/>
                </a:lnTo>
                <a:lnTo>
                  <a:pt x="113516" y="10970"/>
                </a:lnTo>
                <a:lnTo>
                  <a:pt x="111085" y="11620"/>
                </a:lnTo>
                <a:lnTo>
                  <a:pt x="108703" y="12280"/>
                </a:lnTo>
                <a:lnTo>
                  <a:pt x="106344" y="12952"/>
                </a:lnTo>
                <a:lnTo>
                  <a:pt x="104009" y="13647"/>
                </a:lnTo>
                <a:lnTo>
                  <a:pt x="101674" y="14354"/>
                </a:lnTo>
                <a:lnTo>
                  <a:pt x="99386" y="15071"/>
                </a:lnTo>
                <a:lnTo>
                  <a:pt x="97122" y="15812"/>
                </a:lnTo>
                <a:lnTo>
                  <a:pt x="94859" y="16563"/>
                </a:lnTo>
                <a:lnTo>
                  <a:pt x="92643" y="17327"/>
                </a:lnTo>
                <a:lnTo>
                  <a:pt x="90427" y="18113"/>
                </a:lnTo>
                <a:lnTo>
                  <a:pt x="88259" y="18910"/>
                </a:lnTo>
                <a:lnTo>
                  <a:pt x="86090" y="19719"/>
                </a:lnTo>
                <a:lnTo>
                  <a:pt x="83970" y="20539"/>
                </a:lnTo>
                <a:lnTo>
                  <a:pt x="81849" y="21382"/>
                </a:lnTo>
                <a:lnTo>
                  <a:pt x="79776" y="22236"/>
                </a:lnTo>
                <a:lnTo>
                  <a:pt x="77703" y="23102"/>
                </a:lnTo>
                <a:lnTo>
                  <a:pt x="75677" y="23979"/>
                </a:lnTo>
                <a:lnTo>
                  <a:pt x="73652" y="24867"/>
                </a:lnTo>
                <a:lnTo>
                  <a:pt x="71674" y="25779"/>
                </a:lnTo>
                <a:lnTo>
                  <a:pt x="69697" y="26690"/>
                </a:lnTo>
                <a:lnTo>
                  <a:pt x="67767" y="27624"/>
                </a:lnTo>
                <a:lnTo>
                  <a:pt x="65837" y="28570"/>
                </a:lnTo>
                <a:lnTo>
                  <a:pt x="63954" y="29526"/>
                </a:lnTo>
                <a:lnTo>
                  <a:pt x="62096" y="30495"/>
                </a:lnTo>
                <a:lnTo>
                  <a:pt x="60237" y="31474"/>
                </a:lnTo>
                <a:lnTo>
                  <a:pt x="58426" y="32465"/>
                </a:lnTo>
                <a:lnTo>
                  <a:pt x="56639" y="33468"/>
                </a:lnTo>
                <a:lnTo>
                  <a:pt x="54876" y="34482"/>
                </a:lnTo>
                <a:lnTo>
                  <a:pt x="53136" y="35507"/>
                </a:lnTo>
                <a:lnTo>
                  <a:pt x="51421" y="36543"/>
                </a:lnTo>
                <a:lnTo>
                  <a:pt x="49729" y="37591"/>
                </a:lnTo>
                <a:lnTo>
                  <a:pt x="48061" y="38651"/>
                </a:lnTo>
                <a:lnTo>
                  <a:pt x="46441" y="39721"/>
                </a:lnTo>
                <a:lnTo>
                  <a:pt x="44821" y="40804"/>
                </a:lnTo>
                <a:lnTo>
                  <a:pt x="43224" y="41897"/>
                </a:lnTo>
                <a:lnTo>
                  <a:pt x="41675" y="42991"/>
                </a:lnTo>
                <a:lnTo>
                  <a:pt x="40150" y="44107"/>
                </a:lnTo>
                <a:lnTo>
                  <a:pt x="38649" y="45223"/>
                </a:lnTo>
                <a:lnTo>
                  <a:pt x="37172" y="46351"/>
                </a:lnTo>
                <a:lnTo>
                  <a:pt x="35718" y="47490"/>
                </a:lnTo>
                <a:lnTo>
                  <a:pt x="34289" y="48641"/>
                </a:lnTo>
                <a:lnTo>
                  <a:pt x="32883" y="49791"/>
                </a:lnTo>
                <a:lnTo>
                  <a:pt x="31525" y="50953"/>
                </a:lnTo>
                <a:lnTo>
                  <a:pt x="30167" y="52126"/>
                </a:lnTo>
                <a:lnTo>
                  <a:pt x="28856" y="53311"/>
                </a:lnTo>
                <a:lnTo>
                  <a:pt x="27569" y="54496"/>
                </a:lnTo>
                <a:lnTo>
                  <a:pt x="26306" y="55692"/>
                </a:lnTo>
                <a:lnTo>
                  <a:pt x="25091" y="56899"/>
                </a:lnTo>
                <a:lnTo>
                  <a:pt x="23876" y="58107"/>
                </a:lnTo>
                <a:lnTo>
                  <a:pt x="22708" y="59337"/>
                </a:lnTo>
                <a:lnTo>
                  <a:pt x="21565" y="60556"/>
                </a:lnTo>
                <a:lnTo>
                  <a:pt x="20445" y="61797"/>
                </a:lnTo>
                <a:lnTo>
                  <a:pt x="19349" y="63039"/>
                </a:lnTo>
                <a:lnTo>
                  <a:pt x="18276" y="64281"/>
                </a:lnTo>
                <a:lnTo>
                  <a:pt x="17252" y="65534"/>
                </a:lnTo>
                <a:lnTo>
                  <a:pt x="16251" y="66798"/>
                </a:lnTo>
                <a:lnTo>
                  <a:pt x="15274" y="68062"/>
                </a:lnTo>
                <a:lnTo>
                  <a:pt x="14321" y="69338"/>
                </a:lnTo>
                <a:lnTo>
                  <a:pt x="13392" y="70614"/>
                </a:lnTo>
                <a:lnTo>
                  <a:pt x="12510" y="71890"/>
                </a:lnTo>
                <a:lnTo>
                  <a:pt x="11652" y="73188"/>
                </a:lnTo>
                <a:lnTo>
                  <a:pt x="10818" y="74476"/>
                </a:lnTo>
                <a:lnTo>
                  <a:pt x="10032" y="75774"/>
                </a:lnTo>
                <a:lnTo>
                  <a:pt x="9246" y="77084"/>
                </a:lnTo>
                <a:lnTo>
                  <a:pt x="8507" y="78394"/>
                </a:lnTo>
                <a:lnTo>
                  <a:pt x="7792" y="79704"/>
                </a:lnTo>
                <a:lnTo>
                  <a:pt x="7125" y="81025"/>
                </a:lnTo>
                <a:lnTo>
                  <a:pt x="6482" y="82347"/>
                </a:lnTo>
                <a:lnTo>
                  <a:pt x="5838" y="83668"/>
                </a:lnTo>
                <a:lnTo>
                  <a:pt x="5267" y="85001"/>
                </a:lnTo>
                <a:lnTo>
                  <a:pt x="4695" y="86334"/>
                </a:lnTo>
                <a:lnTo>
                  <a:pt x="4170" y="87666"/>
                </a:lnTo>
                <a:lnTo>
                  <a:pt x="3670" y="89011"/>
                </a:lnTo>
                <a:lnTo>
                  <a:pt x="3217" y="90343"/>
                </a:lnTo>
                <a:lnTo>
                  <a:pt x="2765" y="91699"/>
                </a:lnTo>
                <a:lnTo>
                  <a:pt x="2360" y="93043"/>
                </a:lnTo>
                <a:lnTo>
                  <a:pt x="2002" y="94387"/>
                </a:lnTo>
                <a:lnTo>
                  <a:pt x="1645" y="95743"/>
                </a:lnTo>
                <a:lnTo>
                  <a:pt x="1335" y="97098"/>
                </a:lnTo>
                <a:lnTo>
                  <a:pt x="1073" y="98454"/>
                </a:lnTo>
                <a:lnTo>
                  <a:pt x="811" y="99809"/>
                </a:lnTo>
                <a:lnTo>
                  <a:pt x="596" y="101176"/>
                </a:lnTo>
                <a:lnTo>
                  <a:pt x="430" y="102532"/>
                </a:lnTo>
                <a:lnTo>
                  <a:pt x="263" y="103899"/>
                </a:lnTo>
                <a:lnTo>
                  <a:pt x="167" y="105266"/>
                </a:lnTo>
                <a:lnTo>
                  <a:pt x="72" y="106621"/>
                </a:lnTo>
                <a:lnTo>
                  <a:pt x="24" y="107988"/>
                </a:lnTo>
                <a:lnTo>
                  <a:pt x="1" y="109355"/>
                </a:lnTo>
                <a:lnTo>
                  <a:pt x="1" y="110722"/>
                </a:lnTo>
                <a:lnTo>
                  <a:pt x="48" y="112089"/>
                </a:lnTo>
                <a:lnTo>
                  <a:pt x="144" y="113456"/>
                </a:lnTo>
                <a:lnTo>
                  <a:pt x="239" y="114823"/>
                </a:lnTo>
                <a:lnTo>
                  <a:pt x="382" y="116178"/>
                </a:lnTo>
                <a:lnTo>
                  <a:pt x="572" y="117545"/>
                </a:lnTo>
                <a:lnTo>
                  <a:pt x="787" y="118912"/>
                </a:lnTo>
                <a:lnTo>
                  <a:pt x="858" y="119242"/>
                </a:lnTo>
                <a:lnTo>
                  <a:pt x="954" y="119573"/>
                </a:lnTo>
                <a:lnTo>
                  <a:pt x="1097" y="119880"/>
                </a:lnTo>
                <a:lnTo>
                  <a:pt x="1263" y="120188"/>
                </a:lnTo>
                <a:lnTo>
                  <a:pt x="1454" y="120473"/>
                </a:lnTo>
                <a:lnTo>
                  <a:pt x="1669" y="120757"/>
                </a:lnTo>
                <a:lnTo>
                  <a:pt x="1931" y="121031"/>
                </a:lnTo>
                <a:lnTo>
                  <a:pt x="2193" y="121281"/>
                </a:lnTo>
                <a:lnTo>
                  <a:pt x="2503" y="121532"/>
                </a:lnTo>
                <a:lnTo>
                  <a:pt x="2812" y="121771"/>
                </a:lnTo>
                <a:lnTo>
                  <a:pt x="3170" y="121999"/>
                </a:lnTo>
                <a:lnTo>
                  <a:pt x="3527" y="122215"/>
                </a:lnTo>
                <a:lnTo>
                  <a:pt x="3908" y="122432"/>
                </a:lnTo>
                <a:lnTo>
                  <a:pt x="4313" y="122626"/>
                </a:lnTo>
                <a:lnTo>
                  <a:pt x="4742" y="122808"/>
                </a:lnTo>
                <a:lnTo>
                  <a:pt x="5171" y="122990"/>
                </a:lnTo>
                <a:lnTo>
                  <a:pt x="5624" y="123150"/>
                </a:lnTo>
                <a:lnTo>
                  <a:pt x="6101" y="123309"/>
                </a:lnTo>
                <a:lnTo>
                  <a:pt x="6577" y="123446"/>
                </a:lnTo>
                <a:lnTo>
                  <a:pt x="7077" y="123582"/>
                </a:lnTo>
                <a:lnTo>
                  <a:pt x="7578" y="123708"/>
                </a:lnTo>
                <a:lnTo>
                  <a:pt x="8102" y="123822"/>
                </a:lnTo>
                <a:lnTo>
                  <a:pt x="8626" y="123924"/>
                </a:lnTo>
                <a:lnTo>
                  <a:pt x="9150" y="124015"/>
                </a:lnTo>
                <a:lnTo>
                  <a:pt x="9675" y="124095"/>
                </a:lnTo>
                <a:lnTo>
                  <a:pt x="10223" y="124163"/>
                </a:lnTo>
                <a:lnTo>
                  <a:pt x="10771" y="124220"/>
                </a:lnTo>
                <a:lnTo>
                  <a:pt x="11343" y="124266"/>
                </a:lnTo>
                <a:lnTo>
                  <a:pt x="11891" y="124311"/>
                </a:lnTo>
                <a:lnTo>
                  <a:pt x="12439" y="124334"/>
                </a:lnTo>
                <a:lnTo>
                  <a:pt x="13011" y="124346"/>
                </a:lnTo>
                <a:lnTo>
                  <a:pt x="13559" y="124357"/>
                </a:lnTo>
                <a:lnTo>
                  <a:pt x="14130" y="124357"/>
                </a:lnTo>
                <a:lnTo>
                  <a:pt x="14678" y="124334"/>
                </a:lnTo>
                <a:lnTo>
                  <a:pt x="15227" y="124311"/>
                </a:lnTo>
                <a:lnTo>
                  <a:pt x="15775" y="124277"/>
                </a:lnTo>
                <a:lnTo>
                  <a:pt x="16299" y="124232"/>
                </a:lnTo>
                <a:lnTo>
                  <a:pt x="16823" y="124175"/>
                </a:lnTo>
                <a:lnTo>
                  <a:pt x="17347" y="124106"/>
                </a:lnTo>
                <a:lnTo>
                  <a:pt x="17871" y="124027"/>
                </a:lnTo>
                <a:lnTo>
                  <a:pt x="18372" y="123936"/>
                </a:lnTo>
                <a:lnTo>
                  <a:pt x="18848" y="123833"/>
                </a:lnTo>
                <a:lnTo>
                  <a:pt x="19325" y="123719"/>
                </a:lnTo>
                <a:lnTo>
                  <a:pt x="19801" y="123594"/>
                </a:lnTo>
                <a:lnTo>
                  <a:pt x="20254" y="123469"/>
                </a:lnTo>
                <a:lnTo>
                  <a:pt x="20683" y="123320"/>
                </a:lnTo>
                <a:lnTo>
                  <a:pt x="21088" y="123172"/>
                </a:lnTo>
                <a:lnTo>
                  <a:pt x="21493" y="123001"/>
                </a:lnTo>
                <a:lnTo>
                  <a:pt x="21874" y="122831"/>
                </a:lnTo>
                <a:lnTo>
                  <a:pt x="22232" y="122637"/>
                </a:lnTo>
                <a:lnTo>
                  <a:pt x="22565" y="122443"/>
                </a:lnTo>
                <a:lnTo>
                  <a:pt x="22899" y="122238"/>
                </a:lnTo>
                <a:lnTo>
                  <a:pt x="23185" y="122022"/>
                </a:lnTo>
                <a:lnTo>
                  <a:pt x="23447" y="121794"/>
                </a:lnTo>
                <a:lnTo>
                  <a:pt x="23685" y="121555"/>
                </a:lnTo>
                <a:lnTo>
                  <a:pt x="23900" y="121304"/>
                </a:lnTo>
                <a:lnTo>
                  <a:pt x="24090" y="121042"/>
                </a:lnTo>
                <a:lnTo>
                  <a:pt x="24233" y="120769"/>
                </a:lnTo>
                <a:lnTo>
                  <a:pt x="24376" y="120484"/>
                </a:lnTo>
                <a:lnTo>
                  <a:pt x="24472" y="120188"/>
                </a:lnTo>
                <a:lnTo>
                  <a:pt x="24543" y="119892"/>
                </a:lnTo>
                <a:lnTo>
                  <a:pt x="24567" y="119573"/>
                </a:lnTo>
                <a:lnTo>
                  <a:pt x="24567" y="119242"/>
                </a:lnTo>
                <a:lnTo>
                  <a:pt x="24519" y="118912"/>
                </a:lnTo>
                <a:lnTo>
                  <a:pt x="24376" y="118024"/>
                </a:lnTo>
                <a:lnTo>
                  <a:pt x="24257" y="117146"/>
                </a:lnTo>
                <a:lnTo>
                  <a:pt x="24138" y="116258"/>
                </a:lnTo>
                <a:lnTo>
                  <a:pt x="24043" y="115369"/>
                </a:lnTo>
                <a:lnTo>
                  <a:pt x="23971" y="114492"/>
                </a:lnTo>
                <a:lnTo>
                  <a:pt x="23900" y="113604"/>
                </a:lnTo>
                <a:lnTo>
                  <a:pt x="23852" y="112715"/>
                </a:lnTo>
                <a:lnTo>
                  <a:pt x="23828" y="111827"/>
                </a:lnTo>
                <a:lnTo>
                  <a:pt x="23805" y="110938"/>
                </a:lnTo>
                <a:lnTo>
                  <a:pt x="23805" y="110050"/>
                </a:lnTo>
                <a:lnTo>
                  <a:pt x="23805" y="109173"/>
                </a:lnTo>
                <a:lnTo>
                  <a:pt x="23828" y="108284"/>
                </a:lnTo>
                <a:lnTo>
                  <a:pt x="23876" y="107396"/>
                </a:lnTo>
                <a:lnTo>
                  <a:pt x="23924" y="106507"/>
                </a:lnTo>
                <a:lnTo>
                  <a:pt x="23995" y="105619"/>
                </a:lnTo>
                <a:lnTo>
                  <a:pt x="24090" y="104730"/>
                </a:lnTo>
                <a:lnTo>
                  <a:pt x="24186" y="103842"/>
                </a:lnTo>
                <a:lnTo>
                  <a:pt x="24305" y="102953"/>
                </a:lnTo>
                <a:lnTo>
                  <a:pt x="24424" y="102065"/>
                </a:lnTo>
                <a:lnTo>
                  <a:pt x="24567" y="101188"/>
                </a:lnTo>
                <a:lnTo>
                  <a:pt x="24734" y="100299"/>
                </a:lnTo>
                <a:lnTo>
                  <a:pt x="24901" y="99411"/>
                </a:lnTo>
                <a:lnTo>
                  <a:pt x="25091" y="98533"/>
                </a:lnTo>
                <a:lnTo>
                  <a:pt x="25306" y="97645"/>
                </a:lnTo>
                <a:lnTo>
                  <a:pt x="25520" y="96768"/>
                </a:lnTo>
                <a:lnTo>
                  <a:pt x="25758" y="95879"/>
                </a:lnTo>
                <a:lnTo>
                  <a:pt x="25997" y="95002"/>
                </a:lnTo>
                <a:lnTo>
                  <a:pt x="26259" y="94125"/>
                </a:lnTo>
                <a:lnTo>
                  <a:pt x="26521" y="93237"/>
                </a:lnTo>
                <a:lnTo>
                  <a:pt x="26807" y="92360"/>
                </a:lnTo>
                <a:lnTo>
                  <a:pt x="27117" y="91482"/>
                </a:lnTo>
                <a:lnTo>
                  <a:pt x="27426" y="90617"/>
                </a:lnTo>
                <a:lnTo>
                  <a:pt x="27760" y="89740"/>
                </a:lnTo>
                <a:lnTo>
                  <a:pt x="28117" y="88862"/>
                </a:lnTo>
                <a:lnTo>
                  <a:pt x="28475" y="87997"/>
                </a:lnTo>
                <a:lnTo>
                  <a:pt x="28856" y="87120"/>
                </a:lnTo>
                <a:lnTo>
                  <a:pt x="29237" y="86254"/>
                </a:lnTo>
                <a:lnTo>
                  <a:pt x="29642" y="85388"/>
                </a:lnTo>
                <a:lnTo>
                  <a:pt x="30047" y="84522"/>
                </a:lnTo>
                <a:lnTo>
                  <a:pt x="30476" y="83657"/>
                </a:lnTo>
                <a:lnTo>
                  <a:pt x="30929" y="82802"/>
                </a:lnTo>
                <a:lnTo>
                  <a:pt x="31382" y="81937"/>
                </a:lnTo>
                <a:lnTo>
                  <a:pt x="31858" y="81082"/>
                </a:lnTo>
                <a:lnTo>
                  <a:pt x="32335" y="80228"/>
                </a:lnTo>
                <a:lnTo>
                  <a:pt x="32835" y="79374"/>
                </a:lnTo>
                <a:lnTo>
                  <a:pt x="33359" y="78519"/>
                </a:lnTo>
                <a:lnTo>
                  <a:pt x="33884" y="77676"/>
                </a:lnTo>
                <a:lnTo>
                  <a:pt x="34432" y="76822"/>
                </a:lnTo>
                <a:lnTo>
                  <a:pt x="34980" y="75979"/>
                </a:lnTo>
                <a:lnTo>
                  <a:pt x="35552" y="75136"/>
                </a:lnTo>
                <a:lnTo>
                  <a:pt x="36123" y="74305"/>
                </a:lnTo>
                <a:lnTo>
                  <a:pt x="36719" y="73462"/>
                </a:lnTo>
                <a:lnTo>
                  <a:pt x="37339" y="72630"/>
                </a:lnTo>
                <a:lnTo>
                  <a:pt x="37958" y="71799"/>
                </a:lnTo>
                <a:lnTo>
                  <a:pt x="38578" y="70967"/>
                </a:lnTo>
                <a:lnTo>
                  <a:pt x="39245" y="70147"/>
                </a:lnTo>
                <a:lnTo>
                  <a:pt x="39888" y="69315"/>
                </a:lnTo>
                <a:lnTo>
                  <a:pt x="40579" y="68495"/>
                </a:lnTo>
                <a:lnTo>
                  <a:pt x="41270" y="67686"/>
                </a:lnTo>
                <a:lnTo>
                  <a:pt x="41961" y="66866"/>
                </a:lnTo>
                <a:lnTo>
                  <a:pt x="42676" y="66058"/>
                </a:lnTo>
                <a:lnTo>
                  <a:pt x="43415" y="65249"/>
                </a:lnTo>
                <a:lnTo>
                  <a:pt x="44153" y="64451"/>
                </a:lnTo>
                <a:lnTo>
                  <a:pt x="44892" y="63643"/>
                </a:lnTo>
                <a:lnTo>
                  <a:pt x="44296" y="66695"/>
                </a:lnTo>
                <a:lnTo>
                  <a:pt x="43748" y="69748"/>
                </a:lnTo>
                <a:lnTo>
                  <a:pt x="43248" y="72801"/>
                </a:lnTo>
                <a:lnTo>
                  <a:pt x="42795" y="75865"/>
                </a:lnTo>
                <a:lnTo>
                  <a:pt x="42390" y="78918"/>
                </a:lnTo>
                <a:lnTo>
                  <a:pt x="42033" y="81982"/>
                </a:lnTo>
                <a:lnTo>
                  <a:pt x="41723" y="85046"/>
                </a:lnTo>
                <a:lnTo>
                  <a:pt x="41437" y="88099"/>
                </a:lnTo>
                <a:lnTo>
                  <a:pt x="41223" y="91163"/>
                </a:lnTo>
                <a:lnTo>
                  <a:pt x="41032" y="94228"/>
                </a:lnTo>
                <a:lnTo>
                  <a:pt x="40889" y="97292"/>
                </a:lnTo>
                <a:lnTo>
                  <a:pt x="40770" y="100356"/>
                </a:lnTo>
                <a:lnTo>
                  <a:pt x="40698" y="103420"/>
                </a:lnTo>
                <a:lnTo>
                  <a:pt x="40675" y="106484"/>
                </a:lnTo>
                <a:lnTo>
                  <a:pt x="40675" y="109537"/>
                </a:lnTo>
                <a:lnTo>
                  <a:pt x="40698" y="112601"/>
                </a:lnTo>
                <a:lnTo>
                  <a:pt x="40698" y="112761"/>
                </a:lnTo>
                <a:lnTo>
                  <a:pt x="40722" y="112920"/>
                </a:lnTo>
                <a:lnTo>
                  <a:pt x="40770" y="113080"/>
                </a:lnTo>
                <a:lnTo>
                  <a:pt x="40841" y="113228"/>
                </a:lnTo>
                <a:lnTo>
                  <a:pt x="40913" y="113376"/>
                </a:lnTo>
                <a:lnTo>
                  <a:pt x="41008" y="113524"/>
                </a:lnTo>
                <a:lnTo>
                  <a:pt x="41103" y="113661"/>
                </a:lnTo>
                <a:lnTo>
                  <a:pt x="41223" y="113786"/>
                </a:lnTo>
                <a:lnTo>
                  <a:pt x="41342" y="113911"/>
                </a:lnTo>
                <a:lnTo>
                  <a:pt x="41485" y="114025"/>
                </a:lnTo>
                <a:lnTo>
                  <a:pt x="41651" y="114139"/>
                </a:lnTo>
                <a:lnTo>
                  <a:pt x="41818" y="114253"/>
                </a:lnTo>
                <a:lnTo>
                  <a:pt x="41985" y="114356"/>
                </a:lnTo>
                <a:lnTo>
                  <a:pt x="42176" y="114458"/>
                </a:lnTo>
                <a:lnTo>
                  <a:pt x="42366" y="114549"/>
                </a:lnTo>
                <a:lnTo>
                  <a:pt x="42581" y="114640"/>
                </a:lnTo>
                <a:lnTo>
                  <a:pt x="43010" y="114800"/>
                </a:lnTo>
                <a:lnTo>
                  <a:pt x="43486" y="114937"/>
                </a:lnTo>
                <a:lnTo>
                  <a:pt x="43987" y="115051"/>
                </a:lnTo>
                <a:lnTo>
                  <a:pt x="44487" y="115142"/>
                </a:lnTo>
                <a:lnTo>
                  <a:pt x="45035" y="115221"/>
                </a:lnTo>
                <a:lnTo>
                  <a:pt x="45559" y="115267"/>
                </a:lnTo>
                <a:lnTo>
                  <a:pt x="46107" y="115301"/>
                </a:lnTo>
                <a:lnTo>
                  <a:pt x="46679" y="115312"/>
                </a:lnTo>
                <a:lnTo>
                  <a:pt x="47227" y="115301"/>
                </a:lnTo>
                <a:lnTo>
                  <a:pt x="47775" y="115278"/>
                </a:lnTo>
                <a:lnTo>
                  <a:pt x="48323" y="115221"/>
                </a:lnTo>
                <a:lnTo>
                  <a:pt x="48847" y="115142"/>
                </a:lnTo>
                <a:lnTo>
                  <a:pt x="49348" y="115051"/>
                </a:lnTo>
                <a:lnTo>
                  <a:pt x="49824" y="114937"/>
                </a:lnTo>
                <a:lnTo>
                  <a:pt x="50301" y="114800"/>
                </a:lnTo>
                <a:lnTo>
                  <a:pt x="50730" y="114640"/>
                </a:lnTo>
                <a:lnTo>
                  <a:pt x="50920" y="114549"/>
                </a:lnTo>
                <a:lnTo>
                  <a:pt x="51111" y="114458"/>
                </a:lnTo>
                <a:lnTo>
                  <a:pt x="51278" y="114356"/>
                </a:lnTo>
                <a:lnTo>
                  <a:pt x="51469" y="114253"/>
                </a:lnTo>
                <a:lnTo>
                  <a:pt x="51611" y="114139"/>
                </a:lnTo>
                <a:lnTo>
                  <a:pt x="51754" y="114025"/>
                </a:lnTo>
                <a:lnTo>
                  <a:pt x="51897" y="113911"/>
                </a:lnTo>
                <a:lnTo>
                  <a:pt x="52017" y="113786"/>
                </a:lnTo>
                <a:lnTo>
                  <a:pt x="52136" y="113661"/>
                </a:lnTo>
                <a:lnTo>
                  <a:pt x="52231" y="113524"/>
                </a:lnTo>
                <a:lnTo>
                  <a:pt x="52302" y="113376"/>
                </a:lnTo>
                <a:lnTo>
                  <a:pt x="52374" y="113239"/>
                </a:lnTo>
                <a:lnTo>
                  <a:pt x="52422" y="113080"/>
                </a:lnTo>
                <a:lnTo>
                  <a:pt x="52445" y="112920"/>
                </a:lnTo>
                <a:lnTo>
                  <a:pt x="52469" y="112761"/>
                </a:lnTo>
                <a:lnTo>
                  <a:pt x="52469" y="112601"/>
                </a:lnTo>
                <a:lnTo>
                  <a:pt x="52374" y="110745"/>
                </a:lnTo>
                <a:lnTo>
                  <a:pt x="52302" y="108899"/>
                </a:lnTo>
                <a:lnTo>
                  <a:pt x="52255" y="107054"/>
                </a:lnTo>
                <a:lnTo>
                  <a:pt x="52207" y="105209"/>
                </a:lnTo>
                <a:lnTo>
                  <a:pt x="52183" y="103363"/>
                </a:lnTo>
                <a:lnTo>
                  <a:pt x="52160" y="101518"/>
                </a:lnTo>
                <a:lnTo>
                  <a:pt x="52160" y="97839"/>
                </a:lnTo>
                <a:lnTo>
                  <a:pt x="52231" y="94159"/>
                </a:lnTo>
                <a:lnTo>
                  <a:pt x="52350" y="90480"/>
                </a:lnTo>
                <a:lnTo>
                  <a:pt x="52517" y="86801"/>
                </a:lnTo>
                <a:lnTo>
                  <a:pt x="52731" y="83133"/>
                </a:lnTo>
                <a:lnTo>
                  <a:pt x="52993" y="79453"/>
                </a:lnTo>
                <a:lnTo>
                  <a:pt x="53279" y="75786"/>
                </a:lnTo>
                <a:lnTo>
                  <a:pt x="53613" y="72106"/>
                </a:lnTo>
                <a:lnTo>
                  <a:pt x="53970" y="68438"/>
                </a:lnTo>
                <a:lnTo>
                  <a:pt x="54375" y="64759"/>
                </a:lnTo>
                <a:lnTo>
                  <a:pt x="54804" y="61080"/>
                </a:lnTo>
                <a:lnTo>
                  <a:pt x="55233" y="57400"/>
                </a:lnTo>
                <a:lnTo>
                  <a:pt x="55710" y="53721"/>
                </a:lnTo>
                <a:lnTo>
                  <a:pt x="57306" y="52457"/>
                </a:lnTo>
                <a:lnTo>
                  <a:pt x="58927" y="51204"/>
                </a:lnTo>
                <a:lnTo>
                  <a:pt x="60571" y="49962"/>
                </a:lnTo>
                <a:lnTo>
                  <a:pt x="62262" y="48743"/>
                </a:lnTo>
                <a:lnTo>
                  <a:pt x="64002" y="47536"/>
                </a:lnTo>
                <a:lnTo>
                  <a:pt x="65765" y="46328"/>
                </a:lnTo>
                <a:lnTo>
                  <a:pt x="67552" y="45155"/>
                </a:lnTo>
                <a:lnTo>
                  <a:pt x="69387" y="43982"/>
                </a:lnTo>
                <a:lnTo>
                  <a:pt x="71246" y="42831"/>
                </a:lnTo>
                <a:lnTo>
                  <a:pt x="73152" y="41692"/>
                </a:lnTo>
                <a:lnTo>
                  <a:pt x="75082" y="40564"/>
                </a:lnTo>
                <a:lnTo>
                  <a:pt x="77059" y="39459"/>
                </a:lnTo>
                <a:lnTo>
                  <a:pt x="79061" y="38366"/>
                </a:lnTo>
                <a:lnTo>
                  <a:pt x="81110" y="37295"/>
                </a:lnTo>
                <a:lnTo>
                  <a:pt x="83183" y="36236"/>
                </a:lnTo>
                <a:lnTo>
                  <a:pt x="85304" y="35199"/>
                </a:lnTo>
                <a:lnTo>
                  <a:pt x="84970" y="36384"/>
                </a:lnTo>
                <a:lnTo>
                  <a:pt x="84684" y="37568"/>
                </a:lnTo>
                <a:lnTo>
                  <a:pt x="84375" y="38753"/>
                </a:lnTo>
                <a:lnTo>
                  <a:pt x="84112" y="39938"/>
                </a:lnTo>
                <a:lnTo>
                  <a:pt x="83588" y="42319"/>
                </a:lnTo>
                <a:lnTo>
                  <a:pt x="83136" y="44699"/>
                </a:lnTo>
                <a:lnTo>
                  <a:pt x="82707" y="47080"/>
                </a:lnTo>
                <a:lnTo>
                  <a:pt x="82325" y="49461"/>
                </a:lnTo>
                <a:lnTo>
                  <a:pt x="81992" y="51853"/>
                </a:lnTo>
                <a:lnTo>
                  <a:pt x="81682" y="54245"/>
                </a:lnTo>
                <a:lnTo>
                  <a:pt x="81372" y="56626"/>
                </a:lnTo>
                <a:lnTo>
                  <a:pt x="81110" y="59018"/>
                </a:lnTo>
                <a:lnTo>
                  <a:pt x="80586" y="63802"/>
                </a:lnTo>
                <a:lnTo>
                  <a:pt x="80086" y="68575"/>
                </a:lnTo>
                <a:lnTo>
                  <a:pt x="79561" y="73348"/>
                </a:lnTo>
                <a:lnTo>
                  <a:pt x="79204" y="76173"/>
                </a:lnTo>
                <a:lnTo>
                  <a:pt x="78823" y="79021"/>
                </a:lnTo>
                <a:lnTo>
                  <a:pt x="78418" y="81857"/>
                </a:lnTo>
                <a:lnTo>
                  <a:pt x="77989" y="84716"/>
                </a:lnTo>
                <a:lnTo>
                  <a:pt x="77131" y="90423"/>
                </a:lnTo>
                <a:lnTo>
                  <a:pt x="76702" y="93282"/>
                </a:lnTo>
                <a:lnTo>
                  <a:pt x="76297" y="96141"/>
                </a:lnTo>
                <a:lnTo>
                  <a:pt x="75940" y="99000"/>
                </a:lnTo>
                <a:lnTo>
                  <a:pt x="75630" y="101860"/>
                </a:lnTo>
                <a:lnTo>
                  <a:pt x="75487" y="103284"/>
                </a:lnTo>
                <a:lnTo>
                  <a:pt x="75368" y="104719"/>
                </a:lnTo>
                <a:lnTo>
                  <a:pt x="75249" y="106143"/>
                </a:lnTo>
                <a:lnTo>
                  <a:pt x="75153" y="107578"/>
                </a:lnTo>
                <a:lnTo>
                  <a:pt x="75082" y="109002"/>
                </a:lnTo>
                <a:lnTo>
                  <a:pt x="75034" y="110426"/>
                </a:lnTo>
                <a:lnTo>
                  <a:pt x="74986" y="111850"/>
                </a:lnTo>
                <a:lnTo>
                  <a:pt x="74986" y="113273"/>
                </a:lnTo>
                <a:lnTo>
                  <a:pt x="74986" y="114697"/>
                </a:lnTo>
                <a:lnTo>
                  <a:pt x="75034" y="116110"/>
                </a:lnTo>
                <a:lnTo>
                  <a:pt x="75106" y="117534"/>
                </a:lnTo>
                <a:lnTo>
                  <a:pt x="75177" y="118946"/>
                </a:lnTo>
                <a:lnTo>
                  <a:pt x="75201" y="119117"/>
                </a:lnTo>
                <a:lnTo>
                  <a:pt x="75249" y="119288"/>
                </a:lnTo>
                <a:lnTo>
                  <a:pt x="75296" y="119447"/>
                </a:lnTo>
                <a:lnTo>
                  <a:pt x="75344" y="119596"/>
                </a:lnTo>
                <a:lnTo>
                  <a:pt x="75439" y="119744"/>
                </a:lnTo>
                <a:lnTo>
                  <a:pt x="75511" y="119892"/>
                </a:lnTo>
                <a:lnTo>
                  <a:pt x="75606" y="120028"/>
                </a:lnTo>
                <a:lnTo>
                  <a:pt x="75725" y="120165"/>
                </a:lnTo>
                <a:lnTo>
                  <a:pt x="75844" y="120290"/>
                </a:lnTo>
                <a:lnTo>
                  <a:pt x="75987" y="120404"/>
                </a:lnTo>
                <a:lnTo>
                  <a:pt x="76130" y="120518"/>
                </a:lnTo>
                <a:lnTo>
                  <a:pt x="76297" y="120632"/>
                </a:lnTo>
                <a:lnTo>
                  <a:pt x="76464" y="120735"/>
                </a:lnTo>
                <a:lnTo>
                  <a:pt x="76631" y="120837"/>
                </a:lnTo>
                <a:lnTo>
                  <a:pt x="77012" y="121008"/>
                </a:lnTo>
                <a:lnTo>
                  <a:pt x="77417" y="121168"/>
                </a:lnTo>
                <a:lnTo>
                  <a:pt x="77846" y="121304"/>
                </a:lnTo>
                <a:lnTo>
                  <a:pt x="78299" y="121418"/>
                </a:lnTo>
                <a:lnTo>
                  <a:pt x="78775" y="121509"/>
                </a:lnTo>
                <a:lnTo>
                  <a:pt x="79275" y="121578"/>
                </a:lnTo>
                <a:lnTo>
                  <a:pt x="79776" y="121623"/>
                </a:lnTo>
                <a:lnTo>
                  <a:pt x="80300" y="121646"/>
                </a:lnTo>
                <a:lnTo>
                  <a:pt x="80824" y="121657"/>
                </a:lnTo>
                <a:lnTo>
                  <a:pt x="81348" y="121646"/>
                </a:lnTo>
                <a:lnTo>
                  <a:pt x="81849" y="121600"/>
                </a:lnTo>
                <a:lnTo>
                  <a:pt x="82373" y="121543"/>
                </a:lnTo>
                <a:lnTo>
                  <a:pt x="82873" y="121464"/>
                </a:lnTo>
                <a:lnTo>
                  <a:pt x="83374" y="121373"/>
                </a:lnTo>
                <a:lnTo>
                  <a:pt x="83850" y="121247"/>
                </a:lnTo>
                <a:lnTo>
                  <a:pt x="84327" y="121111"/>
                </a:lnTo>
                <a:lnTo>
                  <a:pt x="84756" y="120951"/>
                </a:lnTo>
                <a:lnTo>
                  <a:pt x="85161" y="120769"/>
                </a:lnTo>
                <a:lnTo>
                  <a:pt x="85542" y="120564"/>
                </a:lnTo>
                <a:lnTo>
                  <a:pt x="85876" y="120347"/>
                </a:lnTo>
                <a:lnTo>
                  <a:pt x="86185" y="120108"/>
                </a:lnTo>
                <a:lnTo>
                  <a:pt x="86328" y="119971"/>
                </a:lnTo>
                <a:lnTo>
                  <a:pt x="86448" y="119846"/>
                </a:lnTo>
                <a:lnTo>
                  <a:pt x="86567" y="119709"/>
                </a:lnTo>
                <a:lnTo>
                  <a:pt x="86662" y="119561"/>
                </a:lnTo>
                <a:lnTo>
                  <a:pt x="86757" y="119413"/>
                </a:lnTo>
                <a:lnTo>
                  <a:pt x="86853" y="119265"/>
                </a:lnTo>
                <a:lnTo>
                  <a:pt x="86900" y="119106"/>
                </a:lnTo>
                <a:lnTo>
                  <a:pt x="86972" y="118946"/>
                </a:lnTo>
                <a:lnTo>
                  <a:pt x="87305" y="117613"/>
                </a:lnTo>
                <a:lnTo>
                  <a:pt x="87639" y="116281"/>
                </a:lnTo>
                <a:lnTo>
                  <a:pt x="87949" y="114937"/>
                </a:lnTo>
                <a:lnTo>
                  <a:pt x="88235" y="113604"/>
                </a:lnTo>
                <a:lnTo>
                  <a:pt x="88497" y="112260"/>
                </a:lnTo>
                <a:lnTo>
                  <a:pt x="88735" y="110916"/>
                </a:lnTo>
                <a:lnTo>
                  <a:pt x="88950" y="109560"/>
                </a:lnTo>
                <a:lnTo>
                  <a:pt x="89164" y="108216"/>
                </a:lnTo>
                <a:lnTo>
                  <a:pt x="89355" y="106872"/>
                </a:lnTo>
                <a:lnTo>
                  <a:pt x="89521" y="105516"/>
                </a:lnTo>
                <a:lnTo>
                  <a:pt x="89807" y="102805"/>
                </a:lnTo>
                <a:lnTo>
                  <a:pt x="90069" y="100105"/>
                </a:lnTo>
                <a:lnTo>
                  <a:pt x="90284" y="97383"/>
                </a:lnTo>
                <a:lnTo>
                  <a:pt x="90451" y="94672"/>
                </a:lnTo>
                <a:lnTo>
                  <a:pt x="90617" y="91961"/>
                </a:lnTo>
                <a:lnTo>
                  <a:pt x="90880" y="86539"/>
                </a:lnTo>
                <a:lnTo>
                  <a:pt x="91023" y="83828"/>
                </a:lnTo>
                <a:lnTo>
                  <a:pt x="91189" y="81128"/>
                </a:lnTo>
                <a:lnTo>
                  <a:pt x="91356" y="78428"/>
                </a:lnTo>
                <a:lnTo>
                  <a:pt x="91571" y="75740"/>
                </a:lnTo>
                <a:lnTo>
                  <a:pt x="91833" y="73052"/>
                </a:lnTo>
                <a:lnTo>
                  <a:pt x="92095" y="70352"/>
                </a:lnTo>
                <a:lnTo>
                  <a:pt x="92643" y="64953"/>
                </a:lnTo>
                <a:lnTo>
                  <a:pt x="93167" y="59553"/>
                </a:lnTo>
                <a:lnTo>
                  <a:pt x="93405" y="56842"/>
                </a:lnTo>
                <a:lnTo>
                  <a:pt x="93620" y="54142"/>
                </a:lnTo>
                <a:lnTo>
                  <a:pt x="93810" y="51443"/>
                </a:lnTo>
                <a:lnTo>
                  <a:pt x="93953" y="48732"/>
                </a:lnTo>
                <a:lnTo>
                  <a:pt x="94049" y="46032"/>
                </a:lnTo>
                <a:lnTo>
                  <a:pt x="94072" y="44677"/>
                </a:lnTo>
                <a:lnTo>
                  <a:pt x="94072" y="43332"/>
                </a:lnTo>
                <a:lnTo>
                  <a:pt x="94072" y="41977"/>
                </a:lnTo>
                <a:lnTo>
                  <a:pt x="94049" y="40633"/>
                </a:lnTo>
                <a:lnTo>
                  <a:pt x="94025" y="39277"/>
                </a:lnTo>
                <a:lnTo>
                  <a:pt x="93953" y="37933"/>
                </a:lnTo>
                <a:lnTo>
                  <a:pt x="93882" y="36577"/>
                </a:lnTo>
                <a:lnTo>
                  <a:pt x="93787" y="35233"/>
                </a:lnTo>
                <a:lnTo>
                  <a:pt x="93667" y="33889"/>
                </a:lnTo>
                <a:lnTo>
                  <a:pt x="93524" y="32545"/>
                </a:lnTo>
                <a:lnTo>
                  <a:pt x="93501" y="32420"/>
                </a:lnTo>
                <a:lnTo>
                  <a:pt x="93453" y="32306"/>
                </a:lnTo>
                <a:lnTo>
                  <a:pt x="93405" y="32203"/>
                </a:lnTo>
                <a:lnTo>
                  <a:pt x="93334" y="32101"/>
                </a:lnTo>
                <a:lnTo>
                  <a:pt x="93239" y="31998"/>
                </a:lnTo>
                <a:lnTo>
                  <a:pt x="93143" y="31896"/>
                </a:lnTo>
                <a:lnTo>
                  <a:pt x="92905" y="31713"/>
                </a:lnTo>
                <a:lnTo>
                  <a:pt x="94978" y="30825"/>
                </a:lnTo>
                <a:lnTo>
                  <a:pt x="97075" y="29971"/>
                </a:lnTo>
                <a:lnTo>
                  <a:pt x="99195" y="29116"/>
                </a:lnTo>
                <a:lnTo>
                  <a:pt x="101340" y="28285"/>
                </a:lnTo>
                <a:lnTo>
                  <a:pt x="103532" y="27476"/>
                </a:lnTo>
                <a:lnTo>
                  <a:pt x="105724" y="26679"/>
                </a:lnTo>
                <a:lnTo>
                  <a:pt x="107964" y="25893"/>
                </a:lnTo>
                <a:lnTo>
                  <a:pt x="110228" y="25129"/>
                </a:lnTo>
                <a:lnTo>
                  <a:pt x="112515" y="24389"/>
                </a:lnTo>
                <a:lnTo>
                  <a:pt x="114826" y="23660"/>
                </a:lnTo>
                <a:lnTo>
                  <a:pt x="117162" y="22954"/>
                </a:lnTo>
                <a:lnTo>
                  <a:pt x="119520" y="22259"/>
                </a:lnTo>
                <a:lnTo>
                  <a:pt x="121927" y="21587"/>
                </a:lnTo>
                <a:lnTo>
                  <a:pt x="124358" y="20938"/>
                </a:lnTo>
                <a:lnTo>
                  <a:pt x="126788" y="20300"/>
                </a:lnTo>
                <a:lnTo>
                  <a:pt x="129266" y="19685"/>
                </a:lnTo>
                <a:lnTo>
                  <a:pt x="128647" y="22749"/>
                </a:lnTo>
                <a:lnTo>
                  <a:pt x="128051" y="25802"/>
                </a:lnTo>
                <a:lnTo>
                  <a:pt x="127455" y="28866"/>
                </a:lnTo>
                <a:lnTo>
                  <a:pt x="126931" y="31919"/>
                </a:lnTo>
                <a:lnTo>
                  <a:pt x="126407" y="34983"/>
                </a:lnTo>
                <a:lnTo>
                  <a:pt x="125906" y="38036"/>
                </a:lnTo>
                <a:lnTo>
                  <a:pt x="125430" y="41088"/>
                </a:lnTo>
                <a:lnTo>
                  <a:pt x="125001" y="44153"/>
                </a:lnTo>
                <a:lnTo>
                  <a:pt x="124596" y="47205"/>
                </a:lnTo>
                <a:lnTo>
                  <a:pt x="124191" y="50270"/>
                </a:lnTo>
                <a:lnTo>
                  <a:pt x="123833" y="53322"/>
                </a:lnTo>
                <a:lnTo>
                  <a:pt x="123500" y="56387"/>
                </a:lnTo>
                <a:lnTo>
                  <a:pt x="123214" y="59439"/>
                </a:lnTo>
                <a:lnTo>
                  <a:pt x="122928" y="62504"/>
                </a:lnTo>
                <a:lnTo>
                  <a:pt x="122690" y="65568"/>
                </a:lnTo>
                <a:lnTo>
                  <a:pt x="122451" y="68621"/>
                </a:lnTo>
                <a:lnTo>
                  <a:pt x="122261" y="71685"/>
                </a:lnTo>
                <a:lnTo>
                  <a:pt x="122094" y="74749"/>
                </a:lnTo>
                <a:lnTo>
                  <a:pt x="121975" y="77802"/>
                </a:lnTo>
                <a:lnTo>
                  <a:pt x="121856" y="80866"/>
                </a:lnTo>
                <a:lnTo>
                  <a:pt x="121760" y="83930"/>
                </a:lnTo>
                <a:lnTo>
                  <a:pt x="121713" y="86994"/>
                </a:lnTo>
                <a:lnTo>
                  <a:pt x="121689" y="90059"/>
                </a:lnTo>
                <a:lnTo>
                  <a:pt x="121689" y="93123"/>
                </a:lnTo>
                <a:lnTo>
                  <a:pt x="121736" y="96187"/>
                </a:lnTo>
                <a:lnTo>
                  <a:pt x="121784" y="99262"/>
                </a:lnTo>
                <a:lnTo>
                  <a:pt x="121879" y="102327"/>
                </a:lnTo>
                <a:lnTo>
                  <a:pt x="121999" y="105391"/>
                </a:lnTo>
                <a:lnTo>
                  <a:pt x="122142" y="108466"/>
                </a:lnTo>
                <a:lnTo>
                  <a:pt x="122332" y="111542"/>
                </a:lnTo>
                <a:lnTo>
                  <a:pt x="122523" y="114606"/>
                </a:lnTo>
                <a:lnTo>
                  <a:pt x="122761" y="117682"/>
                </a:lnTo>
                <a:lnTo>
                  <a:pt x="122785" y="117853"/>
                </a:lnTo>
                <a:lnTo>
                  <a:pt x="122833" y="118024"/>
                </a:lnTo>
                <a:lnTo>
                  <a:pt x="122880" y="118183"/>
                </a:lnTo>
                <a:lnTo>
                  <a:pt x="122952" y="118343"/>
                </a:lnTo>
                <a:lnTo>
                  <a:pt x="123047" y="118491"/>
                </a:lnTo>
                <a:lnTo>
                  <a:pt x="123142" y="118639"/>
                </a:lnTo>
                <a:lnTo>
                  <a:pt x="123261" y="118775"/>
                </a:lnTo>
                <a:lnTo>
                  <a:pt x="123381" y="118912"/>
                </a:lnTo>
                <a:lnTo>
                  <a:pt x="123524" y="119037"/>
                </a:lnTo>
                <a:lnTo>
                  <a:pt x="123690" y="119163"/>
                </a:lnTo>
                <a:lnTo>
                  <a:pt x="123857" y="119277"/>
                </a:lnTo>
                <a:lnTo>
                  <a:pt x="124024" y="119391"/>
                </a:lnTo>
                <a:lnTo>
                  <a:pt x="124215" y="119493"/>
                </a:lnTo>
                <a:lnTo>
                  <a:pt x="124405" y="119596"/>
                </a:lnTo>
                <a:lnTo>
                  <a:pt x="124620" y="119698"/>
                </a:lnTo>
                <a:lnTo>
                  <a:pt x="124834" y="119778"/>
                </a:lnTo>
                <a:lnTo>
                  <a:pt x="125287" y="119949"/>
                </a:lnTo>
                <a:lnTo>
                  <a:pt x="125787" y="120085"/>
                </a:lnTo>
                <a:lnTo>
                  <a:pt x="126288" y="120211"/>
                </a:lnTo>
                <a:lnTo>
                  <a:pt x="126836" y="120313"/>
                </a:lnTo>
                <a:lnTo>
                  <a:pt x="127384" y="120382"/>
                </a:lnTo>
                <a:lnTo>
                  <a:pt x="127932" y="120438"/>
                </a:lnTo>
                <a:lnTo>
                  <a:pt x="128504" y="120473"/>
                </a:lnTo>
                <a:lnTo>
                  <a:pt x="129075" y="120484"/>
                </a:lnTo>
                <a:lnTo>
                  <a:pt x="129647" y="120473"/>
                </a:lnTo>
                <a:lnTo>
                  <a:pt x="130219" y="120438"/>
                </a:lnTo>
                <a:lnTo>
                  <a:pt x="130767" y="120393"/>
                </a:lnTo>
                <a:lnTo>
                  <a:pt x="131291" y="120313"/>
                </a:lnTo>
                <a:lnTo>
                  <a:pt x="131816" y="120211"/>
                </a:lnTo>
                <a:lnTo>
                  <a:pt x="132316" y="120097"/>
                </a:lnTo>
                <a:lnTo>
                  <a:pt x="132769" y="119949"/>
                </a:lnTo>
                <a:lnTo>
                  <a:pt x="132983" y="119869"/>
                </a:lnTo>
                <a:lnTo>
                  <a:pt x="133198" y="119789"/>
                </a:lnTo>
                <a:lnTo>
                  <a:pt x="133412" y="119698"/>
                </a:lnTo>
                <a:lnTo>
                  <a:pt x="133603" y="119596"/>
                </a:lnTo>
                <a:lnTo>
                  <a:pt x="133769" y="119504"/>
                </a:lnTo>
                <a:lnTo>
                  <a:pt x="133936" y="119391"/>
                </a:lnTo>
                <a:lnTo>
                  <a:pt x="134103" y="119277"/>
                </a:lnTo>
                <a:lnTo>
                  <a:pt x="134246" y="119163"/>
                </a:lnTo>
                <a:lnTo>
                  <a:pt x="134389" y="119037"/>
                </a:lnTo>
                <a:lnTo>
                  <a:pt x="134508" y="118912"/>
                </a:lnTo>
                <a:lnTo>
                  <a:pt x="134603" y="118775"/>
                </a:lnTo>
                <a:lnTo>
                  <a:pt x="134699" y="118639"/>
                </a:lnTo>
                <a:lnTo>
                  <a:pt x="134770" y="118491"/>
                </a:lnTo>
                <a:lnTo>
                  <a:pt x="134842" y="118343"/>
                </a:lnTo>
                <a:lnTo>
                  <a:pt x="134889" y="118183"/>
                </a:lnTo>
                <a:lnTo>
                  <a:pt x="134913" y="118024"/>
                </a:lnTo>
                <a:lnTo>
                  <a:pt x="134913" y="117853"/>
                </a:lnTo>
                <a:lnTo>
                  <a:pt x="134913" y="117682"/>
                </a:lnTo>
                <a:lnTo>
                  <a:pt x="134627" y="114561"/>
                </a:lnTo>
                <a:lnTo>
                  <a:pt x="134365" y="111440"/>
                </a:lnTo>
                <a:lnTo>
                  <a:pt x="134127" y="108318"/>
                </a:lnTo>
                <a:lnTo>
                  <a:pt x="133912" y="105197"/>
                </a:lnTo>
                <a:lnTo>
                  <a:pt x="133722" y="102076"/>
                </a:lnTo>
                <a:lnTo>
                  <a:pt x="133555" y="98955"/>
                </a:lnTo>
                <a:lnTo>
                  <a:pt x="133412" y="95834"/>
                </a:lnTo>
                <a:lnTo>
                  <a:pt x="133293" y="92713"/>
                </a:lnTo>
                <a:lnTo>
                  <a:pt x="133198" y="89580"/>
                </a:lnTo>
                <a:lnTo>
                  <a:pt x="133126" y="86459"/>
                </a:lnTo>
                <a:lnTo>
                  <a:pt x="133078" y="83338"/>
                </a:lnTo>
                <a:lnTo>
                  <a:pt x="133055" y="80205"/>
                </a:lnTo>
                <a:lnTo>
                  <a:pt x="133055" y="77084"/>
                </a:lnTo>
                <a:lnTo>
                  <a:pt x="133078" y="73963"/>
                </a:lnTo>
                <a:lnTo>
                  <a:pt x="133126" y="70842"/>
                </a:lnTo>
                <a:lnTo>
                  <a:pt x="133198" y="67709"/>
                </a:lnTo>
                <a:lnTo>
                  <a:pt x="133293" y="64588"/>
                </a:lnTo>
                <a:lnTo>
                  <a:pt x="133412" y="61467"/>
                </a:lnTo>
                <a:lnTo>
                  <a:pt x="133555" y="58334"/>
                </a:lnTo>
                <a:lnTo>
                  <a:pt x="133722" y="55213"/>
                </a:lnTo>
                <a:lnTo>
                  <a:pt x="133912" y="52092"/>
                </a:lnTo>
                <a:lnTo>
                  <a:pt x="134127" y="48971"/>
                </a:lnTo>
                <a:lnTo>
                  <a:pt x="134365" y="45850"/>
                </a:lnTo>
                <a:lnTo>
                  <a:pt x="134651" y="42729"/>
                </a:lnTo>
                <a:lnTo>
                  <a:pt x="134937" y="39607"/>
                </a:lnTo>
                <a:lnTo>
                  <a:pt x="135247" y="36486"/>
                </a:lnTo>
                <a:lnTo>
                  <a:pt x="135604" y="33365"/>
                </a:lnTo>
                <a:lnTo>
                  <a:pt x="135962" y="30244"/>
                </a:lnTo>
                <a:lnTo>
                  <a:pt x="136367" y="27123"/>
                </a:lnTo>
                <a:lnTo>
                  <a:pt x="136772" y="24013"/>
                </a:lnTo>
                <a:lnTo>
                  <a:pt x="137225" y="20892"/>
                </a:lnTo>
                <a:lnTo>
                  <a:pt x="137701" y="17782"/>
                </a:lnTo>
                <a:lnTo>
                  <a:pt x="140012" y="17304"/>
                </a:lnTo>
                <a:lnTo>
                  <a:pt x="142324" y="16848"/>
                </a:lnTo>
                <a:lnTo>
                  <a:pt x="144683" y="16404"/>
                </a:lnTo>
                <a:lnTo>
                  <a:pt x="147042" y="15982"/>
                </a:lnTo>
                <a:lnTo>
                  <a:pt x="149424" y="15584"/>
                </a:lnTo>
                <a:lnTo>
                  <a:pt x="151831" y="15185"/>
                </a:lnTo>
                <a:lnTo>
                  <a:pt x="154238" y="14821"/>
                </a:lnTo>
                <a:lnTo>
                  <a:pt x="156692" y="14456"/>
                </a:lnTo>
                <a:lnTo>
                  <a:pt x="159146" y="14126"/>
                </a:lnTo>
                <a:lnTo>
                  <a:pt x="161624" y="13807"/>
                </a:lnTo>
                <a:lnTo>
                  <a:pt x="164126" y="13499"/>
                </a:lnTo>
                <a:lnTo>
                  <a:pt x="166652" y="13214"/>
                </a:lnTo>
                <a:lnTo>
                  <a:pt x="169178" y="12952"/>
                </a:lnTo>
                <a:lnTo>
                  <a:pt x="171751" y="12713"/>
                </a:lnTo>
                <a:lnTo>
                  <a:pt x="174324" y="12485"/>
                </a:lnTo>
                <a:lnTo>
                  <a:pt x="176922" y="12280"/>
                </a:lnTo>
                <a:lnTo>
                  <a:pt x="176922" y="12280"/>
                </a:lnTo>
                <a:lnTo>
                  <a:pt x="176421" y="13955"/>
                </a:lnTo>
                <a:lnTo>
                  <a:pt x="175968" y="15629"/>
                </a:lnTo>
                <a:lnTo>
                  <a:pt x="175516" y="17304"/>
                </a:lnTo>
                <a:lnTo>
                  <a:pt x="175063" y="18978"/>
                </a:lnTo>
                <a:lnTo>
                  <a:pt x="174658" y="20664"/>
                </a:lnTo>
                <a:lnTo>
                  <a:pt x="174277" y="22350"/>
                </a:lnTo>
                <a:lnTo>
                  <a:pt x="173895" y="24047"/>
                </a:lnTo>
                <a:lnTo>
                  <a:pt x="173538" y="25733"/>
                </a:lnTo>
                <a:lnTo>
                  <a:pt x="173204" y="27430"/>
                </a:lnTo>
                <a:lnTo>
                  <a:pt x="172895" y="29128"/>
                </a:lnTo>
                <a:lnTo>
                  <a:pt x="172585" y="30825"/>
                </a:lnTo>
                <a:lnTo>
                  <a:pt x="172323" y="32522"/>
                </a:lnTo>
                <a:lnTo>
                  <a:pt x="172061" y="34220"/>
                </a:lnTo>
                <a:lnTo>
                  <a:pt x="171822" y="35928"/>
                </a:lnTo>
                <a:lnTo>
                  <a:pt x="171584" y="37637"/>
                </a:lnTo>
                <a:lnTo>
                  <a:pt x="171370" y="39345"/>
                </a:lnTo>
                <a:lnTo>
                  <a:pt x="171179" y="41054"/>
                </a:lnTo>
                <a:lnTo>
                  <a:pt x="171012" y="42763"/>
                </a:lnTo>
                <a:lnTo>
                  <a:pt x="170845" y="44471"/>
                </a:lnTo>
                <a:lnTo>
                  <a:pt x="170702" y="46192"/>
                </a:lnTo>
                <a:lnTo>
                  <a:pt x="170560" y="47900"/>
                </a:lnTo>
                <a:lnTo>
                  <a:pt x="170464" y="49620"/>
                </a:lnTo>
                <a:lnTo>
                  <a:pt x="170345" y="51340"/>
                </a:lnTo>
                <a:lnTo>
                  <a:pt x="170274" y="53060"/>
                </a:lnTo>
                <a:lnTo>
                  <a:pt x="170131" y="56500"/>
                </a:lnTo>
                <a:lnTo>
                  <a:pt x="170059" y="59941"/>
                </a:lnTo>
                <a:lnTo>
                  <a:pt x="170035" y="63381"/>
                </a:lnTo>
                <a:lnTo>
                  <a:pt x="170059" y="66821"/>
                </a:lnTo>
                <a:lnTo>
                  <a:pt x="170154" y="70272"/>
                </a:lnTo>
                <a:lnTo>
                  <a:pt x="170274" y="73712"/>
                </a:lnTo>
                <a:lnTo>
                  <a:pt x="170417" y="77152"/>
                </a:lnTo>
                <a:lnTo>
                  <a:pt x="170631" y="80593"/>
                </a:lnTo>
                <a:lnTo>
                  <a:pt x="170869" y="84033"/>
                </a:lnTo>
                <a:lnTo>
                  <a:pt x="171131" y="87473"/>
                </a:lnTo>
                <a:lnTo>
                  <a:pt x="171441" y="90901"/>
                </a:lnTo>
                <a:lnTo>
                  <a:pt x="171775" y="94319"/>
                </a:lnTo>
                <a:lnTo>
                  <a:pt x="172156" y="97736"/>
                </a:lnTo>
                <a:lnTo>
                  <a:pt x="172537" y="101153"/>
                </a:lnTo>
                <a:lnTo>
                  <a:pt x="172942" y="104559"/>
                </a:lnTo>
                <a:lnTo>
                  <a:pt x="173395" y="107954"/>
                </a:lnTo>
                <a:lnTo>
                  <a:pt x="173848" y="111337"/>
                </a:lnTo>
                <a:lnTo>
                  <a:pt x="174300" y="114720"/>
                </a:lnTo>
                <a:lnTo>
                  <a:pt x="175277" y="121441"/>
                </a:lnTo>
                <a:lnTo>
                  <a:pt x="175325" y="121612"/>
                </a:lnTo>
                <a:lnTo>
                  <a:pt x="175373" y="121771"/>
                </a:lnTo>
                <a:lnTo>
                  <a:pt x="175444" y="121931"/>
                </a:lnTo>
                <a:lnTo>
                  <a:pt x="175516" y="122090"/>
                </a:lnTo>
                <a:lnTo>
                  <a:pt x="175611" y="122238"/>
                </a:lnTo>
                <a:lnTo>
                  <a:pt x="175730" y="122386"/>
                </a:lnTo>
                <a:lnTo>
                  <a:pt x="175849" y="122523"/>
                </a:lnTo>
                <a:lnTo>
                  <a:pt x="175992" y="122660"/>
                </a:lnTo>
                <a:lnTo>
                  <a:pt x="176135" y="122785"/>
                </a:lnTo>
                <a:lnTo>
                  <a:pt x="176302" y="122910"/>
                </a:lnTo>
                <a:lnTo>
                  <a:pt x="176469" y="123036"/>
                </a:lnTo>
                <a:lnTo>
                  <a:pt x="176659" y="123138"/>
                </a:lnTo>
                <a:lnTo>
                  <a:pt x="176850" y="123252"/>
                </a:lnTo>
                <a:lnTo>
                  <a:pt x="177041" y="123355"/>
                </a:lnTo>
                <a:lnTo>
                  <a:pt x="177255" y="123446"/>
                </a:lnTo>
                <a:lnTo>
                  <a:pt x="177493" y="123537"/>
                </a:lnTo>
                <a:lnTo>
                  <a:pt x="177946" y="123708"/>
                </a:lnTo>
                <a:lnTo>
                  <a:pt x="178446" y="123844"/>
                </a:lnTo>
                <a:lnTo>
                  <a:pt x="178971" y="123970"/>
                </a:lnTo>
                <a:lnTo>
                  <a:pt x="179519" y="124072"/>
                </a:lnTo>
                <a:lnTo>
                  <a:pt x="180067" y="124152"/>
                </a:lnTo>
                <a:lnTo>
                  <a:pt x="180639" y="124209"/>
                </a:lnTo>
                <a:lnTo>
                  <a:pt x="181187" y="124243"/>
                </a:lnTo>
                <a:lnTo>
                  <a:pt x="181759" y="124254"/>
                </a:lnTo>
                <a:lnTo>
                  <a:pt x="182330" y="124243"/>
                </a:lnTo>
                <a:lnTo>
                  <a:pt x="182902" y="124209"/>
                </a:lnTo>
                <a:lnTo>
                  <a:pt x="183450" y="124152"/>
                </a:lnTo>
                <a:lnTo>
                  <a:pt x="183975" y="124084"/>
                </a:lnTo>
                <a:lnTo>
                  <a:pt x="184499" y="123981"/>
                </a:lnTo>
                <a:lnTo>
                  <a:pt x="184975" y="123867"/>
                </a:lnTo>
                <a:lnTo>
                  <a:pt x="185452" y="123719"/>
                </a:lnTo>
                <a:lnTo>
                  <a:pt x="185666" y="123639"/>
                </a:lnTo>
                <a:lnTo>
                  <a:pt x="185857" y="123560"/>
                </a:lnTo>
                <a:lnTo>
                  <a:pt x="186071" y="123469"/>
                </a:lnTo>
                <a:lnTo>
                  <a:pt x="186262" y="123366"/>
                </a:lnTo>
                <a:lnTo>
                  <a:pt x="186429" y="123263"/>
                </a:lnTo>
                <a:lnTo>
                  <a:pt x="186596" y="123161"/>
                </a:lnTo>
                <a:lnTo>
                  <a:pt x="186762" y="123047"/>
                </a:lnTo>
                <a:lnTo>
                  <a:pt x="186905" y="122933"/>
                </a:lnTo>
                <a:lnTo>
                  <a:pt x="187024" y="122808"/>
                </a:lnTo>
                <a:lnTo>
                  <a:pt x="187144" y="122671"/>
                </a:lnTo>
                <a:lnTo>
                  <a:pt x="187239" y="122534"/>
                </a:lnTo>
                <a:lnTo>
                  <a:pt x="187334" y="122398"/>
                </a:lnTo>
                <a:lnTo>
                  <a:pt x="187406" y="122250"/>
                </a:lnTo>
                <a:lnTo>
                  <a:pt x="187453" y="122102"/>
                </a:lnTo>
                <a:lnTo>
                  <a:pt x="187501" y="121942"/>
                </a:lnTo>
                <a:lnTo>
                  <a:pt x="187525" y="121783"/>
                </a:lnTo>
                <a:lnTo>
                  <a:pt x="187525" y="121612"/>
                </a:lnTo>
                <a:lnTo>
                  <a:pt x="187525" y="121441"/>
                </a:lnTo>
                <a:lnTo>
                  <a:pt x="187167" y="118001"/>
                </a:lnTo>
                <a:lnTo>
                  <a:pt x="186834" y="114572"/>
                </a:lnTo>
                <a:lnTo>
                  <a:pt x="186572" y="111143"/>
                </a:lnTo>
                <a:lnTo>
                  <a:pt x="186333" y="107715"/>
                </a:lnTo>
                <a:lnTo>
                  <a:pt x="186119" y="104286"/>
                </a:lnTo>
                <a:lnTo>
                  <a:pt x="185952" y="100857"/>
                </a:lnTo>
                <a:lnTo>
                  <a:pt x="185809" y="97429"/>
                </a:lnTo>
                <a:lnTo>
                  <a:pt x="185714" y="94000"/>
                </a:lnTo>
                <a:lnTo>
                  <a:pt x="185619" y="90571"/>
                </a:lnTo>
                <a:lnTo>
                  <a:pt x="185571" y="87142"/>
                </a:lnTo>
                <a:lnTo>
                  <a:pt x="185523" y="83714"/>
                </a:lnTo>
                <a:lnTo>
                  <a:pt x="185500" y="80296"/>
                </a:lnTo>
                <a:lnTo>
                  <a:pt x="185500" y="73439"/>
                </a:lnTo>
                <a:lnTo>
                  <a:pt x="185547" y="66593"/>
                </a:lnTo>
                <a:lnTo>
                  <a:pt x="185666" y="52889"/>
                </a:lnTo>
                <a:lnTo>
                  <a:pt x="185690" y="46043"/>
                </a:lnTo>
                <a:lnTo>
                  <a:pt x="185690" y="39186"/>
                </a:lnTo>
                <a:lnTo>
                  <a:pt x="185666" y="35769"/>
                </a:lnTo>
                <a:lnTo>
                  <a:pt x="185619" y="32340"/>
                </a:lnTo>
                <a:lnTo>
                  <a:pt x="185571" y="28911"/>
                </a:lnTo>
                <a:lnTo>
                  <a:pt x="185476" y="25494"/>
                </a:lnTo>
                <a:lnTo>
                  <a:pt x="185357" y="22065"/>
                </a:lnTo>
                <a:lnTo>
                  <a:pt x="185237" y="18637"/>
                </a:lnTo>
                <a:lnTo>
                  <a:pt x="185047" y="15208"/>
                </a:lnTo>
                <a:lnTo>
                  <a:pt x="184856" y="11779"/>
                </a:lnTo>
                <a:lnTo>
                  <a:pt x="187763" y="11642"/>
                </a:lnTo>
                <a:lnTo>
                  <a:pt x="190694" y="11529"/>
                </a:lnTo>
                <a:lnTo>
                  <a:pt x="193649" y="11437"/>
                </a:lnTo>
                <a:lnTo>
                  <a:pt x="196603" y="11358"/>
                </a:lnTo>
                <a:lnTo>
                  <a:pt x="199606" y="11312"/>
                </a:lnTo>
                <a:lnTo>
                  <a:pt x="202608" y="11289"/>
                </a:lnTo>
                <a:lnTo>
                  <a:pt x="205658" y="11301"/>
                </a:lnTo>
                <a:lnTo>
                  <a:pt x="208708" y="11323"/>
                </a:lnTo>
                <a:lnTo>
                  <a:pt x="210447" y="11358"/>
                </a:lnTo>
                <a:lnTo>
                  <a:pt x="212163" y="11415"/>
                </a:lnTo>
                <a:lnTo>
                  <a:pt x="215594" y="11529"/>
                </a:lnTo>
                <a:lnTo>
                  <a:pt x="214712" y="14900"/>
                </a:lnTo>
                <a:lnTo>
                  <a:pt x="213878" y="18272"/>
                </a:lnTo>
                <a:lnTo>
                  <a:pt x="213092" y="21655"/>
                </a:lnTo>
                <a:lnTo>
                  <a:pt x="212330" y="25038"/>
                </a:lnTo>
                <a:lnTo>
                  <a:pt x="211591" y="28421"/>
                </a:lnTo>
                <a:lnTo>
                  <a:pt x="210900" y="31805"/>
                </a:lnTo>
                <a:lnTo>
                  <a:pt x="210257" y="35199"/>
                </a:lnTo>
                <a:lnTo>
                  <a:pt x="209613" y="38582"/>
                </a:lnTo>
                <a:lnTo>
                  <a:pt x="209017" y="41977"/>
                </a:lnTo>
                <a:lnTo>
                  <a:pt x="208446" y="45371"/>
                </a:lnTo>
                <a:lnTo>
                  <a:pt x="207874" y="48777"/>
                </a:lnTo>
                <a:lnTo>
                  <a:pt x="207350" y="52172"/>
                </a:lnTo>
                <a:lnTo>
                  <a:pt x="206849" y="55578"/>
                </a:lnTo>
                <a:lnTo>
                  <a:pt x="206349" y="58972"/>
                </a:lnTo>
                <a:lnTo>
                  <a:pt x="205872" y="62378"/>
                </a:lnTo>
                <a:lnTo>
                  <a:pt x="205419" y="65784"/>
                </a:lnTo>
                <a:lnTo>
                  <a:pt x="204538" y="72585"/>
                </a:lnTo>
                <a:lnTo>
                  <a:pt x="203680" y="79396"/>
                </a:lnTo>
                <a:lnTo>
                  <a:pt x="202060" y="93009"/>
                </a:lnTo>
                <a:lnTo>
                  <a:pt x="201226" y="99809"/>
                </a:lnTo>
                <a:lnTo>
                  <a:pt x="200392" y="106610"/>
                </a:lnTo>
                <a:lnTo>
                  <a:pt x="199510" y="113399"/>
                </a:lnTo>
                <a:lnTo>
                  <a:pt x="199057" y="116782"/>
                </a:lnTo>
                <a:lnTo>
                  <a:pt x="198581" y="120176"/>
                </a:lnTo>
                <a:lnTo>
                  <a:pt x="198557" y="120347"/>
                </a:lnTo>
                <a:lnTo>
                  <a:pt x="198557" y="120507"/>
                </a:lnTo>
                <a:lnTo>
                  <a:pt x="198581" y="120666"/>
                </a:lnTo>
                <a:lnTo>
                  <a:pt x="198629" y="120826"/>
                </a:lnTo>
                <a:lnTo>
                  <a:pt x="198676" y="120974"/>
                </a:lnTo>
                <a:lnTo>
                  <a:pt x="198748" y="121111"/>
                </a:lnTo>
                <a:lnTo>
                  <a:pt x="198819" y="121247"/>
                </a:lnTo>
                <a:lnTo>
                  <a:pt x="198915" y="121384"/>
                </a:lnTo>
                <a:lnTo>
                  <a:pt x="199034" y="121509"/>
                </a:lnTo>
                <a:lnTo>
                  <a:pt x="199153" y="121635"/>
                </a:lnTo>
                <a:lnTo>
                  <a:pt x="199296" y="121748"/>
                </a:lnTo>
                <a:lnTo>
                  <a:pt x="199439" y="121862"/>
                </a:lnTo>
                <a:lnTo>
                  <a:pt x="199606" y="121965"/>
                </a:lnTo>
                <a:lnTo>
                  <a:pt x="199796" y="122067"/>
                </a:lnTo>
                <a:lnTo>
                  <a:pt x="199963" y="122159"/>
                </a:lnTo>
                <a:lnTo>
                  <a:pt x="200177" y="122250"/>
                </a:lnTo>
                <a:lnTo>
                  <a:pt x="200368" y="122341"/>
                </a:lnTo>
                <a:lnTo>
                  <a:pt x="200582" y="122409"/>
                </a:lnTo>
                <a:lnTo>
                  <a:pt x="201035" y="122557"/>
                </a:lnTo>
                <a:lnTo>
                  <a:pt x="201512" y="122671"/>
                </a:lnTo>
                <a:lnTo>
                  <a:pt x="202036" y="122774"/>
                </a:lnTo>
                <a:lnTo>
                  <a:pt x="202560" y="122842"/>
                </a:lnTo>
                <a:lnTo>
                  <a:pt x="203108" y="122899"/>
                </a:lnTo>
                <a:lnTo>
                  <a:pt x="203656" y="122933"/>
                </a:lnTo>
                <a:lnTo>
                  <a:pt x="204228" y="122945"/>
                </a:lnTo>
                <a:lnTo>
                  <a:pt x="204776" y="122933"/>
                </a:lnTo>
                <a:lnTo>
                  <a:pt x="205348" y="122899"/>
                </a:lnTo>
                <a:lnTo>
                  <a:pt x="205920" y="122842"/>
                </a:lnTo>
                <a:lnTo>
                  <a:pt x="206468" y="122774"/>
                </a:lnTo>
                <a:lnTo>
                  <a:pt x="206992" y="122671"/>
                </a:lnTo>
                <a:lnTo>
                  <a:pt x="207516" y="122557"/>
                </a:lnTo>
                <a:lnTo>
                  <a:pt x="207993" y="122409"/>
                </a:lnTo>
                <a:lnTo>
                  <a:pt x="208469" y="122250"/>
                </a:lnTo>
                <a:lnTo>
                  <a:pt x="208684" y="122159"/>
                </a:lnTo>
                <a:lnTo>
                  <a:pt x="208898" y="122067"/>
                </a:lnTo>
                <a:lnTo>
                  <a:pt x="209089" y="121965"/>
                </a:lnTo>
                <a:lnTo>
                  <a:pt x="209280" y="121862"/>
                </a:lnTo>
                <a:lnTo>
                  <a:pt x="209470" y="121748"/>
                </a:lnTo>
                <a:lnTo>
                  <a:pt x="209637" y="121635"/>
                </a:lnTo>
                <a:lnTo>
                  <a:pt x="209804" y="121509"/>
                </a:lnTo>
                <a:lnTo>
                  <a:pt x="209947" y="121384"/>
                </a:lnTo>
                <a:lnTo>
                  <a:pt x="210090" y="121247"/>
                </a:lnTo>
                <a:lnTo>
                  <a:pt x="210209" y="121111"/>
                </a:lnTo>
                <a:lnTo>
                  <a:pt x="210304" y="120974"/>
                </a:lnTo>
                <a:lnTo>
                  <a:pt x="210399" y="120826"/>
                </a:lnTo>
                <a:lnTo>
                  <a:pt x="210495" y="120666"/>
                </a:lnTo>
                <a:lnTo>
                  <a:pt x="210542" y="120507"/>
                </a:lnTo>
                <a:lnTo>
                  <a:pt x="210590" y="120347"/>
                </a:lnTo>
                <a:lnTo>
                  <a:pt x="210638" y="120176"/>
                </a:lnTo>
                <a:lnTo>
                  <a:pt x="211090" y="116805"/>
                </a:lnTo>
                <a:lnTo>
                  <a:pt x="211591" y="113433"/>
                </a:lnTo>
                <a:lnTo>
                  <a:pt x="212592" y="106678"/>
                </a:lnTo>
                <a:lnTo>
                  <a:pt x="213616" y="99923"/>
                </a:lnTo>
                <a:lnTo>
                  <a:pt x="214688" y="93157"/>
                </a:lnTo>
                <a:lnTo>
                  <a:pt x="216809" y="79636"/>
                </a:lnTo>
                <a:lnTo>
                  <a:pt x="217858" y="72858"/>
                </a:lnTo>
                <a:lnTo>
                  <a:pt x="218858" y="66092"/>
                </a:lnTo>
                <a:lnTo>
                  <a:pt x="219335" y="62697"/>
                </a:lnTo>
                <a:lnTo>
                  <a:pt x="219811" y="59314"/>
                </a:lnTo>
                <a:lnTo>
                  <a:pt x="220264" y="55931"/>
                </a:lnTo>
                <a:lnTo>
                  <a:pt x="220693" y="52548"/>
                </a:lnTo>
                <a:lnTo>
                  <a:pt x="221122" y="49153"/>
                </a:lnTo>
                <a:lnTo>
                  <a:pt x="221503" y="45770"/>
                </a:lnTo>
                <a:lnTo>
                  <a:pt x="221861" y="42387"/>
                </a:lnTo>
                <a:lnTo>
                  <a:pt x="222218" y="38992"/>
                </a:lnTo>
                <a:lnTo>
                  <a:pt x="222528" y="35609"/>
                </a:lnTo>
                <a:lnTo>
                  <a:pt x="222790" y="32226"/>
                </a:lnTo>
                <a:lnTo>
                  <a:pt x="223052" y="28843"/>
                </a:lnTo>
                <a:lnTo>
                  <a:pt x="223266" y="25460"/>
                </a:lnTo>
                <a:lnTo>
                  <a:pt x="223457" y="22077"/>
                </a:lnTo>
                <a:lnTo>
                  <a:pt x="223600" y="18694"/>
                </a:lnTo>
                <a:lnTo>
                  <a:pt x="223695" y="15310"/>
                </a:lnTo>
                <a:lnTo>
                  <a:pt x="223767" y="11927"/>
                </a:lnTo>
                <a:lnTo>
                  <a:pt x="225339" y="12030"/>
                </a:lnTo>
                <a:lnTo>
                  <a:pt x="226912" y="12144"/>
                </a:lnTo>
                <a:lnTo>
                  <a:pt x="228485" y="12258"/>
                </a:lnTo>
                <a:lnTo>
                  <a:pt x="230034" y="12383"/>
                </a:lnTo>
                <a:lnTo>
                  <a:pt x="231606" y="12520"/>
                </a:lnTo>
                <a:lnTo>
                  <a:pt x="233155" y="12656"/>
                </a:lnTo>
                <a:lnTo>
                  <a:pt x="234704" y="12804"/>
                </a:lnTo>
                <a:lnTo>
                  <a:pt x="236253" y="12952"/>
                </a:lnTo>
                <a:lnTo>
                  <a:pt x="237801" y="13112"/>
                </a:lnTo>
                <a:lnTo>
                  <a:pt x="239350" y="13283"/>
                </a:lnTo>
                <a:lnTo>
                  <a:pt x="240899" y="13465"/>
                </a:lnTo>
                <a:lnTo>
                  <a:pt x="242424" y="13647"/>
                </a:lnTo>
                <a:lnTo>
                  <a:pt x="243949" y="13830"/>
                </a:lnTo>
                <a:lnTo>
                  <a:pt x="245498" y="14023"/>
                </a:lnTo>
                <a:lnTo>
                  <a:pt x="247023" y="14228"/>
                </a:lnTo>
                <a:lnTo>
                  <a:pt x="248524" y="14433"/>
                </a:lnTo>
                <a:lnTo>
                  <a:pt x="247857" y="17657"/>
                </a:lnTo>
                <a:lnTo>
                  <a:pt x="247213" y="20892"/>
                </a:lnTo>
                <a:lnTo>
                  <a:pt x="246618" y="24116"/>
                </a:lnTo>
                <a:lnTo>
                  <a:pt x="246093" y="27351"/>
                </a:lnTo>
                <a:lnTo>
                  <a:pt x="245569" y="30586"/>
                </a:lnTo>
                <a:lnTo>
                  <a:pt x="245116" y="33821"/>
                </a:lnTo>
                <a:lnTo>
                  <a:pt x="244688" y="37056"/>
                </a:lnTo>
                <a:lnTo>
                  <a:pt x="244306" y="40291"/>
                </a:lnTo>
                <a:lnTo>
                  <a:pt x="243949" y="43526"/>
                </a:lnTo>
                <a:lnTo>
                  <a:pt x="243615" y="46761"/>
                </a:lnTo>
                <a:lnTo>
                  <a:pt x="243329" y="50008"/>
                </a:lnTo>
                <a:lnTo>
                  <a:pt x="243043" y="53243"/>
                </a:lnTo>
                <a:lnTo>
                  <a:pt x="242781" y="56489"/>
                </a:lnTo>
                <a:lnTo>
                  <a:pt x="242543" y="59724"/>
                </a:lnTo>
                <a:lnTo>
                  <a:pt x="242329" y="62959"/>
                </a:lnTo>
                <a:lnTo>
                  <a:pt x="242138" y="66206"/>
                </a:lnTo>
                <a:lnTo>
                  <a:pt x="241924" y="69463"/>
                </a:lnTo>
                <a:lnTo>
                  <a:pt x="241661" y="72744"/>
                </a:lnTo>
                <a:lnTo>
                  <a:pt x="241113" y="79340"/>
                </a:lnTo>
                <a:lnTo>
                  <a:pt x="240828" y="82654"/>
                </a:lnTo>
                <a:lnTo>
                  <a:pt x="240565" y="85969"/>
                </a:lnTo>
                <a:lnTo>
                  <a:pt x="240351" y="89284"/>
                </a:lnTo>
                <a:lnTo>
                  <a:pt x="240160" y="92599"/>
                </a:lnTo>
                <a:lnTo>
                  <a:pt x="240089" y="94262"/>
                </a:lnTo>
                <a:lnTo>
                  <a:pt x="240041" y="95925"/>
                </a:lnTo>
                <a:lnTo>
                  <a:pt x="239994" y="97577"/>
                </a:lnTo>
                <a:lnTo>
                  <a:pt x="239970" y="99240"/>
                </a:lnTo>
                <a:lnTo>
                  <a:pt x="239970" y="100891"/>
                </a:lnTo>
                <a:lnTo>
                  <a:pt x="239994" y="102555"/>
                </a:lnTo>
                <a:lnTo>
                  <a:pt x="240041" y="104206"/>
                </a:lnTo>
                <a:lnTo>
                  <a:pt x="240113" y="105858"/>
                </a:lnTo>
                <a:lnTo>
                  <a:pt x="240208" y="107498"/>
                </a:lnTo>
                <a:lnTo>
                  <a:pt x="240327" y="109150"/>
                </a:lnTo>
                <a:lnTo>
                  <a:pt x="240470" y="110790"/>
                </a:lnTo>
                <a:lnTo>
                  <a:pt x="240661" y="112431"/>
                </a:lnTo>
                <a:lnTo>
                  <a:pt x="240875" y="114071"/>
                </a:lnTo>
                <a:lnTo>
                  <a:pt x="241137" y="115700"/>
                </a:lnTo>
                <a:lnTo>
                  <a:pt x="241423" y="117329"/>
                </a:lnTo>
                <a:lnTo>
                  <a:pt x="241757" y="118958"/>
                </a:lnTo>
                <a:lnTo>
                  <a:pt x="241828" y="119242"/>
                </a:lnTo>
                <a:lnTo>
                  <a:pt x="241971" y="119516"/>
                </a:lnTo>
                <a:lnTo>
                  <a:pt x="242162" y="119778"/>
                </a:lnTo>
                <a:lnTo>
                  <a:pt x="242376" y="120006"/>
                </a:lnTo>
                <a:lnTo>
                  <a:pt x="242615" y="120222"/>
                </a:lnTo>
                <a:lnTo>
                  <a:pt x="242924" y="120427"/>
                </a:lnTo>
                <a:lnTo>
                  <a:pt x="243234" y="120598"/>
                </a:lnTo>
                <a:lnTo>
                  <a:pt x="243592" y="120757"/>
                </a:lnTo>
                <a:lnTo>
                  <a:pt x="243973" y="120906"/>
                </a:lnTo>
                <a:lnTo>
                  <a:pt x="244354" y="121031"/>
                </a:lnTo>
                <a:lnTo>
                  <a:pt x="244783" y="121133"/>
                </a:lnTo>
                <a:lnTo>
                  <a:pt x="245212" y="121213"/>
                </a:lnTo>
                <a:lnTo>
                  <a:pt x="245641" y="121281"/>
                </a:lnTo>
                <a:lnTo>
                  <a:pt x="246093" y="121327"/>
                </a:lnTo>
                <a:lnTo>
                  <a:pt x="246546" y="121361"/>
                </a:lnTo>
                <a:lnTo>
                  <a:pt x="247023" y="121373"/>
                </a:lnTo>
                <a:lnTo>
                  <a:pt x="247475" y="121361"/>
                </a:lnTo>
                <a:lnTo>
                  <a:pt x="247928" y="121338"/>
                </a:lnTo>
                <a:lnTo>
                  <a:pt x="248381" y="121293"/>
                </a:lnTo>
                <a:lnTo>
                  <a:pt x="248834" y="121224"/>
                </a:lnTo>
                <a:lnTo>
                  <a:pt x="249263" y="121133"/>
                </a:lnTo>
                <a:lnTo>
                  <a:pt x="249668" y="121031"/>
                </a:lnTo>
                <a:lnTo>
                  <a:pt x="250049" y="120917"/>
                </a:lnTo>
                <a:lnTo>
                  <a:pt x="250430" y="120769"/>
                </a:lnTo>
                <a:lnTo>
                  <a:pt x="250764" y="120609"/>
                </a:lnTo>
                <a:lnTo>
                  <a:pt x="251097" y="120438"/>
                </a:lnTo>
                <a:lnTo>
                  <a:pt x="251383" y="120233"/>
                </a:lnTo>
                <a:lnTo>
                  <a:pt x="251621" y="120017"/>
                </a:lnTo>
                <a:lnTo>
                  <a:pt x="251836" y="119778"/>
                </a:lnTo>
                <a:lnTo>
                  <a:pt x="252003" y="119527"/>
                </a:lnTo>
                <a:lnTo>
                  <a:pt x="252146" y="119254"/>
                </a:lnTo>
                <a:lnTo>
                  <a:pt x="252217" y="118958"/>
                </a:lnTo>
                <a:lnTo>
                  <a:pt x="252503" y="117329"/>
                </a:lnTo>
                <a:lnTo>
                  <a:pt x="252741" y="115688"/>
                </a:lnTo>
                <a:lnTo>
                  <a:pt x="252980" y="114048"/>
                </a:lnTo>
                <a:lnTo>
                  <a:pt x="253170" y="112408"/>
                </a:lnTo>
                <a:lnTo>
                  <a:pt x="253313" y="110767"/>
                </a:lnTo>
                <a:lnTo>
                  <a:pt x="253456" y="109127"/>
                </a:lnTo>
                <a:lnTo>
                  <a:pt x="253575" y="107475"/>
                </a:lnTo>
                <a:lnTo>
                  <a:pt x="253671" y="105835"/>
                </a:lnTo>
                <a:lnTo>
                  <a:pt x="253742" y="104183"/>
                </a:lnTo>
                <a:lnTo>
                  <a:pt x="253790" y="102532"/>
                </a:lnTo>
                <a:lnTo>
                  <a:pt x="253837" y="100880"/>
                </a:lnTo>
                <a:lnTo>
                  <a:pt x="253861" y="99228"/>
                </a:lnTo>
                <a:lnTo>
                  <a:pt x="253837" y="95925"/>
                </a:lnTo>
                <a:lnTo>
                  <a:pt x="253814" y="92610"/>
                </a:lnTo>
                <a:lnTo>
                  <a:pt x="253742" y="89295"/>
                </a:lnTo>
                <a:lnTo>
                  <a:pt x="253647" y="85981"/>
                </a:lnTo>
                <a:lnTo>
                  <a:pt x="253456" y="79374"/>
                </a:lnTo>
                <a:lnTo>
                  <a:pt x="253409" y="76070"/>
                </a:lnTo>
                <a:lnTo>
                  <a:pt x="253385" y="72767"/>
                </a:lnTo>
                <a:lnTo>
                  <a:pt x="253385" y="71127"/>
                </a:lnTo>
                <a:lnTo>
                  <a:pt x="253409" y="69486"/>
                </a:lnTo>
                <a:lnTo>
                  <a:pt x="253456" y="67846"/>
                </a:lnTo>
                <a:lnTo>
                  <a:pt x="253504" y="66206"/>
                </a:lnTo>
                <a:lnTo>
                  <a:pt x="253623" y="63039"/>
                </a:lnTo>
                <a:lnTo>
                  <a:pt x="253766" y="59872"/>
                </a:lnTo>
                <a:lnTo>
                  <a:pt x="254076" y="53527"/>
                </a:lnTo>
                <a:lnTo>
                  <a:pt x="254743" y="40861"/>
                </a:lnTo>
                <a:lnTo>
                  <a:pt x="255053" y="34527"/>
                </a:lnTo>
                <a:lnTo>
                  <a:pt x="255172" y="31360"/>
                </a:lnTo>
                <a:lnTo>
                  <a:pt x="255315" y="28182"/>
                </a:lnTo>
                <a:lnTo>
                  <a:pt x="255410" y="25016"/>
                </a:lnTo>
                <a:lnTo>
                  <a:pt x="255505" y="21849"/>
                </a:lnTo>
                <a:lnTo>
                  <a:pt x="255553" y="18682"/>
                </a:lnTo>
                <a:lnTo>
                  <a:pt x="255601" y="15515"/>
                </a:lnTo>
                <a:lnTo>
                  <a:pt x="258174" y="15948"/>
                </a:lnTo>
                <a:lnTo>
                  <a:pt x="260724" y="16393"/>
                </a:lnTo>
                <a:lnTo>
                  <a:pt x="263249" y="16860"/>
                </a:lnTo>
                <a:lnTo>
                  <a:pt x="265775" y="17349"/>
                </a:lnTo>
                <a:lnTo>
                  <a:pt x="268301" y="17851"/>
                </a:lnTo>
                <a:lnTo>
                  <a:pt x="270779" y="18375"/>
                </a:lnTo>
                <a:lnTo>
                  <a:pt x="273257" y="18921"/>
                </a:lnTo>
                <a:lnTo>
                  <a:pt x="275735" y="19479"/>
                </a:lnTo>
                <a:lnTo>
                  <a:pt x="278166" y="20060"/>
                </a:lnTo>
                <a:lnTo>
                  <a:pt x="280596" y="20653"/>
                </a:lnTo>
                <a:lnTo>
                  <a:pt x="283026" y="21256"/>
                </a:lnTo>
                <a:lnTo>
                  <a:pt x="285409" y="21883"/>
                </a:lnTo>
                <a:lnTo>
                  <a:pt x="287792" y="22532"/>
                </a:lnTo>
                <a:lnTo>
                  <a:pt x="290151" y="23182"/>
                </a:lnTo>
                <a:lnTo>
                  <a:pt x="292486" y="23865"/>
                </a:lnTo>
                <a:lnTo>
                  <a:pt x="294821" y="24549"/>
                </a:lnTo>
                <a:lnTo>
                  <a:pt x="293940" y="27419"/>
                </a:lnTo>
                <a:lnTo>
                  <a:pt x="293082" y="30301"/>
                </a:lnTo>
                <a:lnTo>
                  <a:pt x="292272" y="33194"/>
                </a:lnTo>
                <a:lnTo>
                  <a:pt x="291485" y="36099"/>
                </a:lnTo>
                <a:lnTo>
                  <a:pt x="290747" y="39027"/>
                </a:lnTo>
                <a:lnTo>
                  <a:pt x="290056" y="41954"/>
                </a:lnTo>
                <a:lnTo>
                  <a:pt x="289388" y="44893"/>
                </a:lnTo>
                <a:lnTo>
                  <a:pt x="288769" y="47843"/>
                </a:lnTo>
                <a:lnTo>
                  <a:pt x="288173" y="50794"/>
                </a:lnTo>
                <a:lnTo>
                  <a:pt x="287625" y="53755"/>
                </a:lnTo>
                <a:lnTo>
                  <a:pt x="287101" y="56728"/>
                </a:lnTo>
                <a:lnTo>
                  <a:pt x="286624" y="59701"/>
                </a:lnTo>
                <a:lnTo>
                  <a:pt x="286172" y="62686"/>
                </a:lnTo>
                <a:lnTo>
                  <a:pt x="285743" y="65670"/>
                </a:lnTo>
                <a:lnTo>
                  <a:pt x="285338" y="68655"/>
                </a:lnTo>
                <a:lnTo>
                  <a:pt x="284980" y="71639"/>
                </a:lnTo>
                <a:lnTo>
                  <a:pt x="284647" y="74624"/>
                </a:lnTo>
                <a:lnTo>
                  <a:pt x="284361" y="77619"/>
                </a:lnTo>
                <a:lnTo>
                  <a:pt x="284075" y="80604"/>
                </a:lnTo>
                <a:lnTo>
                  <a:pt x="283837" y="83588"/>
                </a:lnTo>
                <a:lnTo>
                  <a:pt x="283598" y="86573"/>
                </a:lnTo>
                <a:lnTo>
                  <a:pt x="283408" y="89546"/>
                </a:lnTo>
                <a:lnTo>
                  <a:pt x="283241" y="92519"/>
                </a:lnTo>
                <a:lnTo>
                  <a:pt x="283098" y="95492"/>
                </a:lnTo>
                <a:lnTo>
                  <a:pt x="282979" y="98454"/>
                </a:lnTo>
                <a:lnTo>
                  <a:pt x="282883" y="101404"/>
                </a:lnTo>
                <a:lnTo>
                  <a:pt x="282812" y="104354"/>
                </a:lnTo>
                <a:lnTo>
                  <a:pt x="282764" y="107293"/>
                </a:lnTo>
                <a:lnTo>
                  <a:pt x="282717" y="110221"/>
                </a:lnTo>
                <a:lnTo>
                  <a:pt x="282717" y="113148"/>
                </a:lnTo>
                <a:lnTo>
                  <a:pt x="282717" y="116053"/>
                </a:lnTo>
                <a:lnTo>
                  <a:pt x="282740" y="118946"/>
                </a:lnTo>
                <a:lnTo>
                  <a:pt x="282764" y="119106"/>
                </a:lnTo>
                <a:lnTo>
                  <a:pt x="282788" y="119254"/>
                </a:lnTo>
                <a:lnTo>
                  <a:pt x="282812" y="119402"/>
                </a:lnTo>
                <a:lnTo>
                  <a:pt x="282860" y="119550"/>
                </a:lnTo>
                <a:lnTo>
                  <a:pt x="282931" y="119687"/>
                </a:lnTo>
                <a:lnTo>
                  <a:pt x="283003" y="119823"/>
                </a:lnTo>
                <a:lnTo>
                  <a:pt x="283098" y="119949"/>
                </a:lnTo>
                <a:lnTo>
                  <a:pt x="283193" y="120074"/>
                </a:lnTo>
                <a:lnTo>
                  <a:pt x="283312" y="120188"/>
                </a:lnTo>
                <a:lnTo>
                  <a:pt x="283431" y="120302"/>
                </a:lnTo>
                <a:lnTo>
                  <a:pt x="283574" y="120404"/>
                </a:lnTo>
                <a:lnTo>
                  <a:pt x="283717" y="120507"/>
                </a:lnTo>
                <a:lnTo>
                  <a:pt x="284027" y="120700"/>
                </a:lnTo>
                <a:lnTo>
                  <a:pt x="284385" y="120871"/>
                </a:lnTo>
                <a:lnTo>
                  <a:pt x="284766" y="121019"/>
                </a:lnTo>
                <a:lnTo>
                  <a:pt x="285195" y="121145"/>
                </a:lnTo>
                <a:lnTo>
                  <a:pt x="285624" y="121247"/>
                </a:lnTo>
                <a:lnTo>
                  <a:pt x="286076" y="121338"/>
                </a:lnTo>
                <a:lnTo>
                  <a:pt x="286553" y="121407"/>
                </a:lnTo>
                <a:lnTo>
                  <a:pt x="287029" y="121452"/>
                </a:lnTo>
                <a:lnTo>
                  <a:pt x="287506" y="121475"/>
                </a:lnTo>
                <a:lnTo>
                  <a:pt x="288006" y="121486"/>
                </a:lnTo>
                <a:lnTo>
                  <a:pt x="288507" y="121464"/>
                </a:lnTo>
                <a:lnTo>
                  <a:pt x="289007" y="121441"/>
                </a:lnTo>
                <a:lnTo>
                  <a:pt x="289508" y="121384"/>
                </a:lnTo>
                <a:lnTo>
                  <a:pt x="289984" y="121316"/>
                </a:lnTo>
                <a:lnTo>
                  <a:pt x="290461" y="121224"/>
                </a:lnTo>
                <a:lnTo>
                  <a:pt x="290913" y="121111"/>
                </a:lnTo>
                <a:lnTo>
                  <a:pt x="291342" y="120974"/>
                </a:lnTo>
                <a:lnTo>
                  <a:pt x="291771" y="120826"/>
                </a:lnTo>
                <a:lnTo>
                  <a:pt x="292152" y="120655"/>
                </a:lnTo>
                <a:lnTo>
                  <a:pt x="292510" y="120473"/>
                </a:lnTo>
                <a:lnTo>
                  <a:pt x="292820" y="120268"/>
                </a:lnTo>
                <a:lnTo>
                  <a:pt x="293106" y="120040"/>
                </a:lnTo>
                <a:lnTo>
                  <a:pt x="293344" y="119789"/>
                </a:lnTo>
                <a:lnTo>
                  <a:pt x="293439" y="119664"/>
                </a:lnTo>
                <a:lnTo>
                  <a:pt x="293534" y="119527"/>
                </a:lnTo>
                <a:lnTo>
                  <a:pt x="293606" y="119391"/>
                </a:lnTo>
                <a:lnTo>
                  <a:pt x="293677" y="119242"/>
                </a:lnTo>
                <a:lnTo>
                  <a:pt x="293725" y="119094"/>
                </a:lnTo>
                <a:lnTo>
                  <a:pt x="293773" y="118946"/>
                </a:lnTo>
                <a:lnTo>
                  <a:pt x="294368" y="116121"/>
                </a:lnTo>
                <a:lnTo>
                  <a:pt x="294916" y="113296"/>
                </a:lnTo>
                <a:lnTo>
                  <a:pt x="295488" y="110449"/>
                </a:lnTo>
                <a:lnTo>
                  <a:pt x="296013" y="107589"/>
                </a:lnTo>
                <a:lnTo>
                  <a:pt x="296537" y="104719"/>
                </a:lnTo>
                <a:lnTo>
                  <a:pt x="297037" y="101848"/>
                </a:lnTo>
                <a:lnTo>
                  <a:pt x="297514" y="98955"/>
                </a:lnTo>
                <a:lnTo>
                  <a:pt x="297966" y="96062"/>
                </a:lnTo>
                <a:lnTo>
                  <a:pt x="298395" y="93168"/>
                </a:lnTo>
                <a:lnTo>
                  <a:pt x="298800" y="90264"/>
                </a:lnTo>
                <a:lnTo>
                  <a:pt x="299205" y="87347"/>
                </a:lnTo>
                <a:lnTo>
                  <a:pt x="299563" y="84431"/>
                </a:lnTo>
                <a:lnTo>
                  <a:pt x="299896" y="81504"/>
                </a:lnTo>
                <a:lnTo>
                  <a:pt x="300230" y="78576"/>
                </a:lnTo>
                <a:lnTo>
                  <a:pt x="300516" y="75649"/>
                </a:lnTo>
                <a:lnTo>
                  <a:pt x="300778" y="72721"/>
                </a:lnTo>
                <a:lnTo>
                  <a:pt x="300993" y="69794"/>
                </a:lnTo>
                <a:lnTo>
                  <a:pt x="301207" y="66866"/>
                </a:lnTo>
                <a:lnTo>
                  <a:pt x="301374" y="63939"/>
                </a:lnTo>
                <a:lnTo>
                  <a:pt x="301517" y="61011"/>
                </a:lnTo>
                <a:lnTo>
                  <a:pt x="301636" y="58084"/>
                </a:lnTo>
                <a:lnTo>
                  <a:pt x="301707" y="55168"/>
                </a:lnTo>
                <a:lnTo>
                  <a:pt x="301755" y="52252"/>
                </a:lnTo>
                <a:lnTo>
                  <a:pt x="301755" y="49335"/>
                </a:lnTo>
                <a:lnTo>
                  <a:pt x="301731" y="46431"/>
                </a:lnTo>
                <a:lnTo>
                  <a:pt x="301660" y="43537"/>
                </a:lnTo>
                <a:lnTo>
                  <a:pt x="301564" y="40644"/>
                </a:lnTo>
                <a:lnTo>
                  <a:pt x="301445" y="37762"/>
                </a:lnTo>
                <a:lnTo>
                  <a:pt x="301255" y="34892"/>
                </a:lnTo>
                <a:lnTo>
                  <a:pt x="301040" y="32021"/>
                </a:lnTo>
                <a:lnTo>
                  <a:pt x="300778" y="29173"/>
                </a:lnTo>
                <a:lnTo>
                  <a:pt x="300492" y="26326"/>
                </a:lnTo>
                <a:lnTo>
                  <a:pt x="302803" y="27089"/>
                </a:lnTo>
                <a:lnTo>
                  <a:pt x="305091" y="27863"/>
                </a:lnTo>
                <a:lnTo>
                  <a:pt x="307378" y="28649"/>
                </a:lnTo>
                <a:lnTo>
                  <a:pt x="309618" y="29458"/>
                </a:lnTo>
                <a:lnTo>
                  <a:pt x="311858" y="30267"/>
                </a:lnTo>
                <a:lnTo>
                  <a:pt x="314074" y="31098"/>
                </a:lnTo>
                <a:lnTo>
                  <a:pt x="316242" y="31941"/>
                </a:lnTo>
                <a:lnTo>
                  <a:pt x="318411" y="32807"/>
                </a:lnTo>
                <a:lnTo>
                  <a:pt x="320555" y="33673"/>
                </a:lnTo>
                <a:lnTo>
                  <a:pt x="322652" y="34561"/>
                </a:lnTo>
                <a:lnTo>
                  <a:pt x="324749" y="35450"/>
                </a:lnTo>
                <a:lnTo>
                  <a:pt x="326822" y="36361"/>
                </a:lnTo>
                <a:lnTo>
                  <a:pt x="328847" y="37284"/>
                </a:lnTo>
                <a:lnTo>
                  <a:pt x="330873" y="38218"/>
                </a:lnTo>
                <a:lnTo>
                  <a:pt x="332850" y="39152"/>
                </a:lnTo>
                <a:lnTo>
                  <a:pt x="334804" y="40109"/>
                </a:lnTo>
                <a:lnTo>
                  <a:pt x="334399" y="42432"/>
                </a:lnTo>
                <a:lnTo>
                  <a:pt x="333994" y="44756"/>
                </a:lnTo>
                <a:lnTo>
                  <a:pt x="333613" y="47080"/>
                </a:lnTo>
                <a:lnTo>
                  <a:pt x="333255" y="49415"/>
                </a:lnTo>
                <a:lnTo>
                  <a:pt x="332898" y="51750"/>
                </a:lnTo>
                <a:lnTo>
                  <a:pt x="332564" y="54097"/>
                </a:lnTo>
                <a:lnTo>
                  <a:pt x="332255" y="56443"/>
                </a:lnTo>
                <a:lnTo>
                  <a:pt x="331969" y="58801"/>
                </a:lnTo>
                <a:lnTo>
                  <a:pt x="331683" y="61148"/>
                </a:lnTo>
                <a:lnTo>
                  <a:pt x="331421" y="63506"/>
                </a:lnTo>
                <a:lnTo>
                  <a:pt x="331182" y="65875"/>
                </a:lnTo>
                <a:lnTo>
                  <a:pt x="330968" y="68233"/>
                </a:lnTo>
                <a:lnTo>
                  <a:pt x="330753" y="70603"/>
                </a:lnTo>
                <a:lnTo>
                  <a:pt x="330563" y="72961"/>
                </a:lnTo>
                <a:lnTo>
                  <a:pt x="330420" y="75330"/>
                </a:lnTo>
                <a:lnTo>
                  <a:pt x="330277" y="77688"/>
                </a:lnTo>
                <a:lnTo>
                  <a:pt x="330134" y="80057"/>
                </a:lnTo>
                <a:lnTo>
                  <a:pt x="330039" y="82415"/>
                </a:lnTo>
                <a:lnTo>
                  <a:pt x="329967" y="84784"/>
                </a:lnTo>
                <a:lnTo>
                  <a:pt x="329896" y="87142"/>
                </a:lnTo>
                <a:lnTo>
                  <a:pt x="329872" y="89500"/>
                </a:lnTo>
                <a:lnTo>
                  <a:pt x="329848" y="91858"/>
                </a:lnTo>
                <a:lnTo>
                  <a:pt x="329848" y="94205"/>
                </a:lnTo>
                <a:lnTo>
                  <a:pt x="329872" y="96551"/>
                </a:lnTo>
                <a:lnTo>
                  <a:pt x="329919" y="98898"/>
                </a:lnTo>
                <a:lnTo>
                  <a:pt x="329991" y="101233"/>
                </a:lnTo>
                <a:lnTo>
                  <a:pt x="330086" y="103568"/>
                </a:lnTo>
                <a:lnTo>
                  <a:pt x="330205" y="105892"/>
                </a:lnTo>
                <a:lnTo>
                  <a:pt x="330348" y="108216"/>
                </a:lnTo>
                <a:lnTo>
                  <a:pt x="330515" y="110528"/>
                </a:lnTo>
                <a:lnTo>
                  <a:pt x="330706" y="112841"/>
                </a:lnTo>
                <a:lnTo>
                  <a:pt x="330920" y="115142"/>
                </a:lnTo>
                <a:lnTo>
                  <a:pt x="330944" y="115301"/>
                </a:lnTo>
                <a:lnTo>
                  <a:pt x="330992" y="115449"/>
                </a:lnTo>
                <a:lnTo>
                  <a:pt x="331039" y="115597"/>
                </a:lnTo>
                <a:lnTo>
                  <a:pt x="331111" y="115734"/>
                </a:lnTo>
                <a:lnTo>
                  <a:pt x="331182" y="115871"/>
                </a:lnTo>
                <a:lnTo>
                  <a:pt x="331278" y="116007"/>
                </a:lnTo>
                <a:lnTo>
                  <a:pt x="331373" y="116133"/>
                </a:lnTo>
                <a:lnTo>
                  <a:pt x="331468" y="116258"/>
                </a:lnTo>
                <a:lnTo>
                  <a:pt x="331730" y="116486"/>
                </a:lnTo>
                <a:lnTo>
                  <a:pt x="332016" y="116691"/>
                </a:lnTo>
                <a:lnTo>
                  <a:pt x="332350" y="116884"/>
                </a:lnTo>
                <a:lnTo>
                  <a:pt x="332707" y="117055"/>
                </a:lnTo>
                <a:lnTo>
                  <a:pt x="333112" y="117203"/>
                </a:lnTo>
                <a:lnTo>
                  <a:pt x="333517" y="117329"/>
                </a:lnTo>
                <a:lnTo>
                  <a:pt x="333970" y="117443"/>
                </a:lnTo>
                <a:lnTo>
                  <a:pt x="334423" y="117522"/>
                </a:lnTo>
                <a:lnTo>
                  <a:pt x="334899" y="117591"/>
                </a:lnTo>
                <a:lnTo>
                  <a:pt x="335376" y="117648"/>
                </a:lnTo>
                <a:lnTo>
                  <a:pt x="335853" y="117670"/>
                </a:lnTo>
                <a:lnTo>
                  <a:pt x="336353" y="117682"/>
                </a:lnTo>
                <a:lnTo>
                  <a:pt x="336853" y="117670"/>
                </a:lnTo>
                <a:lnTo>
                  <a:pt x="337354" y="117636"/>
                </a:lnTo>
                <a:lnTo>
                  <a:pt x="337830" y="117591"/>
                </a:lnTo>
                <a:lnTo>
                  <a:pt x="338307" y="117522"/>
                </a:lnTo>
                <a:lnTo>
                  <a:pt x="338760" y="117431"/>
                </a:lnTo>
                <a:lnTo>
                  <a:pt x="339212" y="117317"/>
                </a:lnTo>
                <a:lnTo>
                  <a:pt x="339641" y="117192"/>
                </a:lnTo>
                <a:lnTo>
                  <a:pt x="340046" y="117033"/>
                </a:lnTo>
                <a:lnTo>
                  <a:pt x="340404" y="116873"/>
                </a:lnTo>
                <a:lnTo>
                  <a:pt x="340761" y="116679"/>
                </a:lnTo>
                <a:lnTo>
                  <a:pt x="341071" y="116474"/>
                </a:lnTo>
                <a:lnTo>
                  <a:pt x="341333" y="116247"/>
                </a:lnTo>
                <a:lnTo>
                  <a:pt x="341571" y="115996"/>
                </a:lnTo>
                <a:lnTo>
                  <a:pt x="341666" y="115859"/>
                </a:lnTo>
                <a:lnTo>
                  <a:pt x="341738" y="115734"/>
                </a:lnTo>
                <a:lnTo>
                  <a:pt x="341809" y="115586"/>
                </a:lnTo>
                <a:lnTo>
                  <a:pt x="341881" y="115438"/>
                </a:lnTo>
                <a:lnTo>
                  <a:pt x="341929" y="115290"/>
                </a:lnTo>
                <a:lnTo>
                  <a:pt x="341952" y="115142"/>
                </a:lnTo>
                <a:lnTo>
                  <a:pt x="342310" y="112989"/>
                </a:lnTo>
                <a:lnTo>
                  <a:pt x="342643" y="110847"/>
                </a:lnTo>
                <a:lnTo>
                  <a:pt x="342977" y="108683"/>
                </a:lnTo>
                <a:lnTo>
                  <a:pt x="343263" y="106519"/>
                </a:lnTo>
                <a:lnTo>
                  <a:pt x="343549" y="104354"/>
                </a:lnTo>
                <a:lnTo>
                  <a:pt x="343787" y="102179"/>
                </a:lnTo>
                <a:lnTo>
                  <a:pt x="344025" y="99992"/>
                </a:lnTo>
                <a:lnTo>
                  <a:pt x="344240" y="97804"/>
                </a:lnTo>
                <a:lnTo>
                  <a:pt x="344431" y="95617"/>
                </a:lnTo>
                <a:lnTo>
                  <a:pt x="344621" y="93419"/>
                </a:lnTo>
                <a:lnTo>
                  <a:pt x="344764" y="91220"/>
                </a:lnTo>
                <a:lnTo>
                  <a:pt x="344907" y="89022"/>
                </a:lnTo>
                <a:lnTo>
                  <a:pt x="345026" y="86823"/>
                </a:lnTo>
                <a:lnTo>
                  <a:pt x="345122" y="84614"/>
                </a:lnTo>
                <a:lnTo>
                  <a:pt x="345217" y="82404"/>
                </a:lnTo>
                <a:lnTo>
                  <a:pt x="345264" y="80194"/>
                </a:lnTo>
                <a:lnTo>
                  <a:pt x="345312" y="77984"/>
                </a:lnTo>
                <a:lnTo>
                  <a:pt x="345360" y="75774"/>
                </a:lnTo>
                <a:lnTo>
                  <a:pt x="345360" y="73564"/>
                </a:lnTo>
                <a:lnTo>
                  <a:pt x="345360" y="71354"/>
                </a:lnTo>
                <a:lnTo>
                  <a:pt x="345336" y="69145"/>
                </a:lnTo>
                <a:lnTo>
                  <a:pt x="345288" y="66935"/>
                </a:lnTo>
                <a:lnTo>
                  <a:pt x="345241" y="64725"/>
                </a:lnTo>
                <a:lnTo>
                  <a:pt x="345169" y="62515"/>
                </a:lnTo>
                <a:lnTo>
                  <a:pt x="345074" y="60305"/>
                </a:lnTo>
                <a:lnTo>
                  <a:pt x="344955" y="58107"/>
                </a:lnTo>
                <a:lnTo>
                  <a:pt x="344836" y="55908"/>
                </a:lnTo>
                <a:lnTo>
                  <a:pt x="344716" y="53710"/>
                </a:lnTo>
                <a:lnTo>
                  <a:pt x="344550" y="51511"/>
                </a:lnTo>
                <a:lnTo>
                  <a:pt x="344383" y="49324"/>
                </a:lnTo>
                <a:lnTo>
                  <a:pt x="344192" y="47137"/>
                </a:lnTo>
                <a:lnTo>
                  <a:pt x="344002" y="44950"/>
                </a:lnTo>
                <a:lnTo>
                  <a:pt x="344383" y="45155"/>
                </a:lnTo>
                <a:lnTo>
                  <a:pt x="345693" y="45907"/>
                </a:lnTo>
                <a:lnTo>
                  <a:pt x="347004" y="46659"/>
                </a:lnTo>
                <a:lnTo>
                  <a:pt x="348291" y="47422"/>
                </a:lnTo>
                <a:lnTo>
                  <a:pt x="349553" y="48185"/>
                </a:lnTo>
                <a:lnTo>
                  <a:pt x="350793" y="48948"/>
                </a:lnTo>
                <a:lnTo>
                  <a:pt x="352008" y="49711"/>
                </a:lnTo>
                <a:lnTo>
                  <a:pt x="353223" y="50486"/>
                </a:lnTo>
                <a:lnTo>
                  <a:pt x="354414" y="51261"/>
                </a:lnTo>
                <a:lnTo>
                  <a:pt x="355582" y="52047"/>
                </a:lnTo>
                <a:lnTo>
                  <a:pt x="356726" y="52821"/>
                </a:lnTo>
                <a:lnTo>
                  <a:pt x="357869" y="53607"/>
                </a:lnTo>
                <a:lnTo>
                  <a:pt x="358989" y="54404"/>
                </a:lnTo>
                <a:lnTo>
                  <a:pt x="360085" y="55190"/>
                </a:lnTo>
                <a:lnTo>
                  <a:pt x="361181" y="55988"/>
                </a:lnTo>
                <a:lnTo>
                  <a:pt x="362254" y="56785"/>
                </a:lnTo>
                <a:lnTo>
                  <a:pt x="363302" y="57583"/>
                </a:lnTo>
                <a:lnTo>
                  <a:pt x="364350" y="58391"/>
                </a:lnTo>
                <a:lnTo>
                  <a:pt x="365375" y="59200"/>
                </a:lnTo>
                <a:lnTo>
                  <a:pt x="366376" y="60009"/>
                </a:lnTo>
                <a:lnTo>
                  <a:pt x="367377" y="60818"/>
                </a:lnTo>
                <a:lnTo>
                  <a:pt x="368354" y="61638"/>
                </a:lnTo>
                <a:lnTo>
                  <a:pt x="369307" y="62458"/>
                </a:lnTo>
                <a:lnTo>
                  <a:pt x="370260" y="63278"/>
                </a:lnTo>
                <a:lnTo>
                  <a:pt x="371189" y="64098"/>
                </a:lnTo>
                <a:lnTo>
                  <a:pt x="373024" y="65750"/>
                </a:lnTo>
                <a:lnTo>
                  <a:pt x="374811" y="67413"/>
                </a:lnTo>
                <a:lnTo>
                  <a:pt x="376550" y="69099"/>
                </a:lnTo>
                <a:lnTo>
                  <a:pt x="378242" y="70773"/>
                </a:lnTo>
                <a:lnTo>
                  <a:pt x="378051" y="73553"/>
                </a:lnTo>
                <a:lnTo>
                  <a:pt x="377861" y="76332"/>
                </a:lnTo>
                <a:lnTo>
                  <a:pt x="377646" y="79100"/>
                </a:lnTo>
                <a:lnTo>
                  <a:pt x="377408" y="81880"/>
                </a:lnTo>
                <a:lnTo>
                  <a:pt x="376908" y="87427"/>
                </a:lnTo>
                <a:lnTo>
                  <a:pt x="376336" y="92963"/>
                </a:lnTo>
                <a:lnTo>
                  <a:pt x="375764" y="98511"/>
                </a:lnTo>
                <a:lnTo>
                  <a:pt x="375144" y="104058"/>
                </a:lnTo>
                <a:lnTo>
                  <a:pt x="374549" y="109606"/>
                </a:lnTo>
                <a:lnTo>
                  <a:pt x="373953" y="115153"/>
                </a:lnTo>
                <a:lnTo>
                  <a:pt x="373953" y="115301"/>
                </a:lnTo>
                <a:lnTo>
                  <a:pt x="373953" y="115461"/>
                </a:lnTo>
                <a:lnTo>
                  <a:pt x="373977" y="115597"/>
                </a:lnTo>
                <a:lnTo>
                  <a:pt x="374025" y="115745"/>
                </a:lnTo>
                <a:lnTo>
                  <a:pt x="374072" y="115871"/>
                </a:lnTo>
                <a:lnTo>
                  <a:pt x="374120" y="116007"/>
                </a:lnTo>
                <a:lnTo>
                  <a:pt x="374215" y="116133"/>
                </a:lnTo>
                <a:lnTo>
                  <a:pt x="374287" y="116247"/>
                </a:lnTo>
                <a:lnTo>
                  <a:pt x="374406" y="116360"/>
                </a:lnTo>
                <a:lnTo>
                  <a:pt x="374525" y="116474"/>
                </a:lnTo>
                <a:lnTo>
                  <a:pt x="374644" y="116577"/>
                </a:lnTo>
                <a:lnTo>
                  <a:pt x="374787" y="116679"/>
                </a:lnTo>
                <a:lnTo>
                  <a:pt x="375073" y="116862"/>
                </a:lnTo>
                <a:lnTo>
                  <a:pt x="375430" y="117033"/>
                </a:lnTo>
                <a:lnTo>
                  <a:pt x="375788" y="117181"/>
                </a:lnTo>
                <a:lnTo>
                  <a:pt x="376193" y="117306"/>
                </a:lnTo>
                <a:lnTo>
                  <a:pt x="376622" y="117408"/>
                </a:lnTo>
                <a:lnTo>
                  <a:pt x="377075" y="117488"/>
                </a:lnTo>
                <a:lnTo>
                  <a:pt x="377551" y="117557"/>
                </a:lnTo>
                <a:lnTo>
                  <a:pt x="378028" y="117602"/>
                </a:lnTo>
                <a:lnTo>
                  <a:pt x="378528" y="117636"/>
                </a:lnTo>
                <a:lnTo>
                  <a:pt x="379028" y="117648"/>
                </a:lnTo>
                <a:lnTo>
                  <a:pt x="379529" y="117636"/>
                </a:lnTo>
                <a:lnTo>
                  <a:pt x="380053" y="117602"/>
                </a:lnTo>
                <a:lnTo>
                  <a:pt x="380530" y="117557"/>
                </a:lnTo>
                <a:lnTo>
                  <a:pt x="381030" y="117477"/>
                </a:lnTo>
                <a:lnTo>
                  <a:pt x="381506" y="117397"/>
                </a:lnTo>
                <a:lnTo>
                  <a:pt x="381959" y="117283"/>
                </a:lnTo>
                <a:lnTo>
                  <a:pt x="382412" y="117158"/>
                </a:lnTo>
                <a:lnTo>
                  <a:pt x="382817" y="117010"/>
                </a:lnTo>
                <a:lnTo>
                  <a:pt x="383198" y="116850"/>
                </a:lnTo>
                <a:lnTo>
                  <a:pt x="383556" y="116657"/>
                </a:lnTo>
                <a:lnTo>
                  <a:pt x="383889" y="116452"/>
                </a:lnTo>
                <a:lnTo>
                  <a:pt x="384151" y="116235"/>
                </a:lnTo>
                <a:lnTo>
                  <a:pt x="384270" y="116110"/>
                </a:lnTo>
                <a:lnTo>
                  <a:pt x="384390" y="115996"/>
                </a:lnTo>
                <a:lnTo>
                  <a:pt x="384485" y="115859"/>
                </a:lnTo>
                <a:lnTo>
                  <a:pt x="384580" y="115734"/>
                </a:lnTo>
                <a:lnTo>
                  <a:pt x="384652" y="115597"/>
                </a:lnTo>
                <a:lnTo>
                  <a:pt x="384723" y="115449"/>
                </a:lnTo>
                <a:lnTo>
                  <a:pt x="384771" y="115301"/>
                </a:lnTo>
                <a:lnTo>
                  <a:pt x="384795" y="115153"/>
                </a:lnTo>
                <a:lnTo>
                  <a:pt x="385152" y="112943"/>
                </a:lnTo>
                <a:lnTo>
                  <a:pt x="385462" y="110733"/>
                </a:lnTo>
                <a:lnTo>
                  <a:pt x="385748" y="108535"/>
                </a:lnTo>
                <a:lnTo>
                  <a:pt x="385986" y="106325"/>
                </a:lnTo>
                <a:lnTo>
                  <a:pt x="386201" y="104115"/>
                </a:lnTo>
                <a:lnTo>
                  <a:pt x="386367" y="101917"/>
                </a:lnTo>
                <a:lnTo>
                  <a:pt x="386510" y="99707"/>
                </a:lnTo>
                <a:lnTo>
                  <a:pt x="386606" y="97508"/>
                </a:lnTo>
                <a:lnTo>
                  <a:pt x="386701" y="95298"/>
                </a:lnTo>
                <a:lnTo>
                  <a:pt x="386749" y="93089"/>
                </a:lnTo>
                <a:lnTo>
                  <a:pt x="386749" y="90890"/>
                </a:lnTo>
                <a:lnTo>
                  <a:pt x="386749" y="88680"/>
                </a:lnTo>
                <a:lnTo>
                  <a:pt x="386701" y="86482"/>
                </a:lnTo>
                <a:lnTo>
                  <a:pt x="386653" y="84272"/>
                </a:lnTo>
                <a:lnTo>
                  <a:pt x="386558" y="82062"/>
                </a:lnTo>
                <a:lnTo>
                  <a:pt x="386439" y="79864"/>
                </a:lnTo>
                <a:lnTo>
                  <a:pt x="387487" y="81139"/>
                </a:lnTo>
                <a:lnTo>
                  <a:pt x="388536" y="82415"/>
                </a:lnTo>
                <a:lnTo>
                  <a:pt x="389536" y="83702"/>
                </a:lnTo>
                <a:lnTo>
                  <a:pt x="390537" y="84989"/>
                </a:lnTo>
                <a:lnTo>
                  <a:pt x="391514" y="86288"/>
                </a:lnTo>
                <a:lnTo>
                  <a:pt x="392491" y="87587"/>
                </a:lnTo>
                <a:lnTo>
                  <a:pt x="393444" y="88885"/>
                </a:lnTo>
                <a:lnTo>
                  <a:pt x="394373" y="90184"/>
                </a:lnTo>
                <a:lnTo>
                  <a:pt x="396232" y="92804"/>
                </a:lnTo>
                <a:lnTo>
                  <a:pt x="398019" y="95424"/>
                </a:lnTo>
                <a:lnTo>
                  <a:pt x="399759" y="98066"/>
                </a:lnTo>
                <a:lnTo>
                  <a:pt x="401474" y="100709"/>
                </a:lnTo>
                <a:lnTo>
                  <a:pt x="403166" y="103375"/>
                </a:lnTo>
                <a:lnTo>
                  <a:pt x="404834" y="106029"/>
                </a:lnTo>
                <a:lnTo>
                  <a:pt x="406502" y="108706"/>
                </a:lnTo>
                <a:lnTo>
                  <a:pt x="408146" y="111383"/>
                </a:lnTo>
                <a:lnTo>
                  <a:pt x="411434" y="116748"/>
                </a:lnTo>
                <a:lnTo>
                  <a:pt x="413102" y="119447"/>
                </a:lnTo>
                <a:lnTo>
                  <a:pt x="414770" y="122136"/>
                </a:lnTo>
                <a:lnTo>
                  <a:pt x="414937" y="122386"/>
                </a:lnTo>
                <a:lnTo>
                  <a:pt x="415175" y="122626"/>
                </a:lnTo>
                <a:lnTo>
                  <a:pt x="415437" y="122831"/>
                </a:lnTo>
                <a:lnTo>
                  <a:pt x="415723" y="123024"/>
                </a:lnTo>
                <a:lnTo>
                  <a:pt x="416033" y="123207"/>
                </a:lnTo>
                <a:lnTo>
                  <a:pt x="416390" y="123366"/>
                </a:lnTo>
                <a:lnTo>
                  <a:pt x="416748" y="123503"/>
                </a:lnTo>
                <a:lnTo>
                  <a:pt x="417153" y="123617"/>
                </a:lnTo>
                <a:lnTo>
                  <a:pt x="417558" y="123719"/>
                </a:lnTo>
                <a:lnTo>
                  <a:pt x="417987" y="123810"/>
                </a:lnTo>
                <a:lnTo>
                  <a:pt x="418416" y="123879"/>
                </a:lnTo>
                <a:lnTo>
                  <a:pt x="418868" y="123924"/>
                </a:lnTo>
                <a:lnTo>
                  <a:pt x="419321" y="123958"/>
                </a:lnTo>
                <a:lnTo>
                  <a:pt x="419798" y="123970"/>
                </a:lnTo>
                <a:lnTo>
                  <a:pt x="420250" y="123970"/>
                </a:lnTo>
                <a:lnTo>
                  <a:pt x="420703" y="123947"/>
                </a:lnTo>
                <a:lnTo>
                  <a:pt x="421156" y="123913"/>
                </a:lnTo>
                <a:lnTo>
                  <a:pt x="421609" y="123856"/>
                </a:lnTo>
                <a:lnTo>
                  <a:pt x="422037" y="123787"/>
                </a:lnTo>
                <a:lnTo>
                  <a:pt x="422466" y="123696"/>
                </a:lnTo>
                <a:lnTo>
                  <a:pt x="422871" y="123594"/>
                </a:lnTo>
                <a:lnTo>
                  <a:pt x="423253" y="123480"/>
                </a:lnTo>
                <a:lnTo>
                  <a:pt x="423610" y="123343"/>
                </a:lnTo>
                <a:lnTo>
                  <a:pt x="423944" y="123195"/>
                </a:lnTo>
                <a:lnTo>
                  <a:pt x="424253" y="123024"/>
                </a:lnTo>
                <a:lnTo>
                  <a:pt x="424539" y="122853"/>
                </a:lnTo>
                <a:lnTo>
                  <a:pt x="424801" y="122648"/>
                </a:lnTo>
                <a:lnTo>
                  <a:pt x="424992" y="122443"/>
                </a:lnTo>
                <a:lnTo>
                  <a:pt x="425159" y="122215"/>
                </a:lnTo>
                <a:lnTo>
                  <a:pt x="425302" y="121976"/>
                </a:lnTo>
                <a:lnTo>
                  <a:pt x="425373" y="121714"/>
                </a:lnTo>
                <a:lnTo>
                  <a:pt x="425421" y="121441"/>
                </a:lnTo>
                <a:lnTo>
                  <a:pt x="425421" y="120097"/>
                </a:lnTo>
                <a:lnTo>
                  <a:pt x="425421" y="118741"/>
                </a:lnTo>
                <a:lnTo>
                  <a:pt x="425373" y="117386"/>
                </a:lnTo>
                <a:lnTo>
                  <a:pt x="425278" y="116030"/>
                </a:lnTo>
                <a:lnTo>
                  <a:pt x="425183" y="114675"/>
                </a:lnTo>
                <a:lnTo>
                  <a:pt x="425016" y="113308"/>
                </a:lnTo>
                <a:lnTo>
                  <a:pt x="424849" y="111952"/>
                </a:lnTo>
                <a:lnTo>
                  <a:pt x="424611" y="110585"/>
                </a:lnTo>
                <a:lnTo>
                  <a:pt x="424373" y="109230"/>
                </a:lnTo>
                <a:lnTo>
                  <a:pt x="424087" y="107863"/>
                </a:lnTo>
                <a:lnTo>
                  <a:pt x="423777" y="106496"/>
                </a:lnTo>
                <a:lnTo>
                  <a:pt x="423419" y="105140"/>
                </a:lnTo>
                <a:lnTo>
                  <a:pt x="423038" y="103773"/>
                </a:lnTo>
                <a:lnTo>
                  <a:pt x="422609" y="102406"/>
                </a:lnTo>
                <a:lnTo>
                  <a:pt x="422157" y="101051"/>
                </a:lnTo>
                <a:lnTo>
                  <a:pt x="421680" y="99684"/>
                </a:lnTo>
                <a:lnTo>
                  <a:pt x="421180" y="98328"/>
                </a:lnTo>
                <a:lnTo>
                  <a:pt x="420632" y="96973"/>
                </a:lnTo>
                <a:lnTo>
                  <a:pt x="420036" y="95617"/>
                </a:lnTo>
                <a:lnTo>
                  <a:pt x="419440" y="94250"/>
                </a:lnTo>
                <a:lnTo>
                  <a:pt x="418797" y="92906"/>
                </a:lnTo>
                <a:lnTo>
                  <a:pt x="418130" y="91551"/>
                </a:lnTo>
                <a:lnTo>
                  <a:pt x="417415" y="90195"/>
                </a:lnTo>
                <a:lnTo>
                  <a:pt x="416676" y="88851"/>
                </a:lnTo>
                <a:lnTo>
                  <a:pt x="415914" y="87507"/>
                </a:lnTo>
                <a:lnTo>
                  <a:pt x="415127" y="86163"/>
                </a:lnTo>
                <a:lnTo>
                  <a:pt x="414293" y="84830"/>
                </a:lnTo>
                <a:lnTo>
                  <a:pt x="413436" y="83486"/>
                </a:lnTo>
                <a:lnTo>
                  <a:pt x="412554" y="82153"/>
                </a:lnTo>
                <a:lnTo>
                  <a:pt x="411625" y="80832"/>
                </a:lnTo>
                <a:lnTo>
                  <a:pt x="410695" y="79499"/>
                </a:lnTo>
                <a:lnTo>
                  <a:pt x="409719" y="78178"/>
                </a:lnTo>
                <a:lnTo>
                  <a:pt x="408694" y="76856"/>
                </a:lnTo>
                <a:lnTo>
                  <a:pt x="407669" y="75546"/>
                </a:lnTo>
                <a:lnTo>
                  <a:pt x="406597" y="74236"/>
                </a:lnTo>
                <a:lnTo>
                  <a:pt x="405501" y="72938"/>
                </a:lnTo>
                <a:lnTo>
                  <a:pt x="404381" y="71639"/>
                </a:lnTo>
                <a:lnTo>
                  <a:pt x="403237" y="70341"/>
                </a:lnTo>
                <a:lnTo>
                  <a:pt x="402070" y="69053"/>
                </a:lnTo>
                <a:lnTo>
                  <a:pt x="400855" y="67778"/>
                </a:lnTo>
                <a:lnTo>
                  <a:pt x="399616" y="66490"/>
                </a:lnTo>
                <a:lnTo>
                  <a:pt x="398353" y="65226"/>
                </a:lnTo>
                <a:lnTo>
                  <a:pt x="397066" y="63962"/>
                </a:lnTo>
                <a:lnTo>
                  <a:pt x="395755" y="62697"/>
                </a:lnTo>
                <a:lnTo>
                  <a:pt x="394397" y="61444"/>
                </a:lnTo>
                <a:lnTo>
                  <a:pt x="393039" y="60203"/>
                </a:lnTo>
                <a:lnTo>
                  <a:pt x="391633" y="58961"/>
                </a:lnTo>
                <a:lnTo>
                  <a:pt x="390204" y="57731"/>
                </a:lnTo>
                <a:lnTo>
                  <a:pt x="388750" y="56512"/>
                </a:lnTo>
                <a:lnTo>
                  <a:pt x="387273" y="55293"/>
                </a:lnTo>
                <a:lnTo>
                  <a:pt x="385772" y="54086"/>
                </a:lnTo>
                <a:lnTo>
                  <a:pt x="384247" y="52889"/>
                </a:lnTo>
                <a:lnTo>
                  <a:pt x="382674" y="51693"/>
                </a:lnTo>
                <a:lnTo>
                  <a:pt x="381101" y="50509"/>
                </a:lnTo>
                <a:lnTo>
                  <a:pt x="379481" y="49335"/>
                </a:lnTo>
                <a:lnTo>
                  <a:pt x="377861" y="48162"/>
                </a:lnTo>
                <a:lnTo>
                  <a:pt x="376193" y="47012"/>
                </a:lnTo>
                <a:lnTo>
                  <a:pt x="374501" y="45861"/>
                </a:lnTo>
                <a:lnTo>
                  <a:pt x="372809" y="44722"/>
                </a:lnTo>
                <a:lnTo>
                  <a:pt x="371070" y="43583"/>
                </a:lnTo>
                <a:lnTo>
                  <a:pt x="369307" y="42467"/>
                </a:lnTo>
                <a:lnTo>
                  <a:pt x="367520" y="41362"/>
                </a:lnTo>
                <a:lnTo>
                  <a:pt x="365709" y="40257"/>
                </a:lnTo>
                <a:lnTo>
                  <a:pt x="363898" y="39163"/>
                </a:lnTo>
                <a:lnTo>
                  <a:pt x="362039" y="38092"/>
                </a:lnTo>
                <a:lnTo>
                  <a:pt x="360157" y="37022"/>
                </a:lnTo>
                <a:lnTo>
                  <a:pt x="358251" y="35962"/>
                </a:lnTo>
                <a:lnTo>
                  <a:pt x="356321" y="34914"/>
                </a:lnTo>
                <a:lnTo>
                  <a:pt x="354367" y="33878"/>
                </a:lnTo>
                <a:lnTo>
                  <a:pt x="352413" y="32853"/>
                </a:lnTo>
                <a:lnTo>
                  <a:pt x="350411" y="31839"/>
                </a:lnTo>
                <a:lnTo>
                  <a:pt x="348386" y="30848"/>
                </a:lnTo>
                <a:lnTo>
                  <a:pt x="346361" y="29857"/>
                </a:lnTo>
                <a:lnTo>
                  <a:pt x="344288" y="28877"/>
                </a:lnTo>
                <a:lnTo>
                  <a:pt x="342215" y="27920"/>
                </a:lnTo>
                <a:lnTo>
                  <a:pt x="340094" y="26963"/>
                </a:lnTo>
                <a:lnTo>
                  <a:pt x="337973" y="26029"/>
                </a:lnTo>
                <a:lnTo>
                  <a:pt x="335829" y="25107"/>
                </a:lnTo>
                <a:lnTo>
                  <a:pt x="333660" y="24195"/>
                </a:lnTo>
                <a:lnTo>
                  <a:pt x="331468" y="23295"/>
                </a:lnTo>
                <a:lnTo>
                  <a:pt x="329252" y="22407"/>
                </a:lnTo>
                <a:lnTo>
                  <a:pt x="327012" y="21541"/>
                </a:lnTo>
                <a:lnTo>
                  <a:pt x="324749" y="20687"/>
                </a:lnTo>
                <a:lnTo>
                  <a:pt x="322485" y="19844"/>
                </a:lnTo>
                <a:lnTo>
                  <a:pt x="320198" y="19024"/>
                </a:lnTo>
                <a:lnTo>
                  <a:pt x="317863" y="18204"/>
                </a:lnTo>
                <a:lnTo>
                  <a:pt x="315527" y="17406"/>
                </a:lnTo>
                <a:lnTo>
                  <a:pt x="313169" y="16632"/>
                </a:lnTo>
                <a:lnTo>
                  <a:pt x="310810" y="15857"/>
                </a:lnTo>
                <a:lnTo>
                  <a:pt x="308403" y="15105"/>
                </a:lnTo>
                <a:lnTo>
                  <a:pt x="305996" y="14376"/>
                </a:lnTo>
                <a:lnTo>
                  <a:pt x="303566" y="13647"/>
                </a:lnTo>
                <a:lnTo>
                  <a:pt x="301112" y="12952"/>
                </a:lnTo>
                <a:lnTo>
                  <a:pt x="298634" y="12258"/>
                </a:lnTo>
                <a:lnTo>
                  <a:pt x="296156" y="11585"/>
                </a:lnTo>
                <a:lnTo>
                  <a:pt x="293630" y="10936"/>
                </a:lnTo>
                <a:lnTo>
                  <a:pt x="291104" y="10298"/>
                </a:lnTo>
                <a:lnTo>
                  <a:pt x="288578" y="9683"/>
                </a:lnTo>
                <a:lnTo>
                  <a:pt x="286005" y="9079"/>
                </a:lnTo>
                <a:lnTo>
                  <a:pt x="283431" y="8487"/>
                </a:lnTo>
                <a:lnTo>
                  <a:pt x="280834" y="7918"/>
                </a:lnTo>
                <a:lnTo>
                  <a:pt x="278213" y="7371"/>
                </a:lnTo>
                <a:lnTo>
                  <a:pt x="275592" y="6835"/>
                </a:lnTo>
                <a:lnTo>
                  <a:pt x="272923" y="6323"/>
                </a:lnTo>
                <a:lnTo>
                  <a:pt x="270255" y="5833"/>
                </a:lnTo>
                <a:lnTo>
                  <a:pt x="267586" y="5355"/>
                </a:lnTo>
                <a:lnTo>
                  <a:pt x="264894" y="4899"/>
                </a:lnTo>
                <a:lnTo>
                  <a:pt x="262177" y="4455"/>
                </a:lnTo>
                <a:lnTo>
                  <a:pt x="259437" y="4045"/>
                </a:lnTo>
                <a:lnTo>
                  <a:pt x="256697" y="3635"/>
                </a:lnTo>
                <a:lnTo>
                  <a:pt x="253933" y="3259"/>
                </a:lnTo>
                <a:lnTo>
                  <a:pt x="251145" y="2905"/>
                </a:lnTo>
                <a:lnTo>
                  <a:pt x="248357" y="2564"/>
                </a:lnTo>
                <a:lnTo>
                  <a:pt x="245545" y="2245"/>
                </a:lnTo>
                <a:lnTo>
                  <a:pt x="242710" y="1937"/>
                </a:lnTo>
                <a:lnTo>
                  <a:pt x="239874" y="1664"/>
                </a:lnTo>
                <a:lnTo>
                  <a:pt x="237015" y="1402"/>
                </a:lnTo>
                <a:lnTo>
                  <a:pt x="234156" y="1163"/>
                </a:lnTo>
                <a:lnTo>
                  <a:pt x="231249" y="958"/>
                </a:lnTo>
                <a:lnTo>
                  <a:pt x="228366" y="764"/>
                </a:lnTo>
                <a:lnTo>
                  <a:pt x="225459" y="582"/>
                </a:lnTo>
                <a:lnTo>
                  <a:pt x="222528" y="434"/>
                </a:lnTo>
                <a:lnTo>
                  <a:pt x="219573" y="308"/>
                </a:lnTo>
                <a:lnTo>
                  <a:pt x="216619" y="206"/>
                </a:lnTo>
                <a:lnTo>
                  <a:pt x="213664" y="115"/>
                </a:lnTo>
                <a:lnTo>
                  <a:pt x="210685" y="58"/>
                </a:lnTo>
                <a:lnTo>
                  <a:pt x="207683" y="24"/>
                </a:lnTo>
                <a:lnTo>
                  <a:pt x="2046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a:off x="6543874" y="895534"/>
            <a:ext cx="941976" cy="441224"/>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a:off x="8482350" y="1671502"/>
            <a:ext cx="203107" cy="142446"/>
          </a:xfrm>
          <a:custGeom>
            <a:avLst/>
            <a:gdLst/>
            <a:ahLst/>
            <a:cxnLst/>
            <a:rect l="l" t="t" r="r" b="b"/>
            <a:pathLst>
              <a:path w="71960" h="27579" extrusionOk="0">
                <a:moveTo>
                  <a:pt x="38291" y="1"/>
                </a:moveTo>
                <a:lnTo>
                  <a:pt x="37886" y="12"/>
                </a:lnTo>
                <a:lnTo>
                  <a:pt x="37481" y="35"/>
                </a:lnTo>
                <a:lnTo>
                  <a:pt x="37100" y="69"/>
                </a:lnTo>
                <a:lnTo>
                  <a:pt x="36695" y="126"/>
                </a:lnTo>
                <a:lnTo>
                  <a:pt x="36314" y="183"/>
                </a:lnTo>
                <a:lnTo>
                  <a:pt x="35956" y="263"/>
                </a:lnTo>
                <a:lnTo>
                  <a:pt x="35599" y="354"/>
                </a:lnTo>
                <a:lnTo>
                  <a:pt x="35241" y="456"/>
                </a:lnTo>
                <a:lnTo>
                  <a:pt x="34932" y="570"/>
                </a:lnTo>
                <a:lnTo>
                  <a:pt x="34622" y="696"/>
                </a:lnTo>
                <a:lnTo>
                  <a:pt x="34336" y="844"/>
                </a:lnTo>
                <a:lnTo>
                  <a:pt x="34074" y="992"/>
                </a:lnTo>
                <a:lnTo>
                  <a:pt x="33836" y="1163"/>
                </a:lnTo>
                <a:lnTo>
                  <a:pt x="33621" y="1345"/>
                </a:lnTo>
                <a:lnTo>
                  <a:pt x="33454" y="1538"/>
                </a:lnTo>
                <a:lnTo>
                  <a:pt x="33311" y="1744"/>
                </a:lnTo>
                <a:lnTo>
                  <a:pt x="33049" y="2211"/>
                </a:lnTo>
                <a:lnTo>
                  <a:pt x="32835" y="2689"/>
                </a:lnTo>
                <a:lnTo>
                  <a:pt x="32620" y="3179"/>
                </a:lnTo>
                <a:lnTo>
                  <a:pt x="32454" y="3669"/>
                </a:lnTo>
                <a:lnTo>
                  <a:pt x="32311" y="4170"/>
                </a:lnTo>
                <a:lnTo>
                  <a:pt x="32192" y="4671"/>
                </a:lnTo>
                <a:lnTo>
                  <a:pt x="32096" y="5184"/>
                </a:lnTo>
                <a:lnTo>
                  <a:pt x="32025" y="5696"/>
                </a:lnTo>
                <a:lnTo>
                  <a:pt x="31977" y="6220"/>
                </a:lnTo>
                <a:lnTo>
                  <a:pt x="31953" y="6744"/>
                </a:lnTo>
                <a:lnTo>
                  <a:pt x="31953" y="7280"/>
                </a:lnTo>
                <a:lnTo>
                  <a:pt x="31977" y="7815"/>
                </a:lnTo>
                <a:lnTo>
                  <a:pt x="32025" y="8350"/>
                </a:lnTo>
                <a:lnTo>
                  <a:pt x="32072" y="8897"/>
                </a:lnTo>
                <a:lnTo>
                  <a:pt x="32168" y="9432"/>
                </a:lnTo>
                <a:lnTo>
                  <a:pt x="32263" y="9979"/>
                </a:lnTo>
                <a:lnTo>
                  <a:pt x="25687" y="9956"/>
                </a:lnTo>
                <a:lnTo>
                  <a:pt x="22398" y="9934"/>
                </a:lnTo>
                <a:lnTo>
                  <a:pt x="19110" y="9900"/>
                </a:lnTo>
                <a:lnTo>
                  <a:pt x="15822" y="9854"/>
                </a:lnTo>
                <a:lnTo>
                  <a:pt x="12534" y="9808"/>
                </a:lnTo>
                <a:lnTo>
                  <a:pt x="9245" y="9740"/>
                </a:lnTo>
                <a:lnTo>
                  <a:pt x="5957" y="9660"/>
                </a:lnTo>
                <a:lnTo>
                  <a:pt x="5647" y="9649"/>
                </a:lnTo>
                <a:lnTo>
                  <a:pt x="5338" y="9660"/>
                </a:lnTo>
                <a:lnTo>
                  <a:pt x="5028" y="9672"/>
                </a:lnTo>
                <a:lnTo>
                  <a:pt x="4742" y="9694"/>
                </a:lnTo>
                <a:lnTo>
                  <a:pt x="4456" y="9717"/>
                </a:lnTo>
                <a:lnTo>
                  <a:pt x="4170" y="9763"/>
                </a:lnTo>
                <a:lnTo>
                  <a:pt x="3908" y="9808"/>
                </a:lnTo>
                <a:lnTo>
                  <a:pt x="3646" y="9854"/>
                </a:lnTo>
                <a:lnTo>
                  <a:pt x="3384" y="9911"/>
                </a:lnTo>
                <a:lnTo>
                  <a:pt x="3122" y="9979"/>
                </a:lnTo>
                <a:lnTo>
                  <a:pt x="2883" y="10048"/>
                </a:lnTo>
                <a:lnTo>
                  <a:pt x="2645" y="10127"/>
                </a:lnTo>
                <a:lnTo>
                  <a:pt x="2431" y="10218"/>
                </a:lnTo>
                <a:lnTo>
                  <a:pt x="2216" y="10298"/>
                </a:lnTo>
                <a:lnTo>
                  <a:pt x="1787" y="10492"/>
                </a:lnTo>
                <a:lnTo>
                  <a:pt x="1430" y="10708"/>
                </a:lnTo>
                <a:lnTo>
                  <a:pt x="1096" y="10936"/>
                </a:lnTo>
                <a:lnTo>
                  <a:pt x="787" y="11175"/>
                </a:lnTo>
                <a:lnTo>
                  <a:pt x="548" y="11426"/>
                </a:lnTo>
                <a:lnTo>
                  <a:pt x="334" y="11688"/>
                </a:lnTo>
                <a:lnTo>
                  <a:pt x="191" y="11950"/>
                </a:lnTo>
                <a:lnTo>
                  <a:pt x="72" y="12223"/>
                </a:lnTo>
                <a:lnTo>
                  <a:pt x="0" y="12497"/>
                </a:lnTo>
                <a:lnTo>
                  <a:pt x="0" y="12770"/>
                </a:lnTo>
                <a:lnTo>
                  <a:pt x="0" y="13043"/>
                </a:lnTo>
                <a:lnTo>
                  <a:pt x="48" y="13305"/>
                </a:lnTo>
                <a:lnTo>
                  <a:pt x="119" y="13556"/>
                </a:lnTo>
                <a:lnTo>
                  <a:pt x="215" y="13795"/>
                </a:lnTo>
                <a:lnTo>
                  <a:pt x="334" y="14034"/>
                </a:lnTo>
                <a:lnTo>
                  <a:pt x="477" y="14262"/>
                </a:lnTo>
                <a:lnTo>
                  <a:pt x="667" y="14479"/>
                </a:lnTo>
                <a:lnTo>
                  <a:pt x="858" y="14684"/>
                </a:lnTo>
                <a:lnTo>
                  <a:pt x="1096" y="14877"/>
                </a:lnTo>
                <a:lnTo>
                  <a:pt x="1335" y="15071"/>
                </a:lnTo>
                <a:lnTo>
                  <a:pt x="1621" y="15253"/>
                </a:lnTo>
                <a:lnTo>
                  <a:pt x="1906" y="15413"/>
                </a:lnTo>
                <a:lnTo>
                  <a:pt x="2216" y="15572"/>
                </a:lnTo>
                <a:lnTo>
                  <a:pt x="2550" y="15720"/>
                </a:lnTo>
                <a:lnTo>
                  <a:pt x="2907" y="15857"/>
                </a:lnTo>
                <a:lnTo>
                  <a:pt x="3288" y="15982"/>
                </a:lnTo>
                <a:lnTo>
                  <a:pt x="3670" y="16096"/>
                </a:lnTo>
                <a:lnTo>
                  <a:pt x="4075" y="16199"/>
                </a:lnTo>
                <a:lnTo>
                  <a:pt x="4504" y="16290"/>
                </a:lnTo>
                <a:lnTo>
                  <a:pt x="4933" y="16370"/>
                </a:lnTo>
                <a:lnTo>
                  <a:pt x="5385" y="16438"/>
                </a:lnTo>
                <a:lnTo>
                  <a:pt x="5838" y="16495"/>
                </a:lnTo>
                <a:lnTo>
                  <a:pt x="6315" y="16540"/>
                </a:lnTo>
                <a:lnTo>
                  <a:pt x="6815" y="16563"/>
                </a:lnTo>
                <a:lnTo>
                  <a:pt x="7315" y="16586"/>
                </a:lnTo>
                <a:lnTo>
                  <a:pt x="8340" y="16586"/>
                </a:lnTo>
                <a:lnTo>
                  <a:pt x="8864" y="16563"/>
                </a:lnTo>
                <a:lnTo>
                  <a:pt x="9388" y="16529"/>
                </a:lnTo>
                <a:lnTo>
                  <a:pt x="9936" y="16484"/>
                </a:lnTo>
                <a:lnTo>
                  <a:pt x="10461" y="16415"/>
                </a:lnTo>
                <a:lnTo>
                  <a:pt x="11056" y="16324"/>
                </a:lnTo>
                <a:lnTo>
                  <a:pt x="11604" y="16222"/>
                </a:lnTo>
                <a:lnTo>
                  <a:pt x="12081" y="16096"/>
                </a:lnTo>
                <a:lnTo>
                  <a:pt x="12510" y="15960"/>
                </a:lnTo>
                <a:lnTo>
                  <a:pt x="12891" y="15811"/>
                </a:lnTo>
                <a:lnTo>
                  <a:pt x="13248" y="15641"/>
                </a:lnTo>
                <a:lnTo>
                  <a:pt x="13534" y="15470"/>
                </a:lnTo>
                <a:lnTo>
                  <a:pt x="13797" y="15287"/>
                </a:lnTo>
                <a:lnTo>
                  <a:pt x="23876" y="15219"/>
                </a:lnTo>
                <a:lnTo>
                  <a:pt x="33979" y="15162"/>
                </a:lnTo>
                <a:lnTo>
                  <a:pt x="34360" y="15925"/>
                </a:lnTo>
                <a:lnTo>
                  <a:pt x="34741" y="16700"/>
                </a:lnTo>
                <a:lnTo>
                  <a:pt x="35170" y="17452"/>
                </a:lnTo>
                <a:lnTo>
                  <a:pt x="35599" y="18204"/>
                </a:lnTo>
                <a:lnTo>
                  <a:pt x="36052" y="18955"/>
                </a:lnTo>
                <a:lnTo>
                  <a:pt x="36528" y="19696"/>
                </a:lnTo>
                <a:lnTo>
                  <a:pt x="37005" y="20425"/>
                </a:lnTo>
                <a:lnTo>
                  <a:pt x="37505" y="21154"/>
                </a:lnTo>
                <a:lnTo>
                  <a:pt x="38006" y="21860"/>
                </a:lnTo>
                <a:lnTo>
                  <a:pt x="38530" y="22555"/>
                </a:lnTo>
                <a:lnTo>
                  <a:pt x="39054" y="23250"/>
                </a:lnTo>
                <a:lnTo>
                  <a:pt x="39602" y="23922"/>
                </a:lnTo>
                <a:lnTo>
                  <a:pt x="40150" y="24583"/>
                </a:lnTo>
                <a:lnTo>
                  <a:pt x="40698" y="25220"/>
                </a:lnTo>
                <a:lnTo>
                  <a:pt x="41246" y="25847"/>
                </a:lnTo>
                <a:lnTo>
                  <a:pt x="41794" y="26451"/>
                </a:lnTo>
                <a:lnTo>
                  <a:pt x="42009" y="26667"/>
                </a:lnTo>
                <a:lnTo>
                  <a:pt x="42247" y="26849"/>
                </a:lnTo>
                <a:lnTo>
                  <a:pt x="42533" y="27009"/>
                </a:lnTo>
                <a:lnTo>
                  <a:pt x="42819" y="27157"/>
                </a:lnTo>
                <a:lnTo>
                  <a:pt x="43152" y="27271"/>
                </a:lnTo>
                <a:lnTo>
                  <a:pt x="43486" y="27373"/>
                </a:lnTo>
                <a:lnTo>
                  <a:pt x="43843" y="27453"/>
                </a:lnTo>
                <a:lnTo>
                  <a:pt x="44201" y="27510"/>
                </a:lnTo>
                <a:lnTo>
                  <a:pt x="44582" y="27556"/>
                </a:lnTo>
                <a:lnTo>
                  <a:pt x="44987" y="27578"/>
                </a:lnTo>
                <a:lnTo>
                  <a:pt x="45368" y="27578"/>
                </a:lnTo>
                <a:lnTo>
                  <a:pt x="45773" y="27567"/>
                </a:lnTo>
                <a:lnTo>
                  <a:pt x="46155" y="27544"/>
                </a:lnTo>
                <a:lnTo>
                  <a:pt x="46560" y="27499"/>
                </a:lnTo>
                <a:lnTo>
                  <a:pt x="46941" y="27442"/>
                </a:lnTo>
                <a:lnTo>
                  <a:pt x="47322" y="27362"/>
                </a:lnTo>
                <a:lnTo>
                  <a:pt x="47703" y="27282"/>
                </a:lnTo>
                <a:lnTo>
                  <a:pt x="48061" y="27180"/>
                </a:lnTo>
                <a:lnTo>
                  <a:pt x="48394" y="27066"/>
                </a:lnTo>
                <a:lnTo>
                  <a:pt x="48728" y="26941"/>
                </a:lnTo>
                <a:lnTo>
                  <a:pt x="49038" y="26804"/>
                </a:lnTo>
                <a:lnTo>
                  <a:pt x="49300" y="26656"/>
                </a:lnTo>
                <a:lnTo>
                  <a:pt x="49562" y="26508"/>
                </a:lnTo>
                <a:lnTo>
                  <a:pt x="49800" y="26337"/>
                </a:lnTo>
                <a:lnTo>
                  <a:pt x="49991" y="26166"/>
                </a:lnTo>
                <a:lnTo>
                  <a:pt x="50158" y="25984"/>
                </a:lnTo>
                <a:lnTo>
                  <a:pt x="50277" y="25790"/>
                </a:lnTo>
                <a:lnTo>
                  <a:pt x="50372" y="25596"/>
                </a:lnTo>
                <a:lnTo>
                  <a:pt x="50420" y="25391"/>
                </a:lnTo>
                <a:lnTo>
                  <a:pt x="50420" y="25175"/>
                </a:lnTo>
                <a:lnTo>
                  <a:pt x="50372" y="24958"/>
                </a:lnTo>
                <a:lnTo>
                  <a:pt x="50277" y="24742"/>
                </a:lnTo>
                <a:lnTo>
                  <a:pt x="48966" y="22316"/>
                </a:lnTo>
                <a:lnTo>
                  <a:pt x="48299" y="21108"/>
                </a:lnTo>
                <a:lnTo>
                  <a:pt x="47680" y="19901"/>
                </a:lnTo>
                <a:lnTo>
                  <a:pt x="47084" y="18693"/>
                </a:lnTo>
                <a:lnTo>
                  <a:pt x="46512" y="17486"/>
                </a:lnTo>
                <a:lnTo>
                  <a:pt x="45988" y="16267"/>
                </a:lnTo>
                <a:lnTo>
                  <a:pt x="45750" y="15652"/>
                </a:lnTo>
                <a:lnTo>
                  <a:pt x="45535" y="15037"/>
                </a:lnTo>
                <a:lnTo>
                  <a:pt x="51063" y="14957"/>
                </a:lnTo>
                <a:lnTo>
                  <a:pt x="53803" y="14912"/>
                </a:lnTo>
                <a:lnTo>
                  <a:pt x="56567" y="14843"/>
                </a:lnTo>
                <a:lnTo>
                  <a:pt x="59331" y="14786"/>
                </a:lnTo>
                <a:lnTo>
                  <a:pt x="62072" y="14707"/>
                </a:lnTo>
                <a:lnTo>
                  <a:pt x="64836" y="14615"/>
                </a:lnTo>
                <a:lnTo>
                  <a:pt x="67576" y="14513"/>
                </a:lnTo>
                <a:lnTo>
                  <a:pt x="68100" y="14479"/>
                </a:lnTo>
                <a:lnTo>
                  <a:pt x="68600" y="14422"/>
                </a:lnTo>
                <a:lnTo>
                  <a:pt x="69053" y="14353"/>
                </a:lnTo>
                <a:lnTo>
                  <a:pt x="69482" y="14262"/>
                </a:lnTo>
                <a:lnTo>
                  <a:pt x="69863" y="14148"/>
                </a:lnTo>
                <a:lnTo>
                  <a:pt x="70221" y="14023"/>
                </a:lnTo>
                <a:lnTo>
                  <a:pt x="70554" y="13886"/>
                </a:lnTo>
                <a:lnTo>
                  <a:pt x="70840" y="13738"/>
                </a:lnTo>
                <a:lnTo>
                  <a:pt x="71102" y="13579"/>
                </a:lnTo>
                <a:lnTo>
                  <a:pt x="71341" y="13419"/>
                </a:lnTo>
                <a:lnTo>
                  <a:pt x="71531" y="13237"/>
                </a:lnTo>
                <a:lnTo>
                  <a:pt x="71674" y="13055"/>
                </a:lnTo>
                <a:lnTo>
                  <a:pt x="71793" y="12861"/>
                </a:lnTo>
                <a:lnTo>
                  <a:pt x="71889" y="12668"/>
                </a:lnTo>
                <a:lnTo>
                  <a:pt x="71936" y="12474"/>
                </a:lnTo>
                <a:lnTo>
                  <a:pt x="71960" y="12280"/>
                </a:lnTo>
                <a:lnTo>
                  <a:pt x="71960" y="12087"/>
                </a:lnTo>
                <a:lnTo>
                  <a:pt x="71912" y="11893"/>
                </a:lnTo>
                <a:lnTo>
                  <a:pt x="71817" y="11699"/>
                </a:lnTo>
                <a:lnTo>
                  <a:pt x="71698" y="11517"/>
                </a:lnTo>
                <a:lnTo>
                  <a:pt x="71555" y="11335"/>
                </a:lnTo>
                <a:lnTo>
                  <a:pt x="71364" y="11164"/>
                </a:lnTo>
                <a:lnTo>
                  <a:pt x="71150" y="10993"/>
                </a:lnTo>
                <a:lnTo>
                  <a:pt x="70888" y="10845"/>
                </a:lnTo>
                <a:lnTo>
                  <a:pt x="70602" y="10708"/>
                </a:lnTo>
                <a:lnTo>
                  <a:pt x="70268" y="10572"/>
                </a:lnTo>
                <a:lnTo>
                  <a:pt x="69911" y="10458"/>
                </a:lnTo>
                <a:lnTo>
                  <a:pt x="69530" y="10367"/>
                </a:lnTo>
                <a:lnTo>
                  <a:pt x="69101" y="10287"/>
                </a:lnTo>
                <a:lnTo>
                  <a:pt x="68624" y="10218"/>
                </a:lnTo>
                <a:lnTo>
                  <a:pt x="68124" y="10184"/>
                </a:lnTo>
                <a:lnTo>
                  <a:pt x="67576" y="10162"/>
                </a:lnTo>
                <a:lnTo>
                  <a:pt x="64693" y="10127"/>
                </a:lnTo>
                <a:lnTo>
                  <a:pt x="61786" y="10093"/>
                </a:lnTo>
                <a:lnTo>
                  <a:pt x="55995" y="10059"/>
                </a:lnTo>
                <a:lnTo>
                  <a:pt x="50205" y="10036"/>
                </a:lnTo>
                <a:lnTo>
                  <a:pt x="44415" y="10025"/>
                </a:lnTo>
                <a:lnTo>
                  <a:pt x="44368" y="8977"/>
                </a:lnTo>
                <a:lnTo>
                  <a:pt x="44344" y="7929"/>
                </a:lnTo>
                <a:lnTo>
                  <a:pt x="44296" y="6892"/>
                </a:lnTo>
                <a:lnTo>
                  <a:pt x="44225" y="5844"/>
                </a:lnTo>
                <a:lnTo>
                  <a:pt x="44153" y="5332"/>
                </a:lnTo>
                <a:lnTo>
                  <a:pt x="44082" y="4808"/>
                </a:lnTo>
                <a:lnTo>
                  <a:pt x="44010" y="4295"/>
                </a:lnTo>
                <a:lnTo>
                  <a:pt x="43891" y="3783"/>
                </a:lnTo>
                <a:lnTo>
                  <a:pt x="43748" y="3270"/>
                </a:lnTo>
                <a:lnTo>
                  <a:pt x="43581" y="2757"/>
                </a:lnTo>
                <a:lnTo>
                  <a:pt x="43391" y="2245"/>
                </a:lnTo>
                <a:lnTo>
                  <a:pt x="43152" y="1744"/>
                </a:lnTo>
                <a:lnTo>
                  <a:pt x="43033" y="1527"/>
                </a:lnTo>
                <a:lnTo>
                  <a:pt x="42866" y="1322"/>
                </a:lnTo>
                <a:lnTo>
                  <a:pt x="42676" y="1140"/>
                </a:lnTo>
                <a:lnTo>
                  <a:pt x="42437" y="958"/>
                </a:lnTo>
                <a:lnTo>
                  <a:pt x="42199" y="809"/>
                </a:lnTo>
                <a:lnTo>
                  <a:pt x="41913" y="661"/>
                </a:lnTo>
                <a:lnTo>
                  <a:pt x="41627" y="536"/>
                </a:lnTo>
                <a:lnTo>
                  <a:pt x="41318" y="411"/>
                </a:lnTo>
                <a:lnTo>
                  <a:pt x="40960" y="320"/>
                </a:lnTo>
                <a:lnTo>
                  <a:pt x="40627" y="228"/>
                </a:lnTo>
                <a:lnTo>
                  <a:pt x="40245" y="160"/>
                </a:lnTo>
                <a:lnTo>
                  <a:pt x="39864" y="92"/>
                </a:lnTo>
                <a:lnTo>
                  <a:pt x="39483" y="46"/>
                </a:lnTo>
                <a:lnTo>
                  <a:pt x="39102" y="23"/>
                </a:lnTo>
                <a:lnTo>
                  <a:pt x="386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a:off x="6330085" y="564813"/>
            <a:ext cx="138142" cy="173213"/>
          </a:xfrm>
          <a:custGeom>
            <a:avLst/>
            <a:gdLst/>
            <a:ahLst/>
            <a:cxnLst/>
            <a:rect l="l" t="t" r="r" b="b"/>
            <a:pathLst>
              <a:path w="48943" h="33536" extrusionOk="0">
                <a:moveTo>
                  <a:pt x="35456" y="0"/>
                </a:moveTo>
                <a:lnTo>
                  <a:pt x="34908" y="23"/>
                </a:lnTo>
                <a:lnTo>
                  <a:pt x="34360" y="68"/>
                </a:lnTo>
                <a:lnTo>
                  <a:pt x="33812" y="137"/>
                </a:lnTo>
                <a:lnTo>
                  <a:pt x="33312" y="228"/>
                </a:lnTo>
                <a:lnTo>
                  <a:pt x="32812" y="330"/>
                </a:lnTo>
                <a:lnTo>
                  <a:pt x="32335" y="456"/>
                </a:lnTo>
                <a:lnTo>
                  <a:pt x="31906" y="604"/>
                </a:lnTo>
                <a:lnTo>
                  <a:pt x="31525" y="763"/>
                </a:lnTo>
                <a:lnTo>
                  <a:pt x="31120" y="968"/>
                </a:lnTo>
                <a:lnTo>
                  <a:pt x="30739" y="1173"/>
                </a:lnTo>
                <a:lnTo>
                  <a:pt x="30405" y="1401"/>
                </a:lnTo>
                <a:lnTo>
                  <a:pt x="30095" y="1640"/>
                </a:lnTo>
                <a:lnTo>
                  <a:pt x="29809" y="1891"/>
                </a:lnTo>
                <a:lnTo>
                  <a:pt x="29571" y="2153"/>
                </a:lnTo>
                <a:lnTo>
                  <a:pt x="29333" y="2415"/>
                </a:lnTo>
                <a:lnTo>
                  <a:pt x="29142" y="2700"/>
                </a:lnTo>
                <a:lnTo>
                  <a:pt x="28975" y="2984"/>
                </a:lnTo>
                <a:lnTo>
                  <a:pt x="28832" y="3269"/>
                </a:lnTo>
                <a:lnTo>
                  <a:pt x="28713" y="3565"/>
                </a:lnTo>
                <a:lnTo>
                  <a:pt x="28594" y="3873"/>
                </a:lnTo>
                <a:lnTo>
                  <a:pt x="28499" y="4181"/>
                </a:lnTo>
                <a:lnTo>
                  <a:pt x="28427" y="4488"/>
                </a:lnTo>
                <a:lnTo>
                  <a:pt x="28380" y="4807"/>
                </a:lnTo>
                <a:lnTo>
                  <a:pt x="28332" y="5126"/>
                </a:lnTo>
                <a:lnTo>
                  <a:pt x="28284" y="5764"/>
                </a:lnTo>
                <a:lnTo>
                  <a:pt x="28284" y="6413"/>
                </a:lnTo>
                <a:lnTo>
                  <a:pt x="28308" y="7051"/>
                </a:lnTo>
                <a:lnTo>
                  <a:pt x="28356" y="7678"/>
                </a:lnTo>
                <a:lnTo>
                  <a:pt x="28427" y="8874"/>
                </a:lnTo>
                <a:lnTo>
                  <a:pt x="28427" y="9432"/>
                </a:lnTo>
                <a:lnTo>
                  <a:pt x="28403" y="9956"/>
                </a:lnTo>
                <a:lnTo>
                  <a:pt x="28356" y="10913"/>
                </a:lnTo>
                <a:lnTo>
                  <a:pt x="28332" y="11881"/>
                </a:lnTo>
                <a:lnTo>
                  <a:pt x="28332" y="13795"/>
                </a:lnTo>
                <a:lnTo>
                  <a:pt x="22446" y="13590"/>
                </a:lnTo>
                <a:lnTo>
                  <a:pt x="19492" y="13487"/>
                </a:lnTo>
                <a:lnTo>
                  <a:pt x="16561" y="13373"/>
                </a:lnTo>
                <a:lnTo>
                  <a:pt x="13606" y="13248"/>
                </a:lnTo>
                <a:lnTo>
                  <a:pt x="10676" y="13111"/>
                </a:lnTo>
                <a:lnTo>
                  <a:pt x="7745" y="12963"/>
                </a:lnTo>
                <a:lnTo>
                  <a:pt x="4790" y="12804"/>
                </a:lnTo>
                <a:lnTo>
                  <a:pt x="4504" y="12792"/>
                </a:lnTo>
                <a:lnTo>
                  <a:pt x="3956" y="12792"/>
                </a:lnTo>
                <a:lnTo>
                  <a:pt x="3694" y="12804"/>
                </a:lnTo>
                <a:lnTo>
                  <a:pt x="3456" y="12826"/>
                </a:lnTo>
                <a:lnTo>
                  <a:pt x="3194" y="12849"/>
                </a:lnTo>
                <a:lnTo>
                  <a:pt x="2955" y="12872"/>
                </a:lnTo>
                <a:lnTo>
                  <a:pt x="2741" y="12917"/>
                </a:lnTo>
                <a:lnTo>
                  <a:pt x="2526" y="12952"/>
                </a:lnTo>
                <a:lnTo>
                  <a:pt x="2312" y="13009"/>
                </a:lnTo>
                <a:lnTo>
                  <a:pt x="1931" y="13111"/>
                </a:lnTo>
                <a:lnTo>
                  <a:pt x="1573" y="13248"/>
                </a:lnTo>
                <a:lnTo>
                  <a:pt x="1240" y="13396"/>
                </a:lnTo>
                <a:lnTo>
                  <a:pt x="954" y="13567"/>
                </a:lnTo>
                <a:lnTo>
                  <a:pt x="716" y="13749"/>
                </a:lnTo>
                <a:lnTo>
                  <a:pt x="501" y="13943"/>
                </a:lnTo>
                <a:lnTo>
                  <a:pt x="334" y="14148"/>
                </a:lnTo>
                <a:lnTo>
                  <a:pt x="191" y="14364"/>
                </a:lnTo>
                <a:lnTo>
                  <a:pt x="96" y="14581"/>
                </a:lnTo>
                <a:lnTo>
                  <a:pt x="25" y="14808"/>
                </a:lnTo>
                <a:lnTo>
                  <a:pt x="1" y="15036"/>
                </a:lnTo>
                <a:lnTo>
                  <a:pt x="25" y="15275"/>
                </a:lnTo>
                <a:lnTo>
                  <a:pt x="72" y="15503"/>
                </a:lnTo>
                <a:lnTo>
                  <a:pt x="144" y="15731"/>
                </a:lnTo>
                <a:lnTo>
                  <a:pt x="287" y="15947"/>
                </a:lnTo>
                <a:lnTo>
                  <a:pt x="453" y="16164"/>
                </a:lnTo>
                <a:lnTo>
                  <a:pt x="644" y="16369"/>
                </a:lnTo>
                <a:lnTo>
                  <a:pt x="882" y="16574"/>
                </a:lnTo>
                <a:lnTo>
                  <a:pt x="1168" y="16756"/>
                </a:lnTo>
                <a:lnTo>
                  <a:pt x="1478" y="16927"/>
                </a:lnTo>
                <a:lnTo>
                  <a:pt x="1835" y="17087"/>
                </a:lnTo>
                <a:lnTo>
                  <a:pt x="2241" y="17223"/>
                </a:lnTo>
                <a:lnTo>
                  <a:pt x="2431" y="17280"/>
                </a:lnTo>
                <a:lnTo>
                  <a:pt x="2669" y="17337"/>
                </a:lnTo>
                <a:lnTo>
                  <a:pt x="2908" y="17394"/>
                </a:lnTo>
                <a:lnTo>
                  <a:pt x="3146" y="17440"/>
                </a:lnTo>
                <a:lnTo>
                  <a:pt x="3384" y="17474"/>
                </a:lnTo>
                <a:lnTo>
                  <a:pt x="3646" y="17508"/>
                </a:lnTo>
                <a:lnTo>
                  <a:pt x="3932" y="17531"/>
                </a:lnTo>
                <a:lnTo>
                  <a:pt x="4194" y="17554"/>
                </a:lnTo>
                <a:lnTo>
                  <a:pt x="4504" y="17565"/>
                </a:lnTo>
                <a:lnTo>
                  <a:pt x="4790" y="17576"/>
                </a:lnTo>
                <a:lnTo>
                  <a:pt x="7769" y="17599"/>
                </a:lnTo>
                <a:lnTo>
                  <a:pt x="10723" y="17645"/>
                </a:lnTo>
                <a:lnTo>
                  <a:pt x="13678" y="17702"/>
                </a:lnTo>
                <a:lnTo>
                  <a:pt x="16656" y="17770"/>
                </a:lnTo>
                <a:lnTo>
                  <a:pt x="19611" y="17838"/>
                </a:lnTo>
                <a:lnTo>
                  <a:pt x="22566" y="17918"/>
                </a:lnTo>
                <a:lnTo>
                  <a:pt x="28499" y="18089"/>
                </a:lnTo>
                <a:lnTo>
                  <a:pt x="28618" y="19798"/>
                </a:lnTo>
                <a:lnTo>
                  <a:pt x="28785" y="21495"/>
                </a:lnTo>
                <a:lnTo>
                  <a:pt x="28975" y="23204"/>
                </a:lnTo>
                <a:lnTo>
                  <a:pt x="29190" y="24901"/>
                </a:lnTo>
                <a:lnTo>
                  <a:pt x="29619" y="28307"/>
                </a:lnTo>
                <a:lnTo>
                  <a:pt x="30071" y="31713"/>
                </a:lnTo>
                <a:lnTo>
                  <a:pt x="30143" y="31929"/>
                </a:lnTo>
                <a:lnTo>
                  <a:pt x="30214" y="32134"/>
                </a:lnTo>
                <a:lnTo>
                  <a:pt x="30333" y="32328"/>
                </a:lnTo>
                <a:lnTo>
                  <a:pt x="30500" y="32510"/>
                </a:lnTo>
                <a:lnTo>
                  <a:pt x="30691" y="32670"/>
                </a:lnTo>
                <a:lnTo>
                  <a:pt x="30905" y="32829"/>
                </a:lnTo>
                <a:lnTo>
                  <a:pt x="31144" y="32954"/>
                </a:lnTo>
                <a:lnTo>
                  <a:pt x="31430" y="33080"/>
                </a:lnTo>
                <a:lnTo>
                  <a:pt x="31715" y="33182"/>
                </a:lnTo>
                <a:lnTo>
                  <a:pt x="32001" y="33285"/>
                </a:lnTo>
                <a:lnTo>
                  <a:pt x="32335" y="33364"/>
                </a:lnTo>
                <a:lnTo>
                  <a:pt x="32669" y="33421"/>
                </a:lnTo>
                <a:lnTo>
                  <a:pt x="33002" y="33478"/>
                </a:lnTo>
                <a:lnTo>
                  <a:pt x="33360" y="33513"/>
                </a:lnTo>
                <a:lnTo>
                  <a:pt x="33717" y="33535"/>
                </a:lnTo>
                <a:lnTo>
                  <a:pt x="34432" y="33535"/>
                </a:lnTo>
                <a:lnTo>
                  <a:pt x="34789" y="33513"/>
                </a:lnTo>
                <a:lnTo>
                  <a:pt x="35147" y="33478"/>
                </a:lnTo>
                <a:lnTo>
                  <a:pt x="35480" y="33433"/>
                </a:lnTo>
                <a:lnTo>
                  <a:pt x="35814" y="33364"/>
                </a:lnTo>
                <a:lnTo>
                  <a:pt x="36124" y="33285"/>
                </a:lnTo>
                <a:lnTo>
                  <a:pt x="36433" y="33194"/>
                </a:lnTo>
                <a:lnTo>
                  <a:pt x="36719" y="33091"/>
                </a:lnTo>
                <a:lnTo>
                  <a:pt x="36981" y="32966"/>
                </a:lnTo>
                <a:lnTo>
                  <a:pt x="37220" y="32829"/>
                </a:lnTo>
                <a:lnTo>
                  <a:pt x="37434" y="32681"/>
                </a:lnTo>
                <a:lnTo>
                  <a:pt x="37601" y="32510"/>
                </a:lnTo>
                <a:lnTo>
                  <a:pt x="37768" y="32339"/>
                </a:lnTo>
                <a:lnTo>
                  <a:pt x="37887" y="32146"/>
                </a:lnTo>
                <a:lnTo>
                  <a:pt x="37958" y="31941"/>
                </a:lnTo>
                <a:lnTo>
                  <a:pt x="38006" y="31713"/>
                </a:lnTo>
                <a:lnTo>
                  <a:pt x="38077" y="30881"/>
                </a:lnTo>
                <a:lnTo>
                  <a:pt x="38125" y="30050"/>
                </a:lnTo>
                <a:lnTo>
                  <a:pt x="38197" y="28387"/>
                </a:lnTo>
                <a:lnTo>
                  <a:pt x="38220" y="26712"/>
                </a:lnTo>
                <a:lnTo>
                  <a:pt x="38220" y="25049"/>
                </a:lnTo>
                <a:lnTo>
                  <a:pt x="38173" y="21723"/>
                </a:lnTo>
                <a:lnTo>
                  <a:pt x="38173" y="20048"/>
                </a:lnTo>
                <a:lnTo>
                  <a:pt x="38197" y="18385"/>
                </a:lnTo>
                <a:lnTo>
                  <a:pt x="44678" y="18590"/>
                </a:lnTo>
                <a:lnTo>
                  <a:pt x="45202" y="18590"/>
                </a:lnTo>
                <a:lnTo>
                  <a:pt x="45679" y="18567"/>
                </a:lnTo>
                <a:lnTo>
                  <a:pt x="46131" y="18522"/>
                </a:lnTo>
                <a:lnTo>
                  <a:pt x="46560" y="18465"/>
                </a:lnTo>
                <a:lnTo>
                  <a:pt x="46941" y="18374"/>
                </a:lnTo>
                <a:lnTo>
                  <a:pt x="47299" y="18271"/>
                </a:lnTo>
                <a:lnTo>
                  <a:pt x="47609" y="18157"/>
                </a:lnTo>
                <a:lnTo>
                  <a:pt x="47894" y="18021"/>
                </a:lnTo>
                <a:lnTo>
                  <a:pt x="48133" y="17873"/>
                </a:lnTo>
                <a:lnTo>
                  <a:pt x="48347" y="17713"/>
                </a:lnTo>
                <a:lnTo>
                  <a:pt x="48538" y="17542"/>
                </a:lnTo>
                <a:lnTo>
                  <a:pt x="48681" y="17371"/>
                </a:lnTo>
                <a:lnTo>
                  <a:pt x="48800" y="17178"/>
                </a:lnTo>
                <a:lnTo>
                  <a:pt x="48895" y="16995"/>
                </a:lnTo>
                <a:lnTo>
                  <a:pt x="48943" y="16802"/>
                </a:lnTo>
                <a:lnTo>
                  <a:pt x="48943" y="16597"/>
                </a:lnTo>
                <a:lnTo>
                  <a:pt x="48943" y="16403"/>
                </a:lnTo>
                <a:lnTo>
                  <a:pt x="48895" y="16198"/>
                </a:lnTo>
                <a:lnTo>
                  <a:pt x="48800" y="16004"/>
                </a:lnTo>
                <a:lnTo>
                  <a:pt x="48681" y="15811"/>
                </a:lnTo>
                <a:lnTo>
                  <a:pt x="48538" y="15629"/>
                </a:lnTo>
                <a:lnTo>
                  <a:pt x="48347" y="15446"/>
                </a:lnTo>
                <a:lnTo>
                  <a:pt x="48133" y="15264"/>
                </a:lnTo>
                <a:lnTo>
                  <a:pt x="47871" y="15105"/>
                </a:lnTo>
                <a:lnTo>
                  <a:pt x="47585" y="14956"/>
                </a:lnTo>
                <a:lnTo>
                  <a:pt x="47275" y="14820"/>
                </a:lnTo>
                <a:lnTo>
                  <a:pt x="46918" y="14694"/>
                </a:lnTo>
                <a:lnTo>
                  <a:pt x="46536" y="14581"/>
                </a:lnTo>
                <a:lnTo>
                  <a:pt x="46131" y="14489"/>
                </a:lnTo>
                <a:lnTo>
                  <a:pt x="45679" y="14421"/>
                </a:lnTo>
                <a:lnTo>
                  <a:pt x="45202" y="14364"/>
                </a:lnTo>
                <a:lnTo>
                  <a:pt x="44678" y="14341"/>
                </a:lnTo>
                <a:lnTo>
                  <a:pt x="38435" y="14136"/>
                </a:lnTo>
                <a:lnTo>
                  <a:pt x="38435" y="14057"/>
                </a:lnTo>
                <a:lnTo>
                  <a:pt x="38530" y="13214"/>
                </a:lnTo>
                <a:lnTo>
                  <a:pt x="38649" y="12371"/>
                </a:lnTo>
                <a:lnTo>
                  <a:pt x="38792" y="11539"/>
                </a:lnTo>
                <a:lnTo>
                  <a:pt x="38935" y="10696"/>
                </a:lnTo>
                <a:lnTo>
                  <a:pt x="39269" y="9022"/>
                </a:lnTo>
                <a:lnTo>
                  <a:pt x="39602" y="7347"/>
                </a:lnTo>
                <a:lnTo>
                  <a:pt x="39698" y="7006"/>
                </a:lnTo>
                <a:lnTo>
                  <a:pt x="39817" y="6550"/>
                </a:lnTo>
                <a:lnTo>
                  <a:pt x="40127" y="5491"/>
                </a:lnTo>
                <a:lnTo>
                  <a:pt x="40365" y="5377"/>
                </a:lnTo>
                <a:lnTo>
                  <a:pt x="40579" y="5263"/>
                </a:lnTo>
                <a:lnTo>
                  <a:pt x="40794" y="5149"/>
                </a:lnTo>
                <a:lnTo>
                  <a:pt x="40984" y="5023"/>
                </a:lnTo>
                <a:lnTo>
                  <a:pt x="41151" y="4887"/>
                </a:lnTo>
                <a:lnTo>
                  <a:pt x="41318" y="4750"/>
                </a:lnTo>
                <a:lnTo>
                  <a:pt x="41461" y="4602"/>
                </a:lnTo>
                <a:lnTo>
                  <a:pt x="41580" y="4454"/>
                </a:lnTo>
                <a:lnTo>
                  <a:pt x="41675" y="4306"/>
                </a:lnTo>
                <a:lnTo>
                  <a:pt x="41747" y="4146"/>
                </a:lnTo>
                <a:lnTo>
                  <a:pt x="41795" y="3975"/>
                </a:lnTo>
                <a:lnTo>
                  <a:pt x="41818" y="3805"/>
                </a:lnTo>
                <a:lnTo>
                  <a:pt x="41818" y="3634"/>
                </a:lnTo>
                <a:lnTo>
                  <a:pt x="41795" y="3463"/>
                </a:lnTo>
                <a:lnTo>
                  <a:pt x="41747" y="3281"/>
                </a:lnTo>
                <a:lnTo>
                  <a:pt x="41675" y="3098"/>
                </a:lnTo>
                <a:lnTo>
                  <a:pt x="41485" y="2745"/>
                </a:lnTo>
                <a:lnTo>
                  <a:pt x="41270" y="2426"/>
                </a:lnTo>
                <a:lnTo>
                  <a:pt x="41056" y="2130"/>
                </a:lnTo>
                <a:lnTo>
                  <a:pt x="40794" y="1857"/>
                </a:lnTo>
                <a:lnTo>
                  <a:pt x="40508" y="1583"/>
                </a:lnTo>
                <a:lnTo>
                  <a:pt x="40174" y="1321"/>
                </a:lnTo>
                <a:lnTo>
                  <a:pt x="39793" y="1048"/>
                </a:lnTo>
                <a:lnTo>
                  <a:pt x="39340" y="763"/>
                </a:lnTo>
                <a:lnTo>
                  <a:pt x="39150" y="661"/>
                </a:lnTo>
                <a:lnTo>
                  <a:pt x="38959" y="558"/>
                </a:lnTo>
                <a:lnTo>
                  <a:pt x="38745" y="478"/>
                </a:lnTo>
                <a:lnTo>
                  <a:pt x="38530" y="399"/>
                </a:lnTo>
                <a:lnTo>
                  <a:pt x="38316" y="330"/>
                </a:lnTo>
                <a:lnTo>
                  <a:pt x="38077" y="262"/>
                </a:lnTo>
                <a:lnTo>
                  <a:pt x="37839" y="205"/>
                </a:lnTo>
                <a:lnTo>
                  <a:pt x="37601" y="159"/>
                </a:lnTo>
                <a:lnTo>
                  <a:pt x="37339" y="114"/>
                </a:lnTo>
                <a:lnTo>
                  <a:pt x="37077" y="80"/>
                </a:lnTo>
                <a:lnTo>
                  <a:pt x="36815" y="46"/>
                </a:lnTo>
                <a:lnTo>
                  <a:pt x="36552" y="23"/>
                </a:lnTo>
                <a:lnTo>
                  <a:pt x="36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a:off x="5661412" y="2651659"/>
            <a:ext cx="219991" cy="159981"/>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100000">
            <a:off x="7655307" y="1421703"/>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8100000">
            <a:off x="7871544" y="1464494"/>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a:off x="8478047" y="559660"/>
            <a:ext cx="390911" cy="188039"/>
          </a:xfrm>
          <a:custGeom>
            <a:avLst/>
            <a:gdLst/>
            <a:ahLst/>
            <a:cxnLst/>
            <a:rect l="l" t="t" r="r" b="b"/>
            <a:pathLst>
              <a:path w="116256" h="30563" extrusionOk="0">
                <a:moveTo>
                  <a:pt x="4552" y="0"/>
                </a:moveTo>
                <a:lnTo>
                  <a:pt x="4099" y="23"/>
                </a:lnTo>
                <a:lnTo>
                  <a:pt x="3670" y="80"/>
                </a:lnTo>
                <a:lnTo>
                  <a:pt x="3241" y="137"/>
                </a:lnTo>
                <a:lnTo>
                  <a:pt x="2860" y="228"/>
                </a:lnTo>
                <a:lnTo>
                  <a:pt x="2479" y="331"/>
                </a:lnTo>
                <a:lnTo>
                  <a:pt x="2097" y="445"/>
                </a:lnTo>
                <a:lnTo>
                  <a:pt x="1764" y="570"/>
                </a:lnTo>
                <a:lnTo>
                  <a:pt x="1454" y="718"/>
                </a:lnTo>
                <a:lnTo>
                  <a:pt x="1168" y="866"/>
                </a:lnTo>
                <a:lnTo>
                  <a:pt x="906" y="1026"/>
                </a:lnTo>
                <a:lnTo>
                  <a:pt x="668" y="1208"/>
                </a:lnTo>
                <a:lnTo>
                  <a:pt x="477" y="1379"/>
                </a:lnTo>
                <a:lnTo>
                  <a:pt x="310" y="1561"/>
                </a:lnTo>
                <a:lnTo>
                  <a:pt x="167" y="1755"/>
                </a:lnTo>
                <a:lnTo>
                  <a:pt x="72" y="1948"/>
                </a:lnTo>
                <a:lnTo>
                  <a:pt x="24" y="2142"/>
                </a:lnTo>
                <a:lnTo>
                  <a:pt x="1" y="2336"/>
                </a:lnTo>
                <a:lnTo>
                  <a:pt x="24" y="2518"/>
                </a:lnTo>
                <a:lnTo>
                  <a:pt x="96" y="2712"/>
                </a:lnTo>
                <a:lnTo>
                  <a:pt x="191" y="2894"/>
                </a:lnTo>
                <a:lnTo>
                  <a:pt x="358" y="3076"/>
                </a:lnTo>
                <a:lnTo>
                  <a:pt x="549" y="3247"/>
                </a:lnTo>
                <a:lnTo>
                  <a:pt x="811" y="3418"/>
                </a:lnTo>
                <a:lnTo>
                  <a:pt x="1097" y="3577"/>
                </a:lnTo>
                <a:lnTo>
                  <a:pt x="1454" y="3725"/>
                </a:lnTo>
                <a:lnTo>
                  <a:pt x="1859" y="3851"/>
                </a:lnTo>
                <a:lnTo>
                  <a:pt x="2336" y="3976"/>
                </a:lnTo>
                <a:lnTo>
                  <a:pt x="9246" y="5571"/>
                </a:lnTo>
                <a:lnTo>
                  <a:pt x="16156" y="7165"/>
                </a:lnTo>
                <a:lnTo>
                  <a:pt x="23042" y="8760"/>
                </a:lnTo>
                <a:lnTo>
                  <a:pt x="29904" y="10366"/>
                </a:lnTo>
                <a:lnTo>
                  <a:pt x="36767" y="11984"/>
                </a:lnTo>
                <a:lnTo>
                  <a:pt x="43629" y="13613"/>
                </a:lnTo>
                <a:lnTo>
                  <a:pt x="50491" y="15242"/>
                </a:lnTo>
                <a:lnTo>
                  <a:pt x="57330" y="16882"/>
                </a:lnTo>
                <a:lnTo>
                  <a:pt x="64145" y="18522"/>
                </a:lnTo>
                <a:lnTo>
                  <a:pt x="70960" y="20185"/>
                </a:lnTo>
                <a:lnTo>
                  <a:pt x="77774" y="21849"/>
                </a:lnTo>
                <a:lnTo>
                  <a:pt x="84589" y="23534"/>
                </a:lnTo>
                <a:lnTo>
                  <a:pt x="91380" y="25220"/>
                </a:lnTo>
                <a:lnTo>
                  <a:pt x="98147" y="26929"/>
                </a:lnTo>
                <a:lnTo>
                  <a:pt x="104914" y="28638"/>
                </a:lnTo>
                <a:lnTo>
                  <a:pt x="111681" y="30369"/>
                </a:lnTo>
                <a:lnTo>
                  <a:pt x="112015" y="30449"/>
                </a:lnTo>
                <a:lnTo>
                  <a:pt x="112324" y="30494"/>
                </a:lnTo>
                <a:lnTo>
                  <a:pt x="112634" y="30540"/>
                </a:lnTo>
                <a:lnTo>
                  <a:pt x="112944" y="30551"/>
                </a:lnTo>
                <a:lnTo>
                  <a:pt x="113254" y="30563"/>
                </a:lnTo>
                <a:lnTo>
                  <a:pt x="113540" y="30551"/>
                </a:lnTo>
                <a:lnTo>
                  <a:pt x="113826" y="30529"/>
                </a:lnTo>
                <a:lnTo>
                  <a:pt x="114112" y="30483"/>
                </a:lnTo>
                <a:lnTo>
                  <a:pt x="114374" y="30437"/>
                </a:lnTo>
                <a:lnTo>
                  <a:pt x="114636" y="30369"/>
                </a:lnTo>
                <a:lnTo>
                  <a:pt x="114850" y="30301"/>
                </a:lnTo>
                <a:lnTo>
                  <a:pt x="115088" y="30221"/>
                </a:lnTo>
                <a:lnTo>
                  <a:pt x="115303" y="30130"/>
                </a:lnTo>
                <a:lnTo>
                  <a:pt x="115470" y="30027"/>
                </a:lnTo>
                <a:lnTo>
                  <a:pt x="115660" y="29913"/>
                </a:lnTo>
                <a:lnTo>
                  <a:pt x="115803" y="29799"/>
                </a:lnTo>
                <a:lnTo>
                  <a:pt x="115946" y="29686"/>
                </a:lnTo>
                <a:lnTo>
                  <a:pt x="116042" y="29560"/>
                </a:lnTo>
                <a:lnTo>
                  <a:pt x="116137" y="29435"/>
                </a:lnTo>
                <a:lnTo>
                  <a:pt x="116208" y="29298"/>
                </a:lnTo>
                <a:lnTo>
                  <a:pt x="116256" y="29173"/>
                </a:lnTo>
                <a:lnTo>
                  <a:pt x="116256" y="29036"/>
                </a:lnTo>
                <a:lnTo>
                  <a:pt x="116256" y="28900"/>
                </a:lnTo>
                <a:lnTo>
                  <a:pt x="116208" y="28774"/>
                </a:lnTo>
                <a:lnTo>
                  <a:pt x="116137" y="28638"/>
                </a:lnTo>
                <a:lnTo>
                  <a:pt x="116042" y="28512"/>
                </a:lnTo>
                <a:lnTo>
                  <a:pt x="115922" y="28387"/>
                </a:lnTo>
                <a:lnTo>
                  <a:pt x="115756" y="28262"/>
                </a:lnTo>
                <a:lnTo>
                  <a:pt x="115565" y="28148"/>
                </a:lnTo>
                <a:lnTo>
                  <a:pt x="115351" y="28045"/>
                </a:lnTo>
                <a:lnTo>
                  <a:pt x="115088" y="27943"/>
                </a:lnTo>
                <a:lnTo>
                  <a:pt x="114779" y="27840"/>
                </a:lnTo>
                <a:lnTo>
                  <a:pt x="108202" y="25983"/>
                </a:lnTo>
                <a:lnTo>
                  <a:pt x="101626" y="24127"/>
                </a:lnTo>
                <a:lnTo>
                  <a:pt x="95002" y="22304"/>
                </a:lnTo>
                <a:lnTo>
                  <a:pt x="88354" y="20482"/>
                </a:lnTo>
                <a:lnTo>
                  <a:pt x="81706" y="18682"/>
                </a:lnTo>
                <a:lnTo>
                  <a:pt x="75010" y="16905"/>
                </a:lnTo>
                <a:lnTo>
                  <a:pt x="68291" y="15139"/>
                </a:lnTo>
                <a:lnTo>
                  <a:pt x="61571" y="13396"/>
                </a:lnTo>
                <a:lnTo>
                  <a:pt x="54804" y="11676"/>
                </a:lnTo>
                <a:lnTo>
                  <a:pt x="48013" y="9968"/>
                </a:lnTo>
                <a:lnTo>
                  <a:pt x="41222" y="8293"/>
                </a:lnTo>
                <a:lnTo>
                  <a:pt x="34408" y="6630"/>
                </a:lnTo>
                <a:lnTo>
                  <a:pt x="27569" y="4990"/>
                </a:lnTo>
                <a:lnTo>
                  <a:pt x="20707" y="3384"/>
                </a:lnTo>
                <a:lnTo>
                  <a:pt x="13821" y="1789"/>
                </a:lnTo>
                <a:lnTo>
                  <a:pt x="6934" y="228"/>
                </a:lnTo>
                <a:lnTo>
                  <a:pt x="6434" y="126"/>
                </a:lnTo>
                <a:lnTo>
                  <a:pt x="5957" y="57"/>
                </a:lnTo>
                <a:lnTo>
                  <a:pt x="5481" y="12"/>
                </a:lnTo>
                <a:lnTo>
                  <a:pt x="5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a:off x="8561033" y="450485"/>
            <a:ext cx="321368" cy="187694"/>
          </a:xfrm>
          <a:custGeom>
            <a:avLst/>
            <a:gdLst/>
            <a:ahLst/>
            <a:cxnLst/>
            <a:rect l="l" t="t" r="r" b="b"/>
            <a:pathLst>
              <a:path w="95574" h="30507" extrusionOk="0">
                <a:moveTo>
                  <a:pt x="4313" y="1"/>
                </a:moveTo>
                <a:lnTo>
                  <a:pt x="3908" y="24"/>
                </a:lnTo>
                <a:lnTo>
                  <a:pt x="3479" y="58"/>
                </a:lnTo>
                <a:lnTo>
                  <a:pt x="3098" y="115"/>
                </a:lnTo>
                <a:lnTo>
                  <a:pt x="2717" y="195"/>
                </a:lnTo>
                <a:lnTo>
                  <a:pt x="2359" y="286"/>
                </a:lnTo>
                <a:lnTo>
                  <a:pt x="2002" y="400"/>
                </a:lnTo>
                <a:lnTo>
                  <a:pt x="1692" y="525"/>
                </a:lnTo>
                <a:lnTo>
                  <a:pt x="1382" y="650"/>
                </a:lnTo>
                <a:lnTo>
                  <a:pt x="1120" y="798"/>
                </a:lnTo>
                <a:lnTo>
                  <a:pt x="882" y="958"/>
                </a:lnTo>
                <a:lnTo>
                  <a:pt x="644" y="1129"/>
                </a:lnTo>
                <a:lnTo>
                  <a:pt x="453" y="1299"/>
                </a:lnTo>
                <a:lnTo>
                  <a:pt x="286" y="1482"/>
                </a:lnTo>
                <a:lnTo>
                  <a:pt x="167" y="1664"/>
                </a:lnTo>
                <a:lnTo>
                  <a:pt x="72" y="1846"/>
                </a:lnTo>
                <a:lnTo>
                  <a:pt x="24" y="2040"/>
                </a:lnTo>
                <a:lnTo>
                  <a:pt x="0" y="2222"/>
                </a:lnTo>
                <a:lnTo>
                  <a:pt x="0" y="2416"/>
                </a:lnTo>
                <a:lnTo>
                  <a:pt x="72" y="2598"/>
                </a:lnTo>
                <a:lnTo>
                  <a:pt x="167" y="2780"/>
                </a:lnTo>
                <a:lnTo>
                  <a:pt x="310" y="2963"/>
                </a:lnTo>
                <a:lnTo>
                  <a:pt x="501" y="3133"/>
                </a:lnTo>
                <a:lnTo>
                  <a:pt x="739" y="3304"/>
                </a:lnTo>
                <a:lnTo>
                  <a:pt x="1001" y="3452"/>
                </a:lnTo>
                <a:lnTo>
                  <a:pt x="1335" y="3600"/>
                </a:lnTo>
                <a:lnTo>
                  <a:pt x="1740" y="3737"/>
                </a:lnTo>
                <a:lnTo>
                  <a:pt x="2169" y="3862"/>
                </a:lnTo>
                <a:lnTo>
                  <a:pt x="5123" y="4591"/>
                </a:lnTo>
                <a:lnTo>
                  <a:pt x="8054" y="5332"/>
                </a:lnTo>
                <a:lnTo>
                  <a:pt x="10961" y="6072"/>
                </a:lnTo>
                <a:lnTo>
                  <a:pt x="13868" y="6824"/>
                </a:lnTo>
                <a:lnTo>
                  <a:pt x="16775" y="7576"/>
                </a:lnTo>
                <a:lnTo>
                  <a:pt x="19658" y="8339"/>
                </a:lnTo>
                <a:lnTo>
                  <a:pt x="22517" y="9114"/>
                </a:lnTo>
                <a:lnTo>
                  <a:pt x="25377" y="9888"/>
                </a:lnTo>
                <a:lnTo>
                  <a:pt x="28236" y="10674"/>
                </a:lnTo>
                <a:lnTo>
                  <a:pt x="31072" y="11472"/>
                </a:lnTo>
                <a:lnTo>
                  <a:pt x="33907" y="12269"/>
                </a:lnTo>
                <a:lnTo>
                  <a:pt x="36719" y="13066"/>
                </a:lnTo>
                <a:lnTo>
                  <a:pt x="39530" y="13875"/>
                </a:lnTo>
                <a:lnTo>
                  <a:pt x="42342" y="14695"/>
                </a:lnTo>
                <a:lnTo>
                  <a:pt x="45130" y="15515"/>
                </a:lnTo>
                <a:lnTo>
                  <a:pt x="47918" y="16336"/>
                </a:lnTo>
                <a:lnTo>
                  <a:pt x="53470" y="18010"/>
                </a:lnTo>
                <a:lnTo>
                  <a:pt x="58974" y="19707"/>
                </a:lnTo>
                <a:lnTo>
                  <a:pt x="64478" y="21416"/>
                </a:lnTo>
                <a:lnTo>
                  <a:pt x="69959" y="23159"/>
                </a:lnTo>
                <a:lnTo>
                  <a:pt x="75415" y="24913"/>
                </a:lnTo>
                <a:lnTo>
                  <a:pt x="80872" y="26702"/>
                </a:lnTo>
                <a:lnTo>
                  <a:pt x="86304" y="28501"/>
                </a:lnTo>
                <a:lnTo>
                  <a:pt x="91713" y="30312"/>
                </a:lnTo>
                <a:lnTo>
                  <a:pt x="91952" y="30381"/>
                </a:lnTo>
                <a:lnTo>
                  <a:pt x="92166" y="30438"/>
                </a:lnTo>
                <a:lnTo>
                  <a:pt x="92380" y="30472"/>
                </a:lnTo>
                <a:lnTo>
                  <a:pt x="92619" y="30495"/>
                </a:lnTo>
                <a:lnTo>
                  <a:pt x="92833" y="30506"/>
                </a:lnTo>
                <a:lnTo>
                  <a:pt x="93048" y="30506"/>
                </a:lnTo>
                <a:lnTo>
                  <a:pt x="93286" y="30495"/>
                </a:lnTo>
                <a:lnTo>
                  <a:pt x="93500" y="30472"/>
                </a:lnTo>
                <a:lnTo>
                  <a:pt x="93715" y="30438"/>
                </a:lnTo>
                <a:lnTo>
                  <a:pt x="93905" y="30404"/>
                </a:lnTo>
                <a:lnTo>
                  <a:pt x="94096" y="30347"/>
                </a:lnTo>
                <a:lnTo>
                  <a:pt x="94287" y="30290"/>
                </a:lnTo>
                <a:lnTo>
                  <a:pt x="94477" y="30221"/>
                </a:lnTo>
                <a:lnTo>
                  <a:pt x="94644" y="30153"/>
                </a:lnTo>
                <a:lnTo>
                  <a:pt x="94811" y="30073"/>
                </a:lnTo>
                <a:lnTo>
                  <a:pt x="94954" y="29994"/>
                </a:lnTo>
                <a:lnTo>
                  <a:pt x="95097" y="29902"/>
                </a:lnTo>
                <a:lnTo>
                  <a:pt x="95216" y="29811"/>
                </a:lnTo>
                <a:lnTo>
                  <a:pt x="95311" y="29709"/>
                </a:lnTo>
                <a:lnTo>
                  <a:pt x="95407" y="29618"/>
                </a:lnTo>
                <a:lnTo>
                  <a:pt x="95478" y="29515"/>
                </a:lnTo>
                <a:lnTo>
                  <a:pt x="95526" y="29401"/>
                </a:lnTo>
                <a:lnTo>
                  <a:pt x="95550" y="29299"/>
                </a:lnTo>
                <a:lnTo>
                  <a:pt x="95573" y="29196"/>
                </a:lnTo>
                <a:lnTo>
                  <a:pt x="95550" y="29094"/>
                </a:lnTo>
                <a:lnTo>
                  <a:pt x="95526" y="28991"/>
                </a:lnTo>
                <a:lnTo>
                  <a:pt x="95454" y="28889"/>
                </a:lnTo>
                <a:lnTo>
                  <a:pt x="95383" y="28786"/>
                </a:lnTo>
                <a:lnTo>
                  <a:pt x="95287" y="28684"/>
                </a:lnTo>
                <a:lnTo>
                  <a:pt x="95144" y="28592"/>
                </a:lnTo>
                <a:lnTo>
                  <a:pt x="94978" y="28501"/>
                </a:lnTo>
                <a:lnTo>
                  <a:pt x="94787" y="28422"/>
                </a:lnTo>
                <a:lnTo>
                  <a:pt x="92237" y="27408"/>
                </a:lnTo>
                <a:lnTo>
                  <a:pt x="89688" y="26405"/>
                </a:lnTo>
                <a:lnTo>
                  <a:pt x="87114" y="25414"/>
                </a:lnTo>
                <a:lnTo>
                  <a:pt x="84517" y="24435"/>
                </a:lnTo>
                <a:lnTo>
                  <a:pt x="81896" y="23455"/>
                </a:lnTo>
                <a:lnTo>
                  <a:pt x="79275" y="22498"/>
                </a:lnTo>
                <a:lnTo>
                  <a:pt x="76630" y="21541"/>
                </a:lnTo>
                <a:lnTo>
                  <a:pt x="73962" y="20585"/>
                </a:lnTo>
                <a:lnTo>
                  <a:pt x="71293" y="19650"/>
                </a:lnTo>
                <a:lnTo>
                  <a:pt x="68577" y="18716"/>
                </a:lnTo>
                <a:lnTo>
                  <a:pt x="65884" y="17794"/>
                </a:lnTo>
                <a:lnTo>
                  <a:pt x="63168" y="16871"/>
                </a:lnTo>
                <a:lnTo>
                  <a:pt x="60427" y="15971"/>
                </a:lnTo>
                <a:lnTo>
                  <a:pt x="57687" y="15071"/>
                </a:lnTo>
                <a:lnTo>
                  <a:pt x="54923" y="14183"/>
                </a:lnTo>
                <a:lnTo>
                  <a:pt x="52135" y="13294"/>
                </a:lnTo>
                <a:lnTo>
                  <a:pt x="49371" y="12417"/>
                </a:lnTo>
                <a:lnTo>
                  <a:pt x="46560" y="11551"/>
                </a:lnTo>
                <a:lnTo>
                  <a:pt x="43772" y="10697"/>
                </a:lnTo>
                <a:lnTo>
                  <a:pt x="40936" y="9843"/>
                </a:lnTo>
                <a:lnTo>
                  <a:pt x="38125" y="9000"/>
                </a:lnTo>
                <a:lnTo>
                  <a:pt x="35289" y="8168"/>
                </a:lnTo>
                <a:lnTo>
                  <a:pt x="32454" y="7348"/>
                </a:lnTo>
                <a:lnTo>
                  <a:pt x="29594" y="6528"/>
                </a:lnTo>
                <a:lnTo>
                  <a:pt x="26735" y="5719"/>
                </a:lnTo>
                <a:lnTo>
                  <a:pt x="23876" y="4910"/>
                </a:lnTo>
                <a:lnTo>
                  <a:pt x="20993" y="4124"/>
                </a:lnTo>
                <a:lnTo>
                  <a:pt x="18133" y="3338"/>
                </a:lnTo>
                <a:lnTo>
                  <a:pt x="15250" y="2552"/>
                </a:lnTo>
                <a:lnTo>
                  <a:pt x="12343" y="1789"/>
                </a:lnTo>
                <a:lnTo>
                  <a:pt x="9460" y="1026"/>
                </a:lnTo>
                <a:lnTo>
                  <a:pt x="6553" y="263"/>
                </a:lnTo>
                <a:lnTo>
                  <a:pt x="6100" y="160"/>
                </a:lnTo>
                <a:lnTo>
                  <a:pt x="5647" y="81"/>
                </a:lnTo>
                <a:lnTo>
                  <a:pt x="5195" y="35"/>
                </a:lnTo>
                <a:lnTo>
                  <a:pt x="47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a:off x="8262064" y="773911"/>
            <a:ext cx="124214" cy="56340"/>
          </a:xfrm>
          <a:custGeom>
            <a:avLst/>
            <a:gdLst/>
            <a:ahLst/>
            <a:cxnLst/>
            <a:rect l="l" t="t" r="r" b="b"/>
            <a:pathLst>
              <a:path w="32645" h="8089" extrusionOk="0">
                <a:moveTo>
                  <a:pt x="4361" y="1"/>
                </a:moveTo>
                <a:lnTo>
                  <a:pt x="3979" y="12"/>
                </a:lnTo>
                <a:lnTo>
                  <a:pt x="3622" y="35"/>
                </a:lnTo>
                <a:lnTo>
                  <a:pt x="3265" y="69"/>
                </a:lnTo>
                <a:lnTo>
                  <a:pt x="2931" y="126"/>
                </a:lnTo>
                <a:lnTo>
                  <a:pt x="2597" y="194"/>
                </a:lnTo>
                <a:lnTo>
                  <a:pt x="2288" y="274"/>
                </a:lnTo>
                <a:lnTo>
                  <a:pt x="1978" y="365"/>
                </a:lnTo>
                <a:lnTo>
                  <a:pt x="1692" y="468"/>
                </a:lnTo>
                <a:lnTo>
                  <a:pt x="1430" y="582"/>
                </a:lnTo>
                <a:lnTo>
                  <a:pt x="1192" y="696"/>
                </a:lnTo>
                <a:lnTo>
                  <a:pt x="953" y="832"/>
                </a:lnTo>
                <a:lnTo>
                  <a:pt x="739" y="958"/>
                </a:lnTo>
                <a:lnTo>
                  <a:pt x="572" y="1106"/>
                </a:lnTo>
                <a:lnTo>
                  <a:pt x="405" y="1242"/>
                </a:lnTo>
                <a:lnTo>
                  <a:pt x="262" y="1391"/>
                </a:lnTo>
                <a:lnTo>
                  <a:pt x="167" y="1550"/>
                </a:lnTo>
                <a:lnTo>
                  <a:pt x="72" y="1698"/>
                </a:lnTo>
                <a:lnTo>
                  <a:pt x="24" y="1858"/>
                </a:lnTo>
                <a:lnTo>
                  <a:pt x="0" y="2017"/>
                </a:lnTo>
                <a:lnTo>
                  <a:pt x="0" y="2177"/>
                </a:lnTo>
                <a:lnTo>
                  <a:pt x="48" y="2325"/>
                </a:lnTo>
                <a:lnTo>
                  <a:pt x="119" y="2484"/>
                </a:lnTo>
                <a:lnTo>
                  <a:pt x="238" y="2632"/>
                </a:lnTo>
                <a:lnTo>
                  <a:pt x="358" y="2780"/>
                </a:lnTo>
                <a:lnTo>
                  <a:pt x="548" y="2917"/>
                </a:lnTo>
                <a:lnTo>
                  <a:pt x="763" y="3054"/>
                </a:lnTo>
                <a:lnTo>
                  <a:pt x="1025" y="3179"/>
                </a:lnTo>
                <a:lnTo>
                  <a:pt x="1311" y="3304"/>
                </a:lnTo>
                <a:lnTo>
                  <a:pt x="1668" y="3407"/>
                </a:lnTo>
                <a:lnTo>
                  <a:pt x="2049" y="3509"/>
                </a:lnTo>
                <a:lnTo>
                  <a:pt x="3503" y="3851"/>
                </a:lnTo>
                <a:lnTo>
                  <a:pt x="4956" y="4193"/>
                </a:lnTo>
                <a:lnTo>
                  <a:pt x="6458" y="4512"/>
                </a:lnTo>
                <a:lnTo>
                  <a:pt x="7959" y="4831"/>
                </a:lnTo>
                <a:lnTo>
                  <a:pt x="9484" y="5138"/>
                </a:lnTo>
                <a:lnTo>
                  <a:pt x="11032" y="5446"/>
                </a:lnTo>
                <a:lnTo>
                  <a:pt x="12581" y="5742"/>
                </a:lnTo>
                <a:lnTo>
                  <a:pt x="14130" y="6027"/>
                </a:lnTo>
                <a:lnTo>
                  <a:pt x="15703" y="6300"/>
                </a:lnTo>
                <a:lnTo>
                  <a:pt x="17252" y="6562"/>
                </a:lnTo>
                <a:lnTo>
                  <a:pt x="18824" y="6824"/>
                </a:lnTo>
                <a:lnTo>
                  <a:pt x="20397" y="7075"/>
                </a:lnTo>
                <a:lnTo>
                  <a:pt x="21969" y="7314"/>
                </a:lnTo>
                <a:lnTo>
                  <a:pt x="23542" y="7542"/>
                </a:lnTo>
                <a:lnTo>
                  <a:pt x="25091" y="7770"/>
                </a:lnTo>
                <a:lnTo>
                  <a:pt x="26640" y="7986"/>
                </a:lnTo>
                <a:lnTo>
                  <a:pt x="27211" y="8043"/>
                </a:lnTo>
                <a:lnTo>
                  <a:pt x="27783" y="8088"/>
                </a:lnTo>
                <a:lnTo>
                  <a:pt x="28284" y="8088"/>
                </a:lnTo>
                <a:lnTo>
                  <a:pt x="28784" y="8077"/>
                </a:lnTo>
                <a:lnTo>
                  <a:pt x="29261" y="8032"/>
                </a:lnTo>
                <a:lnTo>
                  <a:pt x="29713" y="7975"/>
                </a:lnTo>
                <a:lnTo>
                  <a:pt x="30118" y="7883"/>
                </a:lnTo>
                <a:lnTo>
                  <a:pt x="30500" y="7781"/>
                </a:lnTo>
                <a:lnTo>
                  <a:pt x="30857" y="7656"/>
                </a:lnTo>
                <a:lnTo>
                  <a:pt x="31191" y="7519"/>
                </a:lnTo>
                <a:lnTo>
                  <a:pt x="31477" y="7371"/>
                </a:lnTo>
                <a:lnTo>
                  <a:pt x="31739" y="7200"/>
                </a:lnTo>
                <a:lnTo>
                  <a:pt x="31977" y="7018"/>
                </a:lnTo>
                <a:lnTo>
                  <a:pt x="32168" y="6835"/>
                </a:lnTo>
                <a:lnTo>
                  <a:pt x="32334" y="6630"/>
                </a:lnTo>
                <a:lnTo>
                  <a:pt x="32477" y="6425"/>
                </a:lnTo>
                <a:lnTo>
                  <a:pt x="32573" y="6220"/>
                </a:lnTo>
                <a:lnTo>
                  <a:pt x="32620" y="6004"/>
                </a:lnTo>
                <a:lnTo>
                  <a:pt x="32644" y="5787"/>
                </a:lnTo>
                <a:lnTo>
                  <a:pt x="32620" y="5571"/>
                </a:lnTo>
                <a:lnTo>
                  <a:pt x="32573" y="5355"/>
                </a:lnTo>
                <a:lnTo>
                  <a:pt x="32477" y="5138"/>
                </a:lnTo>
                <a:lnTo>
                  <a:pt x="32358" y="4922"/>
                </a:lnTo>
                <a:lnTo>
                  <a:pt x="32191" y="4717"/>
                </a:lnTo>
                <a:lnTo>
                  <a:pt x="31977" y="4523"/>
                </a:lnTo>
                <a:lnTo>
                  <a:pt x="31715" y="4329"/>
                </a:lnTo>
                <a:lnTo>
                  <a:pt x="31429" y="4147"/>
                </a:lnTo>
                <a:lnTo>
                  <a:pt x="31072" y="3976"/>
                </a:lnTo>
                <a:lnTo>
                  <a:pt x="30690" y="3817"/>
                </a:lnTo>
                <a:lnTo>
                  <a:pt x="30261" y="3669"/>
                </a:lnTo>
                <a:lnTo>
                  <a:pt x="29785" y="3543"/>
                </a:lnTo>
                <a:lnTo>
                  <a:pt x="29285" y="3441"/>
                </a:lnTo>
                <a:lnTo>
                  <a:pt x="27831" y="3168"/>
                </a:lnTo>
                <a:lnTo>
                  <a:pt x="26378" y="2906"/>
                </a:lnTo>
                <a:lnTo>
                  <a:pt x="24900" y="2655"/>
                </a:lnTo>
                <a:lnTo>
                  <a:pt x="23399" y="2404"/>
                </a:lnTo>
                <a:lnTo>
                  <a:pt x="21898" y="2154"/>
                </a:lnTo>
                <a:lnTo>
                  <a:pt x="20397" y="1915"/>
                </a:lnTo>
                <a:lnTo>
                  <a:pt x="18872" y="1687"/>
                </a:lnTo>
                <a:lnTo>
                  <a:pt x="17347" y="1470"/>
                </a:lnTo>
                <a:lnTo>
                  <a:pt x="15822" y="1254"/>
                </a:lnTo>
                <a:lnTo>
                  <a:pt x="14297" y="1049"/>
                </a:lnTo>
                <a:lnTo>
                  <a:pt x="12748" y="844"/>
                </a:lnTo>
                <a:lnTo>
                  <a:pt x="11223" y="661"/>
                </a:lnTo>
                <a:lnTo>
                  <a:pt x="9674" y="491"/>
                </a:lnTo>
                <a:lnTo>
                  <a:pt x="8149" y="320"/>
                </a:lnTo>
                <a:lnTo>
                  <a:pt x="6624" y="172"/>
                </a:lnTo>
                <a:lnTo>
                  <a:pt x="5123" y="35"/>
                </a:lnTo>
                <a:lnTo>
                  <a:pt x="4718" y="12"/>
                </a:lnTo>
                <a:lnTo>
                  <a:pt x="43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a:off x="7995395" y="741221"/>
            <a:ext cx="90304" cy="36267"/>
          </a:xfrm>
          <a:custGeom>
            <a:avLst/>
            <a:gdLst/>
            <a:ahLst/>
            <a:cxnLst/>
            <a:rect l="l" t="t" r="r" b="b"/>
            <a:pathLst>
              <a:path w="23733" h="5207" extrusionOk="0">
                <a:moveTo>
                  <a:pt x="3074" y="1"/>
                </a:moveTo>
                <a:lnTo>
                  <a:pt x="2764" y="24"/>
                </a:lnTo>
                <a:lnTo>
                  <a:pt x="2454" y="58"/>
                </a:lnTo>
                <a:lnTo>
                  <a:pt x="2168" y="103"/>
                </a:lnTo>
                <a:lnTo>
                  <a:pt x="1906" y="172"/>
                </a:lnTo>
                <a:lnTo>
                  <a:pt x="1644" y="251"/>
                </a:lnTo>
                <a:lnTo>
                  <a:pt x="1406" y="331"/>
                </a:lnTo>
                <a:lnTo>
                  <a:pt x="1191" y="434"/>
                </a:lnTo>
                <a:lnTo>
                  <a:pt x="977" y="548"/>
                </a:lnTo>
                <a:lnTo>
                  <a:pt x="786" y="662"/>
                </a:lnTo>
                <a:lnTo>
                  <a:pt x="620" y="787"/>
                </a:lnTo>
                <a:lnTo>
                  <a:pt x="453" y="924"/>
                </a:lnTo>
                <a:lnTo>
                  <a:pt x="334" y="1060"/>
                </a:lnTo>
                <a:lnTo>
                  <a:pt x="214" y="1197"/>
                </a:lnTo>
                <a:lnTo>
                  <a:pt x="119" y="1345"/>
                </a:lnTo>
                <a:lnTo>
                  <a:pt x="48" y="1493"/>
                </a:lnTo>
                <a:lnTo>
                  <a:pt x="24" y="1641"/>
                </a:lnTo>
                <a:lnTo>
                  <a:pt x="0" y="1801"/>
                </a:lnTo>
                <a:lnTo>
                  <a:pt x="0" y="1949"/>
                </a:lnTo>
                <a:lnTo>
                  <a:pt x="48" y="2097"/>
                </a:lnTo>
                <a:lnTo>
                  <a:pt x="95" y="2245"/>
                </a:lnTo>
                <a:lnTo>
                  <a:pt x="191" y="2393"/>
                </a:lnTo>
                <a:lnTo>
                  <a:pt x="310" y="2530"/>
                </a:lnTo>
                <a:lnTo>
                  <a:pt x="453" y="2666"/>
                </a:lnTo>
                <a:lnTo>
                  <a:pt x="643" y="2792"/>
                </a:lnTo>
                <a:lnTo>
                  <a:pt x="858" y="2906"/>
                </a:lnTo>
                <a:lnTo>
                  <a:pt x="1096" y="3020"/>
                </a:lnTo>
                <a:lnTo>
                  <a:pt x="1358" y="3122"/>
                </a:lnTo>
                <a:lnTo>
                  <a:pt x="1668" y="3213"/>
                </a:lnTo>
                <a:lnTo>
                  <a:pt x="2740" y="3475"/>
                </a:lnTo>
                <a:lnTo>
                  <a:pt x="3836" y="3726"/>
                </a:lnTo>
                <a:lnTo>
                  <a:pt x="4956" y="3965"/>
                </a:lnTo>
                <a:lnTo>
                  <a:pt x="6100" y="4193"/>
                </a:lnTo>
                <a:lnTo>
                  <a:pt x="7267" y="4386"/>
                </a:lnTo>
                <a:lnTo>
                  <a:pt x="8435" y="4580"/>
                </a:lnTo>
                <a:lnTo>
                  <a:pt x="9626" y="4740"/>
                </a:lnTo>
                <a:lnTo>
                  <a:pt x="10842" y="4876"/>
                </a:lnTo>
                <a:lnTo>
                  <a:pt x="12057" y="5002"/>
                </a:lnTo>
                <a:lnTo>
                  <a:pt x="13272" y="5093"/>
                </a:lnTo>
                <a:lnTo>
                  <a:pt x="13868" y="5127"/>
                </a:lnTo>
                <a:lnTo>
                  <a:pt x="14487" y="5150"/>
                </a:lnTo>
                <a:lnTo>
                  <a:pt x="15107" y="5172"/>
                </a:lnTo>
                <a:lnTo>
                  <a:pt x="15703" y="5195"/>
                </a:lnTo>
                <a:lnTo>
                  <a:pt x="16322" y="5195"/>
                </a:lnTo>
                <a:lnTo>
                  <a:pt x="16942" y="5207"/>
                </a:lnTo>
                <a:lnTo>
                  <a:pt x="17537" y="5195"/>
                </a:lnTo>
                <a:lnTo>
                  <a:pt x="18157" y="5184"/>
                </a:lnTo>
                <a:lnTo>
                  <a:pt x="18776" y="5161"/>
                </a:lnTo>
                <a:lnTo>
                  <a:pt x="19372" y="5127"/>
                </a:lnTo>
                <a:lnTo>
                  <a:pt x="19968" y="5081"/>
                </a:lnTo>
                <a:lnTo>
                  <a:pt x="20587" y="5036"/>
                </a:lnTo>
                <a:lnTo>
                  <a:pt x="21016" y="4990"/>
                </a:lnTo>
                <a:lnTo>
                  <a:pt x="21421" y="4922"/>
                </a:lnTo>
                <a:lnTo>
                  <a:pt x="21802" y="4831"/>
                </a:lnTo>
                <a:lnTo>
                  <a:pt x="22136" y="4728"/>
                </a:lnTo>
                <a:lnTo>
                  <a:pt x="22446" y="4614"/>
                </a:lnTo>
                <a:lnTo>
                  <a:pt x="22732" y="4489"/>
                </a:lnTo>
                <a:lnTo>
                  <a:pt x="22970" y="4352"/>
                </a:lnTo>
                <a:lnTo>
                  <a:pt x="23161" y="4193"/>
                </a:lnTo>
                <a:lnTo>
                  <a:pt x="23327" y="4033"/>
                </a:lnTo>
                <a:lnTo>
                  <a:pt x="23470" y="3862"/>
                </a:lnTo>
                <a:lnTo>
                  <a:pt x="23589" y="3692"/>
                </a:lnTo>
                <a:lnTo>
                  <a:pt x="23661" y="3509"/>
                </a:lnTo>
                <a:lnTo>
                  <a:pt x="23709" y="3327"/>
                </a:lnTo>
                <a:lnTo>
                  <a:pt x="23732" y="3145"/>
                </a:lnTo>
                <a:lnTo>
                  <a:pt x="23732" y="2963"/>
                </a:lnTo>
                <a:lnTo>
                  <a:pt x="23685" y="2769"/>
                </a:lnTo>
                <a:lnTo>
                  <a:pt x="23613" y="2587"/>
                </a:lnTo>
                <a:lnTo>
                  <a:pt x="23518" y="2404"/>
                </a:lnTo>
                <a:lnTo>
                  <a:pt x="23399" y="2222"/>
                </a:lnTo>
                <a:lnTo>
                  <a:pt x="23232" y="2051"/>
                </a:lnTo>
                <a:lnTo>
                  <a:pt x="23065" y="1880"/>
                </a:lnTo>
                <a:lnTo>
                  <a:pt x="22851" y="1732"/>
                </a:lnTo>
                <a:lnTo>
                  <a:pt x="22613" y="1573"/>
                </a:lnTo>
                <a:lnTo>
                  <a:pt x="22350" y="1436"/>
                </a:lnTo>
                <a:lnTo>
                  <a:pt x="22065" y="1311"/>
                </a:lnTo>
                <a:lnTo>
                  <a:pt x="21755" y="1197"/>
                </a:lnTo>
                <a:lnTo>
                  <a:pt x="21421" y="1106"/>
                </a:lnTo>
                <a:lnTo>
                  <a:pt x="21064" y="1026"/>
                </a:lnTo>
                <a:lnTo>
                  <a:pt x="20682" y="958"/>
                </a:lnTo>
                <a:lnTo>
                  <a:pt x="20277" y="912"/>
                </a:lnTo>
                <a:lnTo>
                  <a:pt x="19849" y="889"/>
                </a:lnTo>
                <a:lnTo>
                  <a:pt x="19396" y="889"/>
                </a:lnTo>
                <a:lnTo>
                  <a:pt x="17418" y="912"/>
                </a:lnTo>
                <a:lnTo>
                  <a:pt x="15512" y="935"/>
                </a:lnTo>
                <a:lnTo>
                  <a:pt x="13653" y="935"/>
                </a:lnTo>
                <a:lnTo>
                  <a:pt x="12724" y="912"/>
                </a:lnTo>
                <a:lnTo>
                  <a:pt x="11819" y="889"/>
                </a:lnTo>
                <a:lnTo>
                  <a:pt x="10913" y="855"/>
                </a:lnTo>
                <a:lnTo>
                  <a:pt x="10008" y="798"/>
                </a:lnTo>
                <a:lnTo>
                  <a:pt x="9102" y="730"/>
                </a:lnTo>
                <a:lnTo>
                  <a:pt x="8173" y="650"/>
                </a:lnTo>
                <a:lnTo>
                  <a:pt x="7267" y="548"/>
                </a:lnTo>
                <a:lnTo>
                  <a:pt x="6314" y="422"/>
                </a:lnTo>
                <a:lnTo>
                  <a:pt x="5385" y="274"/>
                </a:lnTo>
                <a:lnTo>
                  <a:pt x="4408" y="103"/>
                </a:lnTo>
                <a:lnTo>
                  <a:pt x="4075" y="58"/>
                </a:lnTo>
                <a:lnTo>
                  <a:pt x="3717" y="24"/>
                </a:lnTo>
                <a:lnTo>
                  <a:pt x="33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136052" y="866549"/>
            <a:ext cx="140445" cy="68673"/>
          </a:xfrm>
          <a:custGeom>
            <a:avLst/>
            <a:gdLst/>
            <a:ahLst/>
            <a:cxnLst/>
            <a:rect l="l" t="t" r="r" b="b"/>
            <a:pathLst>
              <a:path w="42081" h="11244" extrusionOk="0">
                <a:moveTo>
                  <a:pt x="37863" y="1"/>
                </a:moveTo>
                <a:lnTo>
                  <a:pt x="37458" y="12"/>
                </a:lnTo>
                <a:lnTo>
                  <a:pt x="37077" y="46"/>
                </a:lnTo>
                <a:lnTo>
                  <a:pt x="36672" y="103"/>
                </a:lnTo>
                <a:lnTo>
                  <a:pt x="36290" y="183"/>
                </a:lnTo>
                <a:lnTo>
                  <a:pt x="35885" y="274"/>
                </a:lnTo>
                <a:lnTo>
                  <a:pt x="35504" y="388"/>
                </a:lnTo>
                <a:lnTo>
                  <a:pt x="35123" y="536"/>
                </a:lnTo>
                <a:lnTo>
                  <a:pt x="33336" y="1254"/>
                </a:lnTo>
                <a:lnTo>
                  <a:pt x="31549" y="1960"/>
                </a:lnTo>
                <a:lnTo>
                  <a:pt x="29762" y="2644"/>
                </a:lnTo>
                <a:lnTo>
                  <a:pt x="28856" y="2985"/>
                </a:lnTo>
                <a:lnTo>
                  <a:pt x="27951" y="3316"/>
                </a:lnTo>
                <a:lnTo>
                  <a:pt x="27021" y="3635"/>
                </a:lnTo>
                <a:lnTo>
                  <a:pt x="26092" y="3942"/>
                </a:lnTo>
                <a:lnTo>
                  <a:pt x="25139" y="4250"/>
                </a:lnTo>
                <a:lnTo>
                  <a:pt x="24186" y="4546"/>
                </a:lnTo>
                <a:lnTo>
                  <a:pt x="23185" y="4831"/>
                </a:lnTo>
                <a:lnTo>
                  <a:pt x="22184" y="5104"/>
                </a:lnTo>
                <a:lnTo>
                  <a:pt x="21160" y="5366"/>
                </a:lnTo>
                <a:lnTo>
                  <a:pt x="20088" y="5617"/>
                </a:lnTo>
                <a:lnTo>
                  <a:pt x="19039" y="5856"/>
                </a:lnTo>
                <a:lnTo>
                  <a:pt x="17967" y="6061"/>
                </a:lnTo>
                <a:lnTo>
                  <a:pt x="16895" y="6266"/>
                </a:lnTo>
                <a:lnTo>
                  <a:pt x="15799" y="6448"/>
                </a:lnTo>
                <a:lnTo>
                  <a:pt x="14726" y="6630"/>
                </a:lnTo>
                <a:lnTo>
                  <a:pt x="13630" y="6790"/>
                </a:lnTo>
                <a:lnTo>
                  <a:pt x="12510" y="6938"/>
                </a:lnTo>
                <a:lnTo>
                  <a:pt x="11414" y="7086"/>
                </a:lnTo>
                <a:lnTo>
                  <a:pt x="10294" y="7211"/>
                </a:lnTo>
                <a:lnTo>
                  <a:pt x="9198" y="7348"/>
                </a:lnTo>
                <a:lnTo>
                  <a:pt x="6935" y="7587"/>
                </a:lnTo>
                <a:lnTo>
                  <a:pt x="2431" y="8054"/>
                </a:lnTo>
                <a:lnTo>
                  <a:pt x="2074" y="8100"/>
                </a:lnTo>
                <a:lnTo>
                  <a:pt x="1764" y="8157"/>
                </a:lnTo>
                <a:lnTo>
                  <a:pt x="1478" y="8225"/>
                </a:lnTo>
                <a:lnTo>
                  <a:pt x="1216" y="8305"/>
                </a:lnTo>
                <a:lnTo>
                  <a:pt x="978" y="8396"/>
                </a:lnTo>
                <a:lnTo>
                  <a:pt x="763" y="8487"/>
                </a:lnTo>
                <a:lnTo>
                  <a:pt x="573" y="8601"/>
                </a:lnTo>
                <a:lnTo>
                  <a:pt x="430" y="8715"/>
                </a:lnTo>
                <a:lnTo>
                  <a:pt x="287" y="8829"/>
                </a:lnTo>
                <a:lnTo>
                  <a:pt x="191" y="8954"/>
                </a:lnTo>
                <a:lnTo>
                  <a:pt x="96" y="9080"/>
                </a:lnTo>
                <a:lnTo>
                  <a:pt x="48" y="9216"/>
                </a:lnTo>
                <a:lnTo>
                  <a:pt x="1" y="9353"/>
                </a:lnTo>
                <a:lnTo>
                  <a:pt x="1" y="9490"/>
                </a:lnTo>
                <a:lnTo>
                  <a:pt x="25" y="9626"/>
                </a:lnTo>
                <a:lnTo>
                  <a:pt x="48" y="9763"/>
                </a:lnTo>
                <a:lnTo>
                  <a:pt x="96" y="9900"/>
                </a:lnTo>
                <a:lnTo>
                  <a:pt x="191" y="10036"/>
                </a:lnTo>
                <a:lnTo>
                  <a:pt x="287" y="10162"/>
                </a:lnTo>
                <a:lnTo>
                  <a:pt x="406" y="10298"/>
                </a:lnTo>
                <a:lnTo>
                  <a:pt x="549" y="10412"/>
                </a:lnTo>
                <a:lnTo>
                  <a:pt x="716" y="10538"/>
                </a:lnTo>
                <a:lnTo>
                  <a:pt x="882" y="10651"/>
                </a:lnTo>
                <a:lnTo>
                  <a:pt x="1097" y="10754"/>
                </a:lnTo>
                <a:lnTo>
                  <a:pt x="1311" y="10845"/>
                </a:lnTo>
                <a:lnTo>
                  <a:pt x="1550" y="10936"/>
                </a:lnTo>
                <a:lnTo>
                  <a:pt x="1788" y="11016"/>
                </a:lnTo>
                <a:lnTo>
                  <a:pt x="2074" y="11084"/>
                </a:lnTo>
                <a:lnTo>
                  <a:pt x="2360" y="11141"/>
                </a:lnTo>
                <a:lnTo>
                  <a:pt x="2669" y="11187"/>
                </a:lnTo>
                <a:lnTo>
                  <a:pt x="2979" y="11210"/>
                </a:lnTo>
                <a:lnTo>
                  <a:pt x="3313" y="11232"/>
                </a:lnTo>
                <a:lnTo>
                  <a:pt x="4576" y="11244"/>
                </a:lnTo>
                <a:lnTo>
                  <a:pt x="5839" y="11244"/>
                </a:lnTo>
                <a:lnTo>
                  <a:pt x="7125" y="11221"/>
                </a:lnTo>
                <a:lnTo>
                  <a:pt x="8412" y="11175"/>
                </a:lnTo>
                <a:lnTo>
                  <a:pt x="9699" y="11107"/>
                </a:lnTo>
                <a:lnTo>
                  <a:pt x="10985" y="11027"/>
                </a:lnTo>
                <a:lnTo>
                  <a:pt x="12296" y="10925"/>
                </a:lnTo>
                <a:lnTo>
                  <a:pt x="13606" y="10800"/>
                </a:lnTo>
                <a:lnTo>
                  <a:pt x="14917" y="10663"/>
                </a:lnTo>
                <a:lnTo>
                  <a:pt x="16204" y="10503"/>
                </a:lnTo>
                <a:lnTo>
                  <a:pt x="17514" y="10333"/>
                </a:lnTo>
                <a:lnTo>
                  <a:pt x="18801" y="10139"/>
                </a:lnTo>
                <a:lnTo>
                  <a:pt x="20088" y="9922"/>
                </a:lnTo>
                <a:lnTo>
                  <a:pt x="21374" y="9706"/>
                </a:lnTo>
                <a:lnTo>
                  <a:pt x="22637" y="9467"/>
                </a:lnTo>
                <a:lnTo>
                  <a:pt x="23900" y="9205"/>
                </a:lnTo>
                <a:lnTo>
                  <a:pt x="25139" y="8931"/>
                </a:lnTo>
                <a:lnTo>
                  <a:pt x="26354" y="8647"/>
                </a:lnTo>
                <a:lnTo>
                  <a:pt x="27569" y="8350"/>
                </a:lnTo>
                <a:lnTo>
                  <a:pt x="28761" y="8032"/>
                </a:lnTo>
                <a:lnTo>
                  <a:pt x="29928" y="7701"/>
                </a:lnTo>
                <a:lnTo>
                  <a:pt x="31072" y="7371"/>
                </a:lnTo>
                <a:lnTo>
                  <a:pt x="32216" y="7018"/>
                </a:lnTo>
                <a:lnTo>
                  <a:pt x="33312" y="6642"/>
                </a:lnTo>
                <a:lnTo>
                  <a:pt x="34384" y="6266"/>
                </a:lnTo>
                <a:lnTo>
                  <a:pt x="35409" y="5879"/>
                </a:lnTo>
                <a:lnTo>
                  <a:pt x="36433" y="5480"/>
                </a:lnTo>
                <a:lnTo>
                  <a:pt x="37410" y="5070"/>
                </a:lnTo>
                <a:lnTo>
                  <a:pt x="38340" y="4648"/>
                </a:lnTo>
                <a:lnTo>
                  <a:pt x="39269" y="4216"/>
                </a:lnTo>
                <a:lnTo>
                  <a:pt x="40127" y="3783"/>
                </a:lnTo>
                <a:lnTo>
                  <a:pt x="40961" y="3327"/>
                </a:lnTo>
                <a:lnTo>
                  <a:pt x="41247" y="3145"/>
                </a:lnTo>
                <a:lnTo>
                  <a:pt x="41509" y="2963"/>
                </a:lnTo>
                <a:lnTo>
                  <a:pt x="41699" y="2769"/>
                </a:lnTo>
                <a:lnTo>
                  <a:pt x="41866" y="2587"/>
                </a:lnTo>
                <a:lnTo>
                  <a:pt x="41985" y="2393"/>
                </a:lnTo>
                <a:lnTo>
                  <a:pt x="42057" y="2211"/>
                </a:lnTo>
                <a:lnTo>
                  <a:pt x="42081" y="2028"/>
                </a:lnTo>
                <a:lnTo>
                  <a:pt x="42081" y="1846"/>
                </a:lnTo>
                <a:lnTo>
                  <a:pt x="42033" y="1664"/>
                </a:lnTo>
                <a:lnTo>
                  <a:pt x="41961" y="1493"/>
                </a:lnTo>
                <a:lnTo>
                  <a:pt x="41842" y="1322"/>
                </a:lnTo>
                <a:lnTo>
                  <a:pt x="41699" y="1163"/>
                </a:lnTo>
                <a:lnTo>
                  <a:pt x="41532" y="1003"/>
                </a:lnTo>
                <a:lnTo>
                  <a:pt x="41342" y="855"/>
                </a:lnTo>
                <a:lnTo>
                  <a:pt x="41104" y="718"/>
                </a:lnTo>
                <a:lnTo>
                  <a:pt x="40865" y="582"/>
                </a:lnTo>
                <a:lnTo>
                  <a:pt x="40603" y="468"/>
                </a:lnTo>
                <a:lnTo>
                  <a:pt x="40293" y="365"/>
                </a:lnTo>
                <a:lnTo>
                  <a:pt x="39984" y="263"/>
                </a:lnTo>
                <a:lnTo>
                  <a:pt x="39674" y="183"/>
                </a:lnTo>
                <a:lnTo>
                  <a:pt x="39317" y="115"/>
                </a:lnTo>
                <a:lnTo>
                  <a:pt x="38983" y="69"/>
                </a:lnTo>
                <a:lnTo>
                  <a:pt x="38602" y="24"/>
                </a:lnTo>
                <a:lnTo>
                  <a:pt x="382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7047508" y="993228"/>
            <a:ext cx="68315" cy="73540"/>
          </a:xfrm>
          <a:custGeom>
            <a:avLst/>
            <a:gdLst/>
            <a:ahLst/>
            <a:cxnLst/>
            <a:rect l="l" t="t" r="r" b="b"/>
            <a:pathLst>
              <a:path w="20469" h="12041" extrusionOk="0">
                <a:moveTo>
                  <a:pt x="16585" y="0"/>
                </a:moveTo>
                <a:lnTo>
                  <a:pt x="16204" y="12"/>
                </a:lnTo>
                <a:lnTo>
                  <a:pt x="15846" y="35"/>
                </a:lnTo>
                <a:lnTo>
                  <a:pt x="15489" y="69"/>
                </a:lnTo>
                <a:lnTo>
                  <a:pt x="15131" y="114"/>
                </a:lnTo>
                <a:lnTo>
                  <a:pt x="14774" y="183"/>
                </a:lnTo>
                <a:lnTo>
                  <a:pt x="14440" y="262"/>
                </a:lnTo>
                <a:lnTo>
                  <a:pt x="14107" y="365"/>
                </a:lnTo>
                <a:lnTo>
                  <a:pt x="13821" y="479"/>
                </a:lnTo>
                <a:lnTo>
                  <a:pt x="13535" y="604"/>
                </a:lnTo>
                <a:lnTo>
                  <a:pt x="13273" y="752"/>
                </a:lnTo>
                <a:lnTo>
                  <a:pt x="13035" y="923"/>
                </a:lnTo>
                <a:lnTo>
                  <a:pt x="12820" y="1105"/>
                </a:lnTo>
                <a:lnTo>
                  <a:pt x="12629" y="1299"/>
                </a:lnTo>
                <a:lnTo>
                  <a:pt x="11676" y="2495"/>
                </a:lnTo>
                <a:lnTo>
                  <a:pt x="11200" y="3087"/>
                </a:lnTo>
                <a:lnTo>
                  <a:pt x="10676" y="3668"/>
                </a:lnTo>
                <a:lnTo>
                  <a:pt x="10128" y="4238"/>
                </a:lnTo>
                <a:lnTo>
                  <a:pt x="9532" y="4796"/>
                </a:lnTo>
                <a:lnTo>
                  <a:pt x="9222" y="5069"/>
                </a:lnTo>
                <a:lnTo>
                  <a:pt x="8889" y="5354"/>
                </a:lnTo>
                <a:lnTo>
                  <a:pt x="8531" y="5628"/>
                </a:lnTo>
                <a:lnTo>
                  <a:pt x="8150" y="5901"/>
                </a:lnTo>
                <a:lnTo>
                  <a:pt x="7769" y="6163"/>
                </a:lnTo>
                <a:lnTo>
                  <a:pt x="7364" y="6425"/>
                </a:lnTo>
                <a:lnTo>
                  <a:pt x="6958" y="6676"/>
                </a:lnTo>
                <a:lnTo>
                  <a:pt x="6530" y="6926"/>
                </a:lnTo>
                <a:lnTo>
                  <a:pt x="6101" y="7177"/>
                </a:lnTo>
                <a:lnTo>
                  <a:pt x="5672" y="7405"/>
                </a:lnTo>
                <a:lnTo>
                  <a:pt x="4742" y="7872"/>
                </a:lnTo>
                <a:lnTo>
                  <a:pt x="3813" y="8327"/>
                </a:lnTo>
                <a:lnTo>
                  <a:pt x="2860" y="8771"/>
                </a:lnTo>
                <a:lnTo>
                  <a:pt x="882" y="9649"/>
                </a:lnTo>
                <a:lnTo>
                  <a:pt x="668" y="9762"/>
                </a:lnTo>
                <a:lnTo>
                  <a:pt x="501" y="9865"/>
                </a:lnTo>
                <a:lnTo>
                  <a:pt x="334" y="9979"/>
                </a:lnTo>
                <a:lnTo>
                  <a:pt x="215" y="10093"/>
                </a:lnTo>
                <a:lnTo>
                  <a:pt x="120" y="10218"/>
                </a:lnTo>
                <a:lnTo>
                  <a:pt x="48" y="10332"/>
                </a:lnTo>
                <a:lnTo>
                  <a:pt x="25" y="10457"/>
                </a:lnTo>
                <a:lnTo>
                  <a:pt x="1" y="10571"/>
                </a:lnTo>
                <a:lnTo>
                  <a:pt x="1" y="10697"/>
                </a:lnTo>
                <a:lnTo>
                  <a:pt x="48" y="10810"/>
                </a:lnTo>
                <a:lnTo>
                  <a:pt x="96" y="10924"/>
                </a:lnTo>
                <a:lnTo>
                  <a:pt x="168" y="11038"/>
                </a:lnTo>
                <a:lnTo>
                  <a:pt x="263" y="11152"/>
                </a:lnTo>
                <a:lnTo>
                  <a:pt x="382" y="11255"/>
                </a:lnTo>
                <a:lnTo>
                  <a:pt x="525" y="11357"/>
                </a:lnTo>
                <a:lnTo>
                  <a:pt x="668" y="11460"/>
                </a:lnTo>
                <a:lnTo>
                  <a:pt x="835" y="11551"/>
                </a:lnTo>
                <a:lnTo>
                  <a:pt x="1002" y="11642"/>
                </a:lnTo>
                <a:lnTo>
                  <a:pt x="1192" y="11722"/>
                </a:lnTo>
                <a:lnTo>
                  <a:pt x="1407" y="11790"/>
                </a:lnTo>
                <a:lnTo>
                  <a:pt x="1621" y="11858"/>
                </a:lnTo>
                <a:lnTo>
                  <a:pt x="1859" y="11915"/>
                </a:lnTo>
                <a:lnTo>
                  <a:pt x="2098" y="11961"/>
                </a:lnTo>
                <a:lnTo>
                  <a:pt x="2336" y="11995"/>
                </a:lnTo>
                <a:lnTo>
                  <a:pt x="2574" y="12018"/>
                </a:lnTo>
                <a:lnTo>
                  <a:pt x="2836" y="12029"/>
                </a:lnTo>
                <a:lnTo>
                  <a:pt x="3098" y="12041"/>
                </a:lnTo>
                <a:lnTo>
                  <a:pt x="3360" y="12029"/>
                </a:lnTo>
                <a:lnTo>
                  <a:pt x="3646" y="12007"/>
                </a:lnTo>
                <a:lnTo>
                  <a:pt x="3909" y="11972"/>
                </a:lnTo>
                <a:lnTo>
                  <a:pt x="4171" y="11927"/>
                </a:lnTo>
                <a:lnTo>
                  <a:pt x="4457" y="11858"/>
                </a:lnTo>
                <a:lnTo>
                  <a:pt x="5124" y="11676"/>
                </a:lnTo>
                <a:lnTo>
                  <a:pt x="5791" y="11483"/>
                </a:lnTo>
                <a:lnTo>
                  <a:pt x="6458" y="11266"/>
                </a:lnTo>
                <a:lnTo>
                  <a:pt x="7101" y="11050"/>
                </a:lnTo>
                <a:lnTo>
                  <a:pt x="7745" y="10822"/>
                </a:lnTo>
                <a:lnTo>
                  <a:pt x="8388" y="10594"/>
                </a:lnTo>
                <a:lnTo>
                  <a:pt x="9031" y="10343"/>
                </a:lnTo>
                <a:lnTo>
                  <a:pt x="9651" y="10093"/>
                </a:lnTo>
                <a:lnTo>
                  <a:pt x="10247" y="9831"/>
                </a:lnTo>
                <a:lnTo>
                  <a:pt x="10842" y="9557"/>
                </a:lnTo>
                <a:lnTo>
                  <a:pt x="11438" y="9284"/>
                </a:lnTo>
                <a:lnTo>
                  <a:pt x="12010" y="8988"/>
                </a:lnTo>
                <a:lnTo>
                  <a:pt x="12582" y="8703"/>
                </a:lnTo>
                <a:lnTo>
                  <a:pt x="13130" y="8396"/>
                </a:lnTo>
                <a:lnTo>
                  <a:pt x="13678" y="8099"/>
                </a:lnTo>
                <a:lnTo>
                  <a:pt x="14202" y="7780"/>
                </a:lnTo>
                <a:lnTo>
                  <a:pt x="14702" y="7461"/>
                </a:lnTo>
                <a:lnTo>
                  <a:pt x="15203" y="7143"/>
                </a:lnTo>
                <a:lnTo>
                  <a:pt x="15679" y="6812"/>
                </a:lnTo>
                <a:lnTo>
                  <a:pt x="16156" y="6482"/>
                </a:lnTo>
                <a:lnTo>
                  <a:pt x="16609" y="6152"/>
                </a:lnTo>
                <a:lnTo>
                  <a:pt x="17038" y="5810"/>
                </a:lnTo>
                <a:lnTo>
                  <a:pt x="17443" y="5468"/>
                </a:lnTo>
                <a:lnTo>
                  <a:pt x="17848" y="5126"/>
                </a:lnTo>
                <a:lnTo>
                  <a:pt x="18229" y="4773"/>
                </a:lnTo>
                <a:lnTo>
                  <a:pt x="18586" y="4431"/>
                </a:lnTo>
                <a:lnTo>
                  <a:pt x="18920" y="4078"/>
                </a:lnTo>
                <a:lnTo>
                  <a:pt x="19230" y="3725"/>
                </a:lnTo>
                <a:lnTo>
                  <a:pt x="19516" y="3372"/>
                </a:lnTo>
                <a:lnTo>
                  <a:pt x="19802" y="3019"/>
                </a:lnTo>
                <a:lnTo>
                  <a:pt x="20040" y="2666"/>
                </a:lnTo>
                <a:lnTo>
                  <a:pt x="20278" y="2313"/>
                </a:lnTo>
                <a:lnTo>
                  <a:pt x="20397" y="2096"/>
                </a:lnTo>
                <a:lnTo>
                  <a:pt x="20445" y="1880"/>
                </a:lnTo>
                <a:lnTo>
                  <a:pt x="20469" y="1686"/>
                </a:lnTo>
                <a:lnTo>
                  <a:pt x="20445" y="1493"/>
                </a:lnTo>
                <a:lnTo>
                  <a:pt x="20373" y="1310"/>
                </a:lnTo>
                <a:lnTo>
                  <a:pt x="20254" y="1139"/>
                </a:lnTo>
                <a:lnTo>
                  <a:pt x="20111" y="980"/>
                </a:lnTo>
                <a:lnTo>
                  <a:pt x="19945" y="832"/>
                </a:lnTo>
                <a:lnTo>
                  <a:pt x="19730" y="695"/>
                </a:lnTo>
                <a:lnTo>
                  <a:pt x="19492" y="570"/>
                </a:lnTo>
                <a:lnTo>
                  <a:pt x="19254" y="456"/>
                </a:lnTo>
                <a:lnTo>
                  <a:pt x="18968" y="353"/>
                </a:lnTo>
                <a:lnTo>
                  <a:pt x="18658" y="262"/>
                </a:lnTo>
                <a:lnTo>
                  <a:pt x="18348" y="194"/>
                </a:lnTo>
                <a:lnTo>
                  <a:pt x="18015" y="126"/>
                </a:lnTo>
                <a:lnTo>
                  <a:pt x="17657" y="69"/>
                </a:lnTo>
                <a:lnTo>
                  <a:pt x="17300" y="35"/>
                </a:lnTo>
                <a:lnTo>
                  <a:pt x="16942" y="12"/>
                </a:lnTo>
                <a:lnTo>
                  <a:pt x="165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a:off x="6948467" y="1310236"/>
            <a:ext cx="54424" cy="116234"/>
          </a:xfrm>
          <a:custGeom>
            <a:avLst/>
            <a:gdLst/>
            <a:ahLst/>
            <a:cxnLst/>
            <a:rect l="l" t="t" r="r" b="b"/>
            <a:pathLst>
              <a:path w="12701" h="14821" extrusionOk="0">
                <a:moveTo>
                  <a:pt x="8173" y="1"/>
                </a:moveTo>
                <a:lnTo>
                  <a:pt x="7816" y="24"/>
                </a:lnTo>
                <a:lnTo>
                  <a:pt x="7458" y="58"/>
                </a:lnTo>
                <a:lnTo>
                  <a:pt x="7125" y="115"/>
                </a:lnTo>
                <a:lnTo>
                  <a:pt x="6791" y="183"/>
                </a:lnTo>
                <a:lnTo>
                  <a:pt x="6481" y="263"/>
                </a:lnTo>
                <a:lnTo>
                  <a:pt x="6172" y="365"/>
                </a:lnTo>
                <a:lnTo>
                  <a:pt x="5886" y="491"/>
                </a:lnTo>
                <a:lnTo>
                  <a:pt x="5623" y="627"/>
                </a:lnTo>
                <a:lnTo>
                  <a:pt x="5385" y="787"/>
                </a:lnTo>
                <a:lnTo>
                  <a:pt x="5171" y="969"/>
                </a:lnTo>
                <a:lnTo>
                  <a:pt x="4980" y="1163"/>
                </a:lnTo>
                <a:lnTo>
                  <a:pt x="4837" y="1379"/>
                </a:lnTo>
                <a:lnTo>
                  <a:pt x="4432" y="2074"/>
                </a:lnTo>
                <a:lnTo>
                  <a:pt x="4051" y="2780"/>
                </a:lnTo>
                <a:lnTo>
                  <a:pt x="3670" y="3498"/>
                </a:lnTo>
                <a:lnTo>
                  <a:pt x="3336" y="4204"/>
                </a:lnTo>
                <a:lnTo>
                  <a:pt x="3002" y="4922"/>
                </a:lnTo>
                <a:lnTo>
                  <a:pt x="2669" y="5651"/>
                </a:lnTo>
                <a:lnTo>
                  <a:pt x="2073" y="7097"/>
                </a:lnTo>
                <a:lnTo>
                  <a:pt x="1525" y="8556"/>
                </a:lnTo>
                <a:lnTo>
                  <a:pt x="1001" y="10002"/>
                </a:lnTo>
                <a:lnTo>
                  <a:pt x="524" y="11460"/>
                </a:lnTo>
                <a:lnTo>
                  <a:pt x="48" y="12896"/>
                </a:lnTo>
                <a:lnTo>
                  <a:pt x="24" y="13066"/>
                </a:lnTo>
                <a:lnTo>
                  <a:pt x="0" y="13237"/>
                </a:lnTo>
                <a:lnTo>
                  <a:pt x="24" y="13408"/>
                </a:lnTo>
                <a:lnTo>
                  <a:pt x="95" y="13556"/>
                </a:lnTo>
                <a:lnTo>
                  <a:pt x="167" y="13704"/>
                </a:lnTo>
                <a:lnTo>
                  <a:pt x="286" y="13852"/>
                </a:lnTo>
                <a:lnTo>
                  <a:pt x="429" y="13978"/>
                </a:lnTo>
                <a:lnTo>
                  <a:pt x="596" y="14103"/>
                </a:lnTo>
                <a:lnTo>
                  <a:pt x="763" y="14217"/>
                </a:lnTo>
                <a:lnTo>
                  <a:pt x="977" y="14331"/>
                </a:lnTo>
                <a:lnTo>
                  <a:pt x="1192" y="14422"/>
                </a:lnTo>
                <a:lnTo>
                  <a:pt x="1406" y="14513"/>
                </a:lnTo>
                <a:lnTo>
                  <a:pt x="1668" y="14593"/>
                </a:lnTo>
                <a:lnTo>
                  <a:pt x="1906" y="14650"/>
                </a:lnTo>
                <a:lnTo>
                  <a:pt x="2192" y="14707"/>
                </a:lnTo>
                <a:lnTo>
                  <a:pt x="2454" y="14752"/>
                </a:lnTo>
                <a:lnTo>
                  <a:pt x="2740" y="14786"/>
                </a:lnTo>
                <a:lnTo>
                  <a:pt x="3026" y="14809"/>
                </a:lnTo>
                <a:lnTo>
                  <a:pt x="3312" y="14821"/>
                </a:lnTo>
                <a:lnTo>
                  <a:pt x="3598" y="14821"/>
                </a:lnTo>
                <a:lnTo>
                  <a:pt x="3860" y="14798"/>
                </a:lnTo>
                <a:lnTo>
                  <a:pt x="4146" y="14775"/>
                </a:lnTo>
                <a:lnTo>
                  <a:pt x="4432" y="14729"/>
                </a:lnTo>
                <a:lnTo>
                  <a:pt x="4694" y="14673"/>
                </a:lnTo>
                <a:lnTo>
                  <a:pt x="4932" y="14604"/>
                </a:lnTo>
                <a:lnTo>
                  <a:pt x="5195" y="14524"/>
                </a:lnTo>
                <a:lnTo>
                  <a:pt x="5409" y="14433"/>
                </a:lnTo>
                <a:lnTo>
                  <a:pt x="5623" y="14319"/>
                </a:lnTo>
                <a:lnTo>
                  <a:pt x="5814" y="14194"/>
                </a:lnTo>
                <a:lnTo>
                  <a:pt x="6005" y="14046"/>
                </a:lnTo>
                <a:lnTo>
                  <a:pt x="6148" y="13887"/>
                </a:lnTo>
                <a:lnTo>
                  <a:pt x="6291" y="13716"/>
                </a:lnTo>
                <a:lnTo>
                  <a:pt x="7196" y="12326"/>
                </a:lnTo>
                <a:lnTo>
                  <a:pt x="8102" y="10936"/>
                </a:lnTo>
                <a:lnTo>
                  <a:pt x="8983" y="9524"/>
                </a:lnTo>
                <a:lnTo>
                  <a:pt x="9817" y="8100"/>
                </a:lnTo>
                <a:lnTo>
                  <a:pt x="10627" y="6676"/>
                </a:lnTo>
                <a:lnTo>
                  <a:pt x="11009" y="5970"/>
                </a:lnTo>
                <a:lnTo>
                  <a:pt x="11366" y="5252"/>
                </a:lnTo>
                <a:lnTo>
                  <a:pt x="11700" y="4546"/>
                </a:lnTo>
                <a:lnTo>
                  <a:pt x="12033" y="3828"/>
                </a:lnTo>
                <a:lnTo>
                  <a:pt x="12343" y="3111"/>
                </a:lnTo>
                <a:lnTo>
                  <a:pt x="12605" y="2404"/>
                </a:lnTo>
                <a:lnTo>
                  <a:pt x="12677" y="2188"/>
                </a:lnTo>
                <a:lnTo>
                  <a:pt x="12700" y="1972"/>
                </a:lnTo>
                <a:lnTo>
                  <a:pt x="12677" y="1766"/>
                </a:lnTo>
                <a:lnTo>
                  <a:pt x="12605" y="1573"/>
                </a:lnTo>
                <a:lnTo>
                  <a:pt x="12510" y="1379"/>
                </a:lnTo>
                <a:lnTo>
                  <a:pt x="12367" y="1208"/>
                </a:lnTo>
                <a:lnTo>
                  <a:pt x="12200" y="1037"/>
                </a:lnTo>
                <a:lnTo>
                  <a:pt x="11985" y="889"/>
                </a:lnTo>
                <a:lnTo>
                  <a:pt x="11771" y="741"/>
                </a:lnTo>
                <a:lnTo>
                  <a:pt x="11509" y="616"/>
                </a:lnTo>
                <a:lnTo>
                  <a:pt x="11223" y="491"/>
                </a:lnTo>
                <a:lnTo>
                  <a:pt x="10937" y="388"/>
                </a:lnTo>
                <a:lnTo>
                  <a:pt x="10627" y="286"/>
                </a:lnTo>
                <a:lnTo>
                  <a:pt x="10294" y="206"/>
                </a:lnTo>
                <a:lnTo>
                  <a:pt x="9960" y="138"/>
                </a:lnTo>
                <a:lnTo>
                  <a:pt x="9603" y="81"/>
                </a:lnTo>
                <a:lnTo>
                  <a:pt x="9245" y="35"/>
                </a:lnTo>
                <a:lnTo>
                  <a:pt x="8888" y="12"/>
                </a:lnTo>
                <a:lnTo>
                  <a:pt x="85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10800000">
            <a:off x="6999113" y="1482531"/>
            <a:ext cx="51463" cy="82731"/>
          </a:xfrm>
          <a:custGeom>
            <a:avLst/>
            <a:gdLst/>
            <a:ahLst/>
            <a:cxnLst/>
            <a:rect l="l" t="t" r="r" b="b"/>
            <a:pathLst>
              <a:path w="12010" h="10549" extrusionOk="0">
                <a:moveTo>
                  <a:pt x="3527" y="0"/>
                </a:moveTo>
                <a:lnTo>
                  <a:pt x="3217" y="23"/>
                </a:lnTo>
                <a:lnTo>
                  <a:pt x="2908" y="57"/>
                </a:lnTo>
                <a:lnTo>
                  <a:pt x="2622" y="103"/>
                </a:lnTo>
                <a:lnTo>
                  <a:pt x="2336" y="160"/>
                </a:lnTo>
                <a:lnTo>
                  <a:pt x="2050" y="228"/>
                </a:lnTo>
                <a:lnTo>
                  <a:pt x="1788" y="296"/>
                </a:lnTo>
                <a:lnTo>
                  <a:pt x="1526" y="387"/>
                </a:lnTo>
                <a:lnTo>
                  <a:pt x="1263" y="479"/>
                </a:lnTo>
                <a:lnTo>
                  <a:pt x="1049" y="581"/>
                </a:lnTo>
                <a:lnTo>
                  <a:pt x="835" y="695"/>
                </a:lnTo>
                <a:lnTo>
                  <a:pt x="620" y="809"/>
                </a:lnTo>
                <a:lnTo>
                  <a:pt x="453" y="934"/>
                </a:lnTo>
                <a:lnTo>
                  <a:pt x="310" y="1071"/>
                </a:lnTo>
                <a:lnTo>
                  <a:pt x="191" y="1208"/>
                </a:lnTo>
                <a:lnTo>
                  <a:pt x="96" y="1356"/>
                </a:lnTo>
                <a:lnTo>
                  <a:pt x="24" y="1504"/>
                </a:lnTo>
                <a:lnTo>
                  <a:pt x="1" y="1652"/>
                </a:lnTo>
                <a:lnTo>
                  <a:pt x="1" y="1811"/>
                </a:lnTo>
                <a:lnTo>
                  <a:pt x="24" y="1982"/>
                </a:lnTo>
                <a:lnTo>
                  <a:pt x="120" y="2142"/>
                </a:lnTo>
                <a:lnTo>
                  <a:pt x="382" y="2620"/>
                </a:lnTo>
                <a:lnTo>
                  <a:pt x="692" y="3099"/>
                </a:lnTo>
                <a:lnTo>
                  <a:pt x="1049" y="3577"/>
                </a:lnTo>
                <a:lnTo>
                  <a:pt x="1406" y="4044"/>
                </a:lnTo>
                <a:lnTo>
                  <a:pt x="1764" y="4522"/>
                </a:lnTo>
                <a:lnTo>
                  <a:pt x="2169" y="4989"/>
                </a:lnTo>
                <a:lnTo>
                  <a:pt x="3003" y="5935"/>
                </a:lnTo>
                <a:lnTo>
                  <a:pt x="3861" y="6869"/>
                </a:lnTo>
                <a:lnTo>
                  <a:pt x="4718" y="7792"/>
                </a:lnTo>
                <a:lnTo>
                  <a:pt x="5576" y="8714"/>
                </a:lnTo>
                <a:lnTo>
                  <a:pt x="6386" y="9637"/>
                </a:lnTo>
                <a:lnTo>
                  <a:pt x="6529" y="9774"/>
                </a:lnTo>
                <a:lnTo>
                  <a:pt x="6696" y="9899"/>
                </a:lnTo>
                <a:lnTo>
                  <a:pt x="6863" y="10024"/>
                </a:lnTo>
                <a:lnTo>
                  <a:pt x="7054" y="10127"/>
                </a:lnTo>
                <a:lnTo>
                  <a:pt x="7268" y="10218"/>
                </a:lnTo>
                <a:lnTo>
                  <a:pt x="7483" y="10298"/>
                </a:lnTo>
                <a:lnTo>
                  <a:pt x="7721" y="10366"/>
                </a:lnTo>
                <a:lnTo>
                  <a:pt x="7959" y="10423"/>
                </a:lnTo>
                <a:lnTo>
                  <a:pt x="8221" y="10469"/>
                </a:lnTo>
                <a:lnTo>
                  <a:pt x="8483" y="10503"/>
                </a:lnTo>
                <a:lnTo>
                  <a:pt x="8745" y="10537"/>
                </a:lnTo>
                <a:lnTo>
                  <a:pt x="9007" y="10548"/>
                </a:lnTo>
                <a:lnTo>
                  <a:pt x="9532" y="10548"/>
                </a:lnTo>
                <a:lnTo>
                  <a:pt x="9794" y="10537"/>
                </a:lnTo>
                <a:lnTo>
                  <a:pt x="10032" y="10503"/>
                </a:lnTo>
                <a:lnTo>
                  <a:pt x="10294" y="10469"/>
                </a:lnTo>
                <a:lnTo>
                  <a:pt x="10532" y="10423"/>
                </a:lnTo>
                <a:lnTo>
                  <a:pt x="10747" y="10377"/>
                </a:lnTo>
                <a:lnTo>
                  <a:pt x="10961" y="10309"/>
                </a:lnTo>
                <a:lnTo>
                  <a:pt x="11176" y="10241"/>
                </a:lnTo>
                <a:lnTo>
                  <a:pt x="11343" y="10161"/>
                </a:lnTo>
                <a:lnTo>
                  <a:pt x="11509" y="10070"/>
                </a:lnTo>
                <a:lnTo>
                  <a:pt x="11652" y="9967"/>
                </a:lnTo>
                <a:lnTo>
                  <a:pt x="11795" y="9865"/>
                </a:lnTo>
                <a:lnTo>
                  <a:pt x="11891" y="9751"/>
                </a:lnTo>
                <a:lnTo>
                  <a:pt x="11962" y="9626"/>
                </a:lnTo>
                <a:lnTo>
                  <a:pt x="12010" y="9500"/>
                </a:lnTo>
                <a:lnTo>
                  <a:pt x="12010" y="9364"/>
                </a:lnTo>
                <a:lnTo>
                  <a:pt x="12010" y="9216"/>
                </a:lnTo>
                <a:lnTo>
                  <a:pt x="11962" y="9067"/>
                </a:lnTo>
                <a:lnTo>
                  <a:pt x="11867" y="8908"/>
                </a:lnTo>
                <a:lnTo>
                  <a:pt x="11271" y="7906"/>
                </a:lnTo>
                <a:lnTo>
                  <a:pt x="10675" y="6880"/>
                </a:lnTo>
                <a:lnTo>
                  <a:pt x="10080" y="5855"/>
                </a:lnTo>
                <a:lnTo>
                  <a:pt x="9484" y="4830"/>
                </a:lnTo>
                <a:lnTo>
                  <a:pt x="8841" y="3816"/>
                </a:lnTo>
                <a:lnTo>
                  <a:pt x="8507" y="3304"/>
                </a:lnTo>
                <a:lnTo>
                  <a:pt x="8150" y="2802"/>
                </a:lnTo>
                <a:lnTo>
                  <a:pt x="7768" y="2313"/>
                </a:lnTo>
                <a:lnTo>
                  <a:pt x="7387" y="1811"/>
                </a:lnTo>
                <a:lnTo>
                  <a:pt x="6982" y="1333"/>
                </a:lnTo>
                <a:lnTo>
                  <a:pt x="6553" y="843"/>
                </a:lnTo>
                <a:lnTo>
                  <a:pt x="6386" y="695"/>
                </a:lnTo>
                <a:lnTo>
                  <a:pt x="6196" y="547"/>
                </a:lnTo>
                <a:lnTo>
                  <a:pt x="5981" y="433"/>
                </a:lnTo>
                <a:lnTo>
                  <a:pt x="5767" y="319"/>
                </a:lnTo>
                <a:lnTo>
                  <a:pt x="5505" y="228"/>
                </a:lnTo>
                <a:lnTo>
                  <a:pt x="5243" y="160"/>
                </a:lnTo>
                <a:lnTo>
                  <a:pt x="4981" y="91"/>
                </a:lnTo>
                <a:lnTo>
                  <a:pt x="4695" y="46"/>
                </a:lnTo>
                <a:lnTo>
                  <a:pt x="4409" y="23"/>
                </a:lnTo>
                <a:lnTo>
                  <a:pt x="41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10800000">
            <a:off x="7222426" y="1794116"/>
            <a:ext cx="77035" cy="82317"/>
          </a:xfrm>
          <a:custGeom>
            <a:avLst/>
            <a:gdLst/>
            <a:ahLst/>
            <a:cxnLst/>
            <a:rect l="l" t="t" r="r" b="b"/>
            <a:pathLst>
              <a:path w="23685" h="13829" extrusionOk="0">
                <a:moveTo>
                  <a:pt x="4504" y="0"/>
                </a:moveTo>
                <a:lnTo>
                  <a:pt x="4146" y="11"/>
                </a:lnTo>
                <a:lnTo>
                  <a:pt x="3789" y="34"/>
                </a:lnTo>
                <a:lnTo>
                  <a:pt x="3431" y="68"/>
                </a:lnTo>
                <a:lnTo>
                  <a:pt x="3074" y="125"/>
                </a:lnTo>
                <a:lnTo>
                  <a:pt x="2717" y="182"/>
                </a:lnTo>
                <a:lnTo>
                  <a:pt x="2383" y="262"/>
                </a:lnTo>
                <a:lnTo>
                  <a:pt x="2073" y="353"/>
                </a:lnTo>
                <a:lnTo>
                  <a:pt x="1763" y="456"/>
                </a:lnTo>
                <a:lnTo>
                  <a:pt x="1478" y="558"/>
                </a:lnTo>
                <a:lnTo>
                  <a:pt x="1192" y="684"/>
                </a:lnTo>
                <a:lnTo>
                  <a:pt x="953" y="820"/>
                </a:lnTo>
                <a:lnTo>
                  <a:pt x="715" y="957"/>
                </a:lnTo>
                <a:lnTo>
                  <a:pt x="524" y="1116"/>
                </a:lnTo>
                <a:lnTo>
                  <a:pt x="358" y="1276"/>
                </a:lnTo>
                <a:lnTo>
                  <a:pt x="215" y="1435"/>
                </a:lnTo>
                <a:lnTo>
                  <a:pt x="96" y="1618"/>
                </a:lnTo>
                <a:lnTo>
                  <a:pt x="24" y="1800"/>
                </a:lnTo>
                <a:lnTo>
                  <a:pt x="0" y="1993"/>
                </a:lnTo>
                <a:lnTo>
                  <a:pt x="0" y="2187"/>
                </a:lnTo>
                <a:lnTo>
                  <a:pt x="48" y="2381"/>
                </a:lnTo>
                <a:lnTo>
                  <a:pt x="119" y="2597"/>
                </a:lnTo>
                <a:lnTo>
                  <a:pt x="358" y="3007"/>
                </a:lnTo>
                <a:lnTo>
                  <a:pt x="644" y="3429"/>
                </a:lnTo>
                <a:lnTo>
                  <a:pt x="953" y="3839"/>
                </a:lnTo>
                <a:lnTo>
                  <a:pt x="1287" y="4249"/>
                </a:lnTo>
                <a:lnTo>
                  <a:pt x="1644" y="4659"/>
                </a:lnTo>
                <a:lnTo>
                  <a:pt x="2026" y="5058"/>
                </a:lnTo>
                <a:lnTo>
                  <a:pt x="2455" y="5456"/>
                </a:lnTo>
                <a:lnTo>
                  <a:pt x="2907" y="5855"/>
                </a:lnTo>
                <a:lnTo>
                  <a:pt x="3360" y="6242"/>
                </a:lnTo>
                <a:lnTo>
                  <a:pt x="3860" y="6630"/>
                </a:lnTo>
                <a:lnTo>
                  <a:pt x="4385" y="7017"/>
                </a:lnTo>
                <a:lnTo>
                  <a:pt x="4909" y="7393"/>
                </a:lnTo>
                <a:lnTo>
                  <a:pt x="5457" y="7769"/>
                </a:lnTo>
                <a:lnTo>
                  <a:pt x="6052" y="8133"/>
                </a:lnTo>
                <a:lnTo>
                  <a:pt x="6648" y="8498"/>
                </a:lnTo>
                <a:lnTo>
                  <a:pt x="7244" y="8851"/>
                </a:lnTo>
                <a:lnTo>
                  <a:pt x="7887" y="9204"/>
                </a:lnTo>
                <a:lnTo>
                  <a:pt x="8531" y="9546"/>
                </a:lnTo>
                <a:lnTo>
                  <a:pt x="9198" y="9887"/>
                </a:lnTo>
                <a:lnTo>
                  <a:pt x="9865" y="10218"/>
                </a:lnTo>
                <a:lnTo>
                  <a:pt x="10532" y="10548"/>
                </a:lnTo>
                <a:lnTo>
                  <a:pt x="11247" y="10867"/>
                </a:lnTo>
                <a:lnTo>
                  <a:pt x="11938" y="11175"/>
                </a:lnTo>
                <a:lnTo>
                  <a:pt x="12653" y="11471"/>
                </a:lnTo>
                <a:lnTo>
                  <a:pt x="13368" y="11767"/>
                </a:lnTo>
                <a:lnTo>
                  <a:pt x="14106" y="12052"/>
                </a:lnTo>
                <a:lnTo>
                  <a:pt x="14821" y="12337"/>
                </a:lnTo>
                <a:lnTo>
                  <a:pt x="15560" y="12599"/>
                </a:lnTo>
                <a:lnTo>
                  <a:pt x="16298" y="12861"/>
                </a:lnTo>
                <a:lnTo>
                  <a:pt x="17061" y="13111"/>
                </a:lnTo>
                <a:lnTo>
                  <a:pt x="17800" y="13362"/>
                </a:lnTo>
                <a:lnTo>
                  <a:pt x="18538" y="13590"/>
                </a:lnTo>
                <a:lnTo>
                  <a:pt x="18848" y="13669"/>
                </a:lnTo>
                <a:lnTo>
                  <a:pt x="19158" y="13738"/>
                </a:lnTo>
                <a:lnTo>
                  <a:pt x="19468" y="13783"/>
                </a:lnTo>
                <a:lnTo>
                  <a:pt x="19753" y="13817"/>
                </a:lnTo>
                <a:lnTo>
                  <a:pt x="20063" y="13829"/>
                </a:lnTo>
                <a:lnTo>
                  <a:pt x="20373" y="13829"/>
                </a:lnTo>
                <a:lnTo>
                  <a:pt x="20659" y="13806"/>
                </a:lnTo>
                <a:lnTo>
                  <a:pt x="20945" y="13783"/>
                </a:lnTo>
                <a:lnTo>
                  <a:pt x="21231" y="13738"/>
                </a:lnTo>
                <a:lnTo>
                  <a:pt x="21517" y="13681"/>
                </a:lnTo>
                <a:lnTo>
                  <a:pt x="21779" y="13624"/>
                </a:lnTo>
                <a:lnTo>
                  <a:pt x="22017" y="13544"/>
                </a:lnTo>
                <a:lnTo>
                  <a:pt x="22255" y="13453"/>
                </a:lnTo>
                <a:lnTo>
                  <a:pt x="22494" y="13362"/>
                </a:lnTo>
                <a:lnTo>
                  <a:pt x="22684" y="13259"/>
                </a:lnTo>
                <a:lnTo>
                  <a:pt x="22899" y="13145"/>
                </a:lnTo>
                <a:lnTo>
                  <a:pt x="23065" y="13031"/>
                </a:lnTo>
                <a:lnTo>
                  <a:pt x="23232" y="12906"/>
                </a:lnTo>
                <a:lnTo>
                  <a:pt x="23351" y="12781"/>
                </a:lnTo>
                <a:lnTo>
                  <a:pt x="23471" y="12656"/>
                </a:lnTo>
                <a:lnTo>
                  <a:pt x="23566" y="12519"/>
                </a:lnTo>
                <a:lnTo>
                  <a:pt x="23637" y="12382"/>
                </a:lnTo>
                <a:lnTo>
                  <a:pt x="23661" y="12234"/>
                </a:lnTo>
                <a:lnTo>
                  <a:pt x="23685" y="12097"/>
                </a:lnTo>
                <a:lnTo>
                  <a:pt x="23661" y="11961"/>
                </a:lnTo>
                <a:lnTo>
                  <a:pt x="23614" y="11824"/>
                </a:lnTo>
                <a:lnTo>
                  <a:pt x="23542" y="11676"/>
                </a:lnTo>
                <a:lnTo>
                  <a:pt x="23447" y="11539"/>
                </a:lnTo>
                <a:lnTo>
                  <a:pt x="23304" y="11414"/>
                </a:lnTo>
                <a:lnTo>
                  <a:pt x="23137" y="11277"/>
                </a:lnTo>
                <a:lnTo>
                  <a:pt x="22923" y="11152"/>
                </a:lnTo>
                <a:lnTo>
                  <a:pt x="22660" y="11038"/>
                </a:lnTo>
                <a:lnTo>
                  <a:pt x="21469" y="10503"/>
                </a:lnTo>
                <a:lnTo>
                  <a:pt x="20278" y="9967"/>
                </a:lnTo>
                <a:lnTo>
                  <a:pt x="19134" y="9409"/>
                </a:lnTo>
                <a:lnTo>
                  <a:pt x="17990" y="8840"/>
                </a:lnTo>
                <a:lnTo>
                  <a:pt x="16918" y="8259"/>
                </a:lnTo>
                <a:lnTo>
                  <a:pt x="16370" y="7962"/>
                </a:lnTo>
                <a:lnTo>
                  <a:pt x="15870" y="7666"/>
                </a:lnTo>
                <a:lnTo>
                  <a:pt x="15369" y="7359"/>
                </a:lnTo>
                <a:lnTo>
                  <a:pt x="14869" y="7040"/>
                </a:lnTo>
                <a:lnTo>
                  <a:pt x="14392" y="6721"/>
                </a:lnTo>
                <a:lnTo>
                  <a:pt x="13916" y="6402"/>
                </a:lnTo>
                <a:lnTo>
                  <a:pt x="13487" y="6083"/>
                </a:lnTo>
                <a:lnTo>
                  <a:pt x="13058" y="5753"/>
                </a:lnTo>
                <a:lnTo>
                  <a:pt x="12653" y="5422"/>
                </a:lnTo>
                <a:lnTo>
                  <a:pt x="12272" y="5092"/>
                </a:lnTo>
                <a:lnTo>
                  <a:pt x="11533" y="4420"/>
                </a:lnTo>
                <a:lnTo>
                  <a:pt x="10818" y="3736"/>
                </a:lnTo>
                <a:lnTo>
                  <a:pt x="9436" y="2369"/>
                </a:lnTo>
                <a:lnTo>
                  <a:pt x="8721" y="1686"/>
                </a:lnTo>
                <a:lnTo>
                  <a:pt x="7983" y="1014"/>
                </a:lnTo>
                <a:lnTo>
                  <a:pt x="7744" y="820"/>
                </a:lnTo>
                <a:lnTo>
                  <a:pt x="7506" y="661"/>
                </a:lnTo>
                <a:lnTo>
                  <a:pt x="7220" y="513"/>
                </a:lnTo>
                <a:lnTo>
                  <a:pt x="6910" y="387"/>
                </a:lnTo>
                <a:lnTo>
                  <a:pt x="6601" y="285"/>
                </a:lnTo>
                <a:lnTo>
                  <a:pt x="6291" y="194"/>
                </a:lnTo>
                <a:lnTo>
                  <a:pt x="5933" y="125"/>
                </a:lnTo>
                <a:lnTo>
                  <a:pt x="5600" y="68"/>
                </a:lnTo>
                <a:lnTo>
                  <a:pt x="5242" y="23"/>
                </a:lnTo>
                <a:lnTo>
                  <a:pt x="4885" y="11"/>
                </a:lnTo>
                <a:lnTo>
                  <a:pt x="45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7346993" y="2010694"/>
            <a:ext cx="95406" cy="99746"/>
          </a:xfrm>
          <a:custGeom>
            <a:avLst/>
            <a:gdLst/>
            <a:ahLst/>
            <a:cxnLst/>
            <a:rect l="l" t="t" r="r" b="b"/>
            <a:pathLst>
              <a:path w="29333" h="16757" extrusionOk="0">
                <a:moveTo>
                  <a:pt x="4266" y="0"/>
                </a:moveTo>
                <a:lnTo>
                  <a:pt x="3885" y="34"/>
                </a:lnTo>
                <a:lnTo>
                  <a:pt x="3503" y="80"/>
                </a:lnTo>
                <a:lnTo>
                  <a:pt x="3122" y="137"/>
                </a:lnTo>
                <a:lnTo>
                  <a:pt x="2765" y="217"/>
                </a:lnTo>
                <a:lnTo>
                  <a:pt x="2407" y="319"/>
                </a:lnTo>
                <a:lnTo>
                  <a:pt x="2050" y="422"/>
                </a:lnTo>
                <a:lnTo>
                  <a:pt x="1740" y="547"/>
                </a:lnTo>
                <a:lnTo>
                  <a:pt x="1430" y="684"/>
                </a:lnTo>
                <a:lnTo>
                  <a:pt x="1144" y="820"/>
                </a:lnTo>
                <a:lnTo>
                  <a:pt x="882" y="980"/>
                </a:lnTo>
                <a:lnTo>
                  <a:pt x="668" y="1151"/>
                </a:lnTo>
                <a:lnTo>
                  <a:pt x="453" y="1333"/>
                </a:lnTo>
                <a:lnTo>
                  <a:pt x="287" y="1515"/>
                </a:lnTo>
                <a:lnTo>
                  <a:pt x="168" y="1709"/>
                </a:lnTo>
                <a:lnTo>
                  <a:pt x="72" y="1914"/>
                </a:lnTo>
                <a:lnTo>
                  <a:pt x="25" y="2119"/>
                </a:lnTo>
                <a:lnTo>
                  <a:pt x="1" y="2335"/>
                </a:lnTo>
                <a:lnTo>
                  <a:pt x="48" y="2552"/>
                </a:lnTo>
                <a:lnTo>
                  <a:pt x="120" y="2768"/>
                </a:lnTo>
                <a:lnTo>
                  <a:pt x="263" y="2996"/>
                </a:lnTo>
                <a:lnTo>
                  <a:pt x="453" y="3224"/>
                </a:lnTo>
                <a:lnTo>
                  <a:pt x="930" y="3737"/>
                </a:lnTo>
                <a:lnTo>
                  <a:pt x="1454" y="4249"/>
                </a:lnTo>
                <a:lnTo>
                  <a:pt x="2002" y="4750"/>
                </a:lnTo>
                <a:lnTo>
                  <a:pt x="2574" y="5240"/>
                </a:lnTo>
                <a:lnTo>
                  <a:pt x="3170" y="5719"/>
                </a:lnTo>
                <a:lnTo>
                  <a:pt x="3789" y="6197"/>
                </a:lnTo>
                <a:lnTo>
                  <a:pt x="4409" y="6675"/>
                </a:lnTo>
                <a:lnTo>
                  <a:pt x="5076" y="7131"/>
                </a:lnTo>
                <a:lnTo>
                  <a:pt x="5767" y="7587"/>
                </a:lnTo>
                <a:lnTo>
                  <a:pt x="6458" y="8042"/>
                </a:lnTo>
                <a:lnTo>
                  <a:pt x="7173" y="8487"/>
                </a:lnTo>
                <a:lnTo>
                  <a:pt x="7912" y="8920"/>
                </a:lnTo>
                <a:lnTo>
                  <a:pt x="8650" y="9352"/>
                </a:lnTo>
                <a:lnTo>
                  <a:pt x="9437" y="9785"/>
                </a:lnTo>
                <a:lnTo>
                  <a:pt x="10199" y="10207"/>
                </a:lnTo>
                <a:lnTo>
                  <a:pt x="11009" y="10617"/>
                </a:lnTo>
                <a:lnTo>
                  <a:pt x="11819" y="11027"/>
                </a:lnTo>
                <a:lnTo>
                  <a:pt x="12653" y="11426"/>
                </a:lnTo>
                <a:lnTo>
                  <a:pt x="13487" y="11824"/>
                </a:lnTo>
                <a:lnTo>
                  <a:pt x="14345" y="12212"/>
                </a:lnTo>
                <a:lnTo>
                  <a:pt x="15203" y="12599"/>
                </a:lnTo>
                <a:lnTo>
                  <a:pt x="16061" y="12986"/>
                </a:lnTo>
                <a:lnTo>
                  <a:pt x="17824" y="13727"/>
                </a:lnTo>
                <a:lnTo>
                  <a:pt x="19635" y="14456"/>
                </a:lnTo>
                <a:lnTo>
                  <a:pt x="21446" y="15162"/>
                </a:lnTo>
                <a:lnTo>
                  <a:pt x="23280" y="15857"/>
                </a:lnTo>
                <a:lnTo>
                  <a:pt x="25139" y="16529"/>
                </a:lnTo>
                <a:lnTo>
                  <a:pt x="25377" y="16608"/>
                </a:lnTo>
                <a:lnTo>
                  <a:pt x="25616" y="16665"/>
                </a:lnTo>
                <a:lnTo>
                  <a:pt x="25854" y="16711"/>
                </a:lnTo>
                <a:lnTo>
                  <a:pt x="26092" y="16734"/>
                </a:lnTo>
                <a:lnTo>
                  <a:pt x="26330" y="16757"/>
                </a:lnTo>
                <a:lnTo>
                  <a:pt x="26569" y="16757"/>
                </a:lnTo>
                <a:lnTo>
                  <a:pt x="26807" y="16745"/>
                </a:lnTo>
                <a:lnTo>
                  <a:pt x="27045" y="16722"/>
                </a:lnTo>
                <a:lnTo>
                  <a:pt x="27283" y="16688"/>
                </a:lnTo>
                <a:lnTo>
                  <a:pt x="27498" y="16643"/>
                </a:lnTo>
                <a:lnTo>
                  <a:pt x="27712" y="16586"/>
                </a:lnTo>
                <a:lnTo>
                  <a:pt x="27927" y="16517"/>
                </a:lnTo>
                <a:lnTo>
                  <a:pt x="28117" y="16449"/>
                </a:lnTo>
                <a:lnTo>
                  <a:pt x="28308" y="16369"/>
                </a:lnTo>
                <a:lnTo>
                  <a:pt x="28499" y="16278"/>
                </a:lnTo>
                <a:lnTo>
                  <a:pt x="28642" y="16187"/>
                </a:lnTo>
                <a:lnTo>
                  <a:pt x="28808" y="16096"/>
                </a:lnTo>
                <a:lnTo>
                  <a:pt x="28928" y="15993"/>
                </a:lnTo>
                <a:lnTo>
                  <a:pt x="29047" y="15879"/>
                </a:lnTo>
                <a:lnTo>
                  <a:pt x="29142" y="15766"/>
                </a:lnTo>
                <a:lnTo>
                  <a:pt x="29214" y="15652"/>
                </a:lnTo>
                <a:lnTo>
                  <a:pt x="29285" y="15538"/>
                </a:lnTo>
                <a:lnTo>
                  <a:pt x="29309" y="15424"/>
                </a:lnTo>
                <a:lnTo>
                  <a:pt x="29333" y="15310"/>
                </a:lnTo>
                <a:lnTo>
                  <a:pt x="29333" y="15196"/>
                </a:lnTo>
                <a:lnTo>
                  <a:pt x="29285" y="15082"/>
                </a:lnTo>
                <a:lnTo>
                  <a:pt x="29237" y="14968"/>
                </a:lnTo>
                <a:lnTo>
                  <a:pt x="29142" y="14854"/>
                </a:lnTo>
                <a:lnTo>
                  <a:pt x="29023" y="14752"/>
                </a:lnTo>
                <a:lnTo>
                  <a:pt x="28880" y="14649"/>
                </a:lnTo>
                <a:lnTo>
                  <a:pt x="28689" y="14547"/>
                </a:lnTo>
                <a:lnTo>
                  <a:pt x="28499" y="14456"/>
                </a:lnTo>
                <a:lnTo>
                  <a:pt x="27641" y="14102"/>
                </a:lnTo>
                <a:lnTo>
                  <a:pt x="26807" y="13749"/>
                </a:lnTo>
                <a:lnTo>
                  <a:pt x="25997" y="13396"/>
                </a:lnTo>
                <a:lnTo>
                  <a:pt x="25210" y="13020"/>
                </a:lnTo>
                <a:lnTo>
                  <a:pt x="24424" y="12656"/>
                </a:lnTo>
                <a:lnTo>
                  <a:pt x="23662" y="12280"/>
                </a:lnTo>
                <a:lnTo>
                  <a:pt x="22923" y="11893"/>
                </a:lnTo>
                <a:lnTo>
                  <a:pt x="22208" y="11505"/>
                </a:lnTo>
                <a:lnTo>
                  <a:pt x="21493" y="11118"/>
                </a:lnTo>
                <a:lnTo>
                  <a:pt x="20802" y="10719"/>
                </a:lnTo>
                <a:lnTo>
                  <a:pt x="20135" y="10321"/>
                </a:lnTo>
                <a:lnTo>
                  <a:pt x="19468" y="9911"/>
                </a:lnTo>
                <a:lnTo>
                  <a:pt x="18801" y="9500"/>
                </a:lnTo>
                <a:lnTo>
                  <a:pt x="18181" y="9090"/>
                </a:lnTo>
                <a:lnTo>
                  <a:pt x="16942" y="8247"/>
                </a:lnTo>
                <a:lnTo>
                  <a:pt x="15727" y="7393"/>
                </a:lnTo>
                <a:lnTo>
                  <a:pt x="14583" y="6527"/>
                </a:lnTo>
                <a:lnTo>
                  <a:pt x="13440" y="5639"/>
                </a:lnTo>
                <a:lnTo>
                  <a:pt x="12343" y="4750"/>
                </a:lnTo>
                <a:lnTo>
                  <a:pt x="11271" y="3839"/>
                </a:lnTo>
                <a:lnTo>
                  <a:pt x="10199" y="2928"/>
                </a:lnTo>
                <a:lnTo>
                  <a:pt x="9151" y="2005"/>
                </a:lnTo>
                <a:lnTo>
                  <a:pt x="8126" y="1082"/>
                </a:lnTo>
                <a:lnTo>
                  <a:pt x="7840" y="866"/>
                </a:lnTo>
                <a:lnTo>
                  <a:pt x="7554" y="672"/>
                </a:lnTo>
                <a:lnTo>
                  <a:pt x="7244" y="502"/>
                </a:lnTo>
                <a:lnTo>
                  <a:pt x="6911" y="365"/>
                </a:lnTo>
                <a:lnTo>
                  <a:pt x="6553" y="251"/>
                </a:lnTo>
                <a:lnTo>
                  <a:pt x="6196" y="160"/>
                </a:lnTo>
                <a:lnTo>
                  <a:pt x="5815" y="80"/>
                </a:lnTo>
                <a:lnTo>
                  <a:pt x="5433" y="34"/>
                </a:lnTo>
                <a:lnTo>
                  <a:pt x="50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395659">
            <a:off x="8473047" y="2191729"/>
            <a:ext cx="338135" cy="844760"/>
          </a:xfrm>
          <a:custGeom>
            <a:avLst/>
            <a:gdLst/>
            <a:ahLst/>
            <a:cxnLst/>
            <a:rect l="l" t="t" r="r" b="b"/>
            <a:pathLst>
              <a:path w="104652" h="142924" extrusionOk="0">
                <a:moveTo>
                  <a:pt x="13034" y="0"/>
                </a:moveTo>
                <a:lnTo>
                  <a:pt x="12629" y="34"/>
                </a:lnTo>
                <a:lnTo>
                  <a:pt x="12272" y="80"/>
                </a:lnTo>
                <a:lnTo>
                  <a:pt x="11891" y="148"/>
                </a:lnTo>
                <a:lnTo>
                  <a:pt x="11557" y="228"/>
                </a:lnTo>
                <a:lnTo>
                  <a:pt x="11223" y="330"/>
                </a:lnTo>
                <a:lnTo>
                  <a:pt x="10914" y="444"/>
                </a:lnTo>
                <a:lnTo>
                  <a:pt x="10628" y="570"/>
                </a:lnTo>
                <a:lnTo>
                  <a:pt x="10366" y="706"/>
                </a:lnTo>
                <a:lnTo>
                  <a:pt x="10104" y="866"/>
                </a:lnTo>
                <a:lnTo>
                  <a:pt x="9889" y="1025"/>
                </a:lnTo>
                <a:lnTo>
                  <a:pt x="9698" y="1196"/>
                </a:lnTo>
                <a:lnTo>
                  <a:pt x="9508" y="1367"/>
                </a:lnTo>
                <a:lnTo>
                  <a:pt x="9365" y="1549"/>
                </a:lnTo>
                <a:lnTo>
                  <a:pt x="9246" y="1732"/>
                </a:lnTo>
                <a:lnTo>
                  <a:pt x="9174" y="1925"/>
                </a:lnTo>
                <a:lnTo>
                  <a:pt x="9103" y="2119"/>
                </a:lnTo>
                <a:lnTo>
                  <a:pt x="9079" y="2301"/>
                </a:lnTo>
                <a:lnTo>
                  <a:pt x="9103" y="2495"/>
                </a:lnTo>
                <a:lnTo>
                  <a:pt x="9150" y="2688"/>
                </a:lnTo>
                <a:lnTo>
                  <a:pt x="9222" y="2871"/>
                </a:lnTo>
                <a:lnTo>
                  <a:pt x="9341" y="3042"/>
                </a:lnTo>
                <a:lnTo>
                  <a:pt x="9484" y="3212"/>
                </a:lnTo>
                <a:lnTo>
                  <a:pt x="9675" y="3383"/>
                </a:lnTo>
                <a:lnTo>
                  <a:pt x="9913" y="3531"/>
                </a:lnTo>
                <a:lnTo>
                  <a:pt x="10175" y="3679"/>
                </a:lnTo>
                <a:lnTo>
                  <a:pt x="10509" y="3816"/>
                </a:lnTo>
                <a:lnTo>
                  <a:pt x="10866" y="3930"/>
                </a:lnTo>
                <a:lnTo>
                  <a:pt x="11271" y="4044"/>
                </a:lnTo>
                <a:lnTo>
                  <a:pt x="16060" y="5137"/>
                </a:lnTo>
                <a:lnTo>
                  <a:pt x="20826" y="6254"/>
                </a:lnTo>
                <a:lnTo>
                  <a:pt x="25568" y="7393"/>
                </a:lnTo>
                <a:lnTo>
                  <a:pt x="30286" y="8555"/>
                </a:lnTo>
                <a:lnTo>
                  <a:pt x="34980" y="9728"/>
                </a:lnTo>
                <a:lnTo>
                  <a:pt x="39650" y="10924"/>
                </a:lnTo>
                <a:lnTo>
                  <a:pt x="44296" y="12132"/>
                </a:lnTo>
                <a:lnTo>
                  <a:pt x="48919" y="13373"/>
                </a:lnTo>
                <a:lnTo>
                  <a:pt x="53494" y="14615"/>
                </a:lnTo>
                <a:lnTo>
                  <a:pt x="58069" y="15891"/>
                </a:lnTo>
                <a:lnTo>
                  <a:pt x="62620" y="17178"/>
                </a:lnTo>
                <a:lnTo>
                  <a:pt x="67147" y="18488"/>
                </a:lnTo>
                <a:lnTo>
                  <a:pt x="71651" y="19821"/>
                </a:lnTo>
                <a:lnTo>
                  <a:pt x="76130" y="21176"/>
                </a:lnTo>
                <a:lnTo>
                  <a:pt x="80586" y="22543"/>
                </a:lnTo>
                <a:lnTo>
                  <a:pt x="85018" y="23933"/>
                </a:lnTo>
                <a:lnTo>
                  <a:pt x="80324" y="24707"/>
                </a:lnTo>
                <a:lnTo>
                  <a:pt x="75654" y="25505"/>
                </a:lnTo>
                <a:lnTo>
                  <a:pt x="71007" y="26313"/>
                </a:lnTo>
                <a:lnTo>
                  <a:pt x="66361" y="27145"/>
                </a:lnTo>
                <a:lnTo>
                  <a:pt x="61738" y="27988"/>
                </a:lnTo>
                <a:lnTo>
                  <a:pt x="57116" y="28854"/>
                </a:lnTo>
                <a:lnTo>
                  <a:pt x="52517" y="29731"/>
                </a:lnTo>
                <a:lnTo>
                  <a:pt x="47942" y="30631"/>
                </a:lnTo>
                <a:lnTo>
                  <a:pt x="43367" y="31542"/>
                </a:lnTo>
                <a:lnTo>
                  <a:pt x="38816" y="32476"/>
                </a:lnTo>
                <a:lnTo>
                  <a:pt x="34265" y="33421"/>
                </a:lnTo>
                <a:lnTo>
                  <a:pt x="29738" y="34390"/>
                </a:lnTo>
                <a:lnTo>
                  <a:pt x="25210" y="35381"/>
                </a:lnTo>
                <a:lnTo>
                  <a:pt x="20707" y="36383"/>
                </a:lnTo>
                <a:lnTo>
                  <a:pt x="16227" y="37408"/>
                </a:lnTo>
                <a:lnTo>
                  <a:pt x="11748" y="38445"/>
                </a:lnTo>
                <a:lnTo>
                  <a:pt x="11271" y="38570"/>
                </a:lnTo>
                <a:lnTo>
                  <a:pt x="10842" y="38707"/>
                </a:lnTo>
                <a:lnTo>
                  <a:pt x="10437" y="38844"/>
                </a:lnTo>
                <a:lnTo>
                  <a:pt x="10104" y="39003"/>
                </a:lnTo>
                <a:lnTo>
                  <a:pt x="9794" y="39163"/>
                </a:lnTo>
                <a:lnTo>
                  <a:pt x="9532" y="39333"/>
                </a:lnTo>
                <a:lnTo>
                  <a:pt x="9293" y="39516"/>
                </a:lnTo>
                <a:lnTo>
                  <a:pt x="9103" y="39698"/>
                </a:lnTo>
                <a:lnTo>
                  <a:pt x="8960" y="39880"/>
                </a:lnTo>
                <a:lnTo>
                  <a:pt x="8841" y="40074"/>
                </a:lnTo>
                <a:lnTo>
                  <a:pt x="8769" y="40268"/>
                </a:lnTo>
                <a:lnTo>
                  <a:pt x="8721" y="40473"/>
                </a:lnTo>
                <a:lnTo>
                  <a:pt x="8698" y="40678"/>
                </a:lnTo>
                <a:lnTo>
                  <a:pt x="8721" y="40883"/>
                </a:lnTo>
                <a:lnTo>
                  <a:pt x="8769" y="41088"/>
                </a:lnTo>
                <a:lnTo>
                  <a:pt x="8841" y="41281"/>
                </a:lnTo>
                <a:lnTo>
                  <a:pt x="8936" y="41486"/>
                </a:lnTo>
                <a:lnTo>
                  <a:pt x="9079" y="41691"/>
                </a:lnTo>
                <a:lnTo>
                  <a:pt x="9222" y="41885"/>
                </a:lnTo>
                <a:lnTo>
                  <a:pt x="9412" y="42079"/>
                </a:lnTo>
                <a:lnTo>
                  <a:pt x="9627" y="42272"/>
                </a:lnTo>
                <a:lnTo>
                  <a:pt x="9865" y="42455"/>
                </a:lnTo>
                <a:lnTo>
                  <a:pt x="10104" y="42637"/>
                </a:lnTo>
                <a:lnTo>
                  <a:pt x="10389" y="42808"/>
                </a:lnTo>
                <a:lnTo>
                  <a:pt x="10675" y="42967"/>
                </a:lnTo>
                <a:lnTo>
                  <a:pt x="10985" y="43127"/>
                </a:lnTo>
                <a:lnTo>
                  <a:pt x="11319" y="43275"/>
                </a:lnTo>
                <a:lnTo>
                  <a:pt x="11676" y="43411"/>
                </a:lnTo>
                <a:lnTo>
                  <a:pt x="12034" y="43537"/>
                </a:lnTo>
                <a:lnTo>
                  <a:pt x="12415" y="43651"/>
                </a:lnTo>
                <a:lnTo>
                  <a:pt x="12820" y="43753"/>
                </a:lnTo>
                <a:lnTo>
                  <a:pt x="13225" y="43844"/>
                </a:lnTo>
                <a:lnTo>
                  <a:pt x="17228" y="44642"/>
                </a:lnTo>
                <a:lnTo>
                  <a:pt x="21231" y="45450"/>
                </a:lnTo>
                <a:lnTo>
                  <a:pt x="25186" y="46282"/>
                </a:lnTo>
                <a:lnTo>
                  <a:pt x="29142" y="47125"/>
                </a:lnTo>
                <a:lnTo>
                  <a:pt x="33073" y="47979"/>
                </a:lnTo>
                <a:lnTo>
                  <a:pt x="37005" y="48845"/>
                </a:lnTo>
                <a:lnTo>
                  <a:pt x="40913" y="49733"/>
                </a:lnTo>
                <a:lnTo>
                  <a:pt x="44797" y="50633"/>
                </a:lnTo>
                <a:lnTo>
                  <a:pt x="48657" y="51545"/>
                </a:lnTo>
                <a:lnTo>
                  <a:pt x="52517" y="52479"/>
                </a:lnTo>
                <a:lnTo>
                  <a:pt x="56377" y="53424"/>
                </a:lnTo>
                <a:lnTo>
                  <a:pt x="60189" y="54370"/>
                </a:lnTo>
                <a:lnTo>
                  <a:pt x="64002" y="55349"/>
                </a:lnTo>
                <a:lnTo>
                  <a:pt x="67814" y="56329"/>
                </a:lnTo>
                <a:lnTo>
                  <a:pt x="71603" y="57331"/>
                </a:lnTo>
                <a:lnTo>
                  <a:pt x="75368" y="58334"/>
                </a:lnTo>
                <a:lnTo>
                  <a:pt x="72985" y="58698"/>
                </a:lnTo>
                <a:lnTo>
                  <a:pt x="70602" y="59063"/>
                </a:lnTo>
                <a:lnTo>
                  <a:pt x="68219" y="59427"/>
                </a:lnTo>
                <a:lnTo>
                  <a:pt x="65860" y="59815"/>
                </a:lnTo>
                <a:lnTo>
                  <a:pt x="63501" y="60202"/>
                </a:lnTo>
                <a:lnTo>
                  <a:pt x="61143" y="60601"/>
                </a:lnTo>
                <a:lnTo>
                  <a:pt x="58807" y="61011"/>
                </a:lnTo>
                <a:lnTo>
                  <a:pt x="56472" y="61432"/>
                </a:lnTo>
                <a:lnTo>
                  <a:pt x="54161" y="61854"/>
                </a:lnTo>
                <a:lnTo>
                  <a:pt x="51850" y="62298"/>
                </a:lnTo>
                <a:lnTo>
                  <a:pt x="49562" y="62742"/>
                </a:lnTo>
                <a:lnTo>
                  <a:pt x="47251" y="63198"/>
                </a:lnTo>
                <a:lnTo>
                  <a:pt x="44963" y="63665"/>
                </a:lnTo>
                <a:lnTo>
                  <a:pt x="42700" y="64132"/>
                </a:lnTo>
                <a:lnTo>
                  <a:pt x="40436" y="64610"/>
                </a:lnTo>
                <a:lnTo>
                  <a:pt x="38173" y="65111"/>
                </a:lnTo>
                <a:lnTo>
                  <a:pt x="35909" y="65613"/>
                </a:lnTo>
                <a:lnTo>
                  <a:pt x="33669" y="66114"/>
                </a:lnTo>
                <a:lnTo>
                  <a:pt x="31429" y="66638"/>
                </a:lnTo>
                <a:lnTo>
                  <a:pt x="29213" y="67173"/>
                </a:lnTo>
                <a:lnTo>
                  <a:pt x="26997" y="67709"/>
                </a:lnTo>
                <a:lnTo>
                  <a:pt x="24781" y="68255"/>
                </a:lnTo>
                <a:lnTo>
                  <a:pt x="22565" y="68814"/>
                </a:lnTo>
                <a:lnTo>
                  <a:pt x="20373" y="69383"/>
                </a:lnTo>
                <a:lnTo>
                  <a:pt x="18181" y="69964"/>
                </a:lnTo>
                <a:lnTo>
                  <a:pt x="15989" y="70545"/>
                </a:lnTo>
                <a:lnTo>
                  <a:pt x="13821" y="71137"/>
                </a:lnTo>
                <a:lnTo>
                  <a:pt x="11652" y="71752"/>
                </a:lnTo>
                <a:lnTo>
                  <a:pt x="9484" y="72368"/>
                </a:lnTo>
                <a:lnTo>
                  <a:pt x="7316" y="72994"/>
                </a:lnTo>
                <a:lnTo>
                  <a:pt x="5171" y="73632"/>
                </a:lnTo>
                <a:lnTo>
                  <a:pt x="3003" y="74270"/>
                </a:lnTo>
                <a:lnTo>
                  <a:pt x="2669" y="74384"/>
                </a:lnTo>
                <a:lnTo>
                  <a:pt x="2336" y="74509"/>
                </a:lnTo>
                <a:lnTo>
                  <a:pt x="2026" y="74646"/>
                </a:lnTo>
                <a:lnTo>
                  <a:pt x="1740" y="74782"/>
                </a:lnTo>
                <a:lnTo>
                  <a:pt x="1478" y="74931"/>
                </a:lnTo>
                <a:lnTo>
                  <a:pt x="1216" y="75079"/>
                </a:lnTo>
                <a:lnTo>
                  <a:pt x="1001" y="75238"/>
                </a:lnTo>
                <a:lnTo>
                  <a:pt x="811" y="75409"/>
                </a:lnTo>
                <a:lnTo>
                  <a:pt x="620" y="75580"/>
                </a:lnTo>
                <a:lnTo>
                  <a:pt x="477" y="75751"/>
                </a:lnTo>
                <a:lnTo>
                  <a:pt x="334" y="75922"/>
                </a:lnTo>
                <a:lnTo>
                  <a:pt x="215" y="76104"/>
                </a:lnTo>
                <a:lnTo>
                  <a:pt x="144" y="76286"/>
                </a:lnTo>
                <a:lnTo>
                  <a:pt x="72" y="76468"/>
                </a:lnTo>
                <a:lnTo>
                  <a:pt x="24" y="76651"/>
                </a:lnTo>
                <a:lnTo>
                  <a:pt x="1" y="76844"/>
                </a:lnTo>
                <a:lnTo>
                  <a:pt x="24" y="77026"/>
                </a:lnTo>
                <a:lnTo>
                  <a:pt x="48" y="77209"/>
                </a:lnTo>
                <a:lnTo>
                  <a:pt x="96" y="77391"/>
                </a:lnTo>
                <a:lnTo>
                  <a:pt x="167" y="77573"/>
                </a:lnTo>
                <a:lnTo>
                  <a:pt x="263" y="77755"/>
                </a:lnTo>
                <a:lnTo>
                  <a:pt x="406" y="77926"/>
                </a:lnTo>
                <a:lnTo>
                  <a:pt x="549" y="78097"/>
                </a:lnTo>
                <a:lnTo>
                  <a:pt x="715" y="78268"/>
                </a:lnTo>
                <a:lnTo>
                  <a:pt x="906" y="78428"/>
                </a:lnTo>
                <a:lnTo>
                  <a:pt x="1144" y="78587"/>
                </a:lnTo>
                <a:lnTo>
                  <a:pt x="1383" y="78735"/>
                </a:lnTo>
                <a:lnTo>
                  <a:pt x="1668" y="78883"/>
                </a:lnTo>
                <a:lnTo>
                  <a:pt x="1954" y="79020"/>
                </a:lnTo>
                <a:lnTo>
                  <a:pt x="2288" y="79145"/>
                </a:lnTo>
                <a:lnTo>
                  <a:pt x="2645" y="79271"/>
                </a:lnTo>
                <a:lnTo>
                  <a:pt x="3003" y="79384"/>
                </a:lnTo>
                <a:lnTo>
                  <a:pt x="7673" y="80660"/>
                </a:lnTo>
                <a:lnTo>
                  <a:pt x="12319" y="81947"/>
                </a:lnTo>
                <a:lnTo>
                  <a:pt x="16942" y="83246"/>
                </a:lnTo>
                <a:lnTo>
                  <a:pt x="21541" y="84556"/>
                </a:lnTo>
                <a:lnTo>
                  <a:pt x="26140" y="85877"/>
                </a:lnTo>
                <a:lnTo>
                  <a:pt x="30738" y="87210"/>
                </a:lnTo>
                <a:lnTo>
                  <a:pt x="35313" y="88543"/>
                </a:lnTo>
                <a:lnTo>
                  <a:pt x="39864" y="89898"/>
                </a:lnTo>
                <a:lnTo>
                  <a:pt x="44415" y="91254"/>
                </a:lnTo>
                <a:lnTo>
                  <a:pt x="48943" y="92621"/>
                </a:lnTo>
                <a:lnTo>
                  <a:pt x="53446" y="93999"/>
                </a:lnTo>
                <a:lnTo>
                  <a:pt x="57950" y="95389"/>
                </a:lnTo>
                <a:lnTo>
                  <a:pt x="62453" y="96790"/>
                </a:lnTo>
                <a:lnTo>
                  <a:pt x="66933" y="98191"/>
                </a:lnTo>
                <a:lnTo>
                  <a:pt x="71412" y="99615"/>
                </a:lnTo>
                <a:lnTo>
                  <a:pt x="75868" y="101039"/>
                </a:lnTo>
                <a:lnTo>
                  <a:pt x="73366" y="101472"/>
                </a:lnTo>
                <a:lnTo>
                  <a:pt x="70864" y="101916"/>
                </a:lnTo>
                <a:lnTo>
                  <a:pt x="68386" y="102372"/>
                </a:lnTo>
                <a:lnTo>
                  <a:pt x="65908" y="102839"/>
                </a:lnTo>
                <a:lnTo>
                  <a:pt x="63454" y="103317"/>
                </a:lnTo>
                <a:lnTo>
                  <a:pt x="61023" y="103795"/>
                </a:lnTo>
                <a:lnTo>
                  <a:pt x="58593" y="104297"/>
                </a:lnTo>
                <a:lnTo>
                  <a:pt x="56186" y="104809"/>
                </a:lnTo>
                <a:lnTo>
                  <a:pt x="53780" y="105333"/>
                </a:lnTo>
                <a:lnTo>
                  <a:pt x="51397" y="105869"/>
                </a:lnTo>
                <a:lnTo>
                  <a:pt x="49038" y="106415"/>
                </a:lnTo>
                <a:lnTo>
                  <a:pt x="46679" y="106974"/>
                </a:lnTo>
                <a:lnTo>
                  <a:pt x="44320" y="107543"/>
                </a:lnTo>
                <a:lnTo>
                  <a:pt x="41985" y="108124"/>
                </a:lnTo>
                <a:lnTo>
                  <a:pt x="39674" y="108716"/>
                </a:lnTo>
                <a:lnTo>
                  <a:pt x="37362" y="109320"/>
                </a:lnTo>
                <a:lnTo>
                  <a:pt x="35075" y="109935"/>
                </a:lnTo>
                <a:lnTo>
                  <a:pt x="32788" y="110573"/>
                </a:lnTo>
                <a:lnTo>
                  <a:pt x="30524" y="111211"/>
                </a:lnTo>
                <a:lnTo>
                  <a:pt x="28260" y="111860"/>
                </a:lnTo>
                <a:lnTo>
                  <a:pt x="25997" y="112521"/>
                </a:lnTo>
                <a:lnTo>
                  <a:pt x="23757" y="113193"/>
                </a:lnTo>
                <a:lnTo>
                  <a:pt x="21541" y="113888"/>
                </a:lnTo>
                <a:lnTo>
                  <a:pt x="19325" y="114583"/>
                </a:lnTo>
                <a:lnTo>
                  <a:pt x="17133" y="115289"/>
                </a:lnTo>
                <a:lnTo>
                  <a:pt x="14941" y="116018"/>
                </a:lnTo>
                <a:lnTo>
                  <a:pt x="12748" y="116747"/>
                </a:lnTo>
                <a:lnTo>
                  <a:pt x="10580" y="117488"/>
                </a:lnTo>
                <a:lnTo>
                  <a:pt x="8436" y="118251"/>
                </a:lnTo>
                <a:lnTo>
                  <a:pt x="6267" y="119014"/>
                </a:lnTo>
                <a:lnTo>
                  <a:pt x="4147" y="119800"/>
                </a:lnTo>
                <a:lnTo>
                  <a:pt x="2002" y="120586"/>
                </a:lnTo>
                <a:lnTo>
                  <a:pt x="1740" y="120700"/>
                </a:lnTo>
                <a:lnTo>
                  <a:pt x="1502" y="120825"/>
                </a:lnTo>
                <a:lnTo>
                  <a:pt x="1263" y="120950"/>
                </a:lnTo>
                <a:lnTo>
                  <a:pt x="1073" y="121087"/>
                </a:lnTo>
                <a:lnTo>
                  <a:pt x="882" y="121224"/>
                </a:lnTo>
                <a:lnTo>
                  <a:pt x="739" y="121372"/>
                </a:lnTo>
                <a:lnTo>
                  <a:pt x="596" y="121531"/>
                </a:lnTo>
                <a:lnTo>
                  <a:pt x="477" y="121691"/>
                </a:lnTo>
                <a:lnTo>
                  <a:pt x="382" y="121850"/>
                </a:lnTo>
                <a:lnTo>
                  <a:pt x="310" y="122021"/>
                </a:lnTo>
                <a:lnTo>
                  <a:pt x="239" y="122192"/>
                </a:lnTo>
                <a:lnTo>
                  <a:pt x="215" y="122363"/>
                </a:lnTo>
                <a:lnTo>
                  <a:pt x="191" y="122534"/>
                </a:lnTo>
                <a:lnTo>
                  <a:pt x="191" y="122705"/>
                </a:lnTo>
                <a:lnTo>
                  <a:pt x="215" y="122887"/>
                </a:lnTo>
                <a:lnTo>
                  <a:pt x="263" y="123058"/>
                </a:lnTo>
                <a:lnTo>
                  <a:pt x="310" y="123229"/>
                </a:lnTo>
                <a:lnTo>
                  <a:pt x="406" y="123399"/>
                </a:lnTo>
                <a:lnTo>
                  <a:pt x="501" y="123570"/>
                </a:lnTo>
                <a:lnTo>
                  <a:pt x="596" y="123741"/>
                </a:lnTo>
                <a:lnTo>
                  <a:pt x="739" y="123901"/>
                </a:lnTo>
                <a:lnTo>
                  <a:pt x="882" y="124060"/>
                </a:lnTo>
                <a:lnTo>
                  <a:pt x="1049" y="124208"/>
                </a:lnTo>
                <a:lnTo>
                  <a:pt x="1240" y="124356"/>
                </a:lnTo>
                <a:lnTo>
                  <a:pt x="1430" y="124493"/>
                </a:lnTo>
                <a:lnTo>
                  <a:pt x="1645" y="124630"/>
                </a:lnTo>
                <a:lnTo>
                  <a:pt x="1883" y="124755"/>
                </a:lnTo>
                <a:lnTo>
                  <a:pt x="2121" y="124869"/>
                </a:lnTo>
                <a:lnTo>
                  <a:pt x="2383" y="124983"/>
                </a:lnTo>
                <a:lnTo>
                  <a:pt x="2669" y="125074"/>
                </a:lnTo>
                <a:lnTo>
                  <a:pt x="2955" y="125165"/>
                </a:lnTo>
                <a:lnTo>
                  <a:pt x="3265" y="125245"/>
                </a:lnTo>
                <a:lnTo>
                  <a:pt x="81539" y="142628"/>
                </a:lnTo>
                <a:lnTo>
                  <a:pt x="81873" y="142696"/>
                </a:lnTo>
                <a:lnTo>
                  <a:pt x="82206" y="142753"/>
                </a:lnTo>
                <a:lnTo>
                  <a:pt x="82540" y="142810"/>
                </a:lnTo>
                <a:lnTo>
                  <a:pt x="82873" y="142844"/>
                </a:lnTo>
                <a:lnTo>
                  <a:pt x="83183" y="142878"/>
                </a:lnTo>
                <a:lnTo>
                  <a:pt x="83517" y="142901"/>
                </a:lnTo>
                <a:lnTo>
                  <a:pt x="83850" y="142924"/>
                </a:lnTo>
                <a:lnTo>
                  <a:pt x="84780" y="142924"/>
                </a:lnTo>
                <a:lnTo>
                  <a:pt x="85089" y="142901"/>
                </a:lnTo>
                <a:lnTo>
                  <a:pt x="85399" y="142878"/>
                </a:lnTo>
                <a:lnTo>
                  <a:pt x="85685" y="142855"/>
                </a:lnTo>
                <a:lnTo>
                  <a:pt x="85995" y="142821"/>
                </a:lnTo>
                <a:lnTo>
                  <a:pt x="86281" y="142776"/>
                </a:lnTo>
                <a:lnTo>
                  <a:pt x="86567" y="142730"/>
                </a:lnTo>
                <a:lnTo>
                  <a:pt x="87115" y="142605"/>
                </a:lnTo>
                <a:lnTo>
                  <a:pt x="87615" y="142468"/>
                </a:lnTo>
                <a:lnTo>
                  <a:pt x="88116" y="142309"/>
                </a:lnTo>
                <a:lnTo>
                  <a:pt x="88568" y="142126"/>
                </a:lnTo>
                <a:lnTo>
                  <a:pt x="88997" y="141933"/>
                </a:lnTo>
                <a:lnTo>
                  <a:pt x="89402" y="141728"/>
                </a:lnTo>
                <a:lnTo>
                  <a:pt x="89760" y="141500"/>
                </a:lnTo>
                <a:lnTo>
                  <a:pt x="90069" y="141272"/>
                </a:lnTo>
                <a:lnTo>
                  <a:pt x="90331" y="141021"/>
                </a:lnTo>
                <a:lnTo>
                  <a:pt x="90570" y="140771"/>
                </a:lnTo>
                <a:lnTo>
                  <a:pt x="90737" y="140520"/>
                </a:lnTo>
                <a:lnTo>
                  <a:pt x="90880" y="140258"/>
                </a:lnTo>
                <a:lnTo>
                  <a:pt x="90951" y="139996"/>
                </a:lnTo>
                <a:lnTo>
                  <a:pt x="90999" y="139734"/>
                </a:lnTo>
                <a:lnTo>
                  <a:pt x="90975" y="139598"/>
                </a:lnTo>
                <a:lnTo>
                  <a:pt x="90951" y="139472"/>
                </a:lnTo>
                <a:lnTo>
                  <a:pt x="90927" y="139336"/>
                </a:lnTo>
                <a:lnTo>
                  <a:pt x="90880" y="139210"/>
                </a:lnTo>
                <a:lnTo>
                  <a:pt x="90808" y="139085"/>
                </a:lnTo>
                <a:lnTo>
                  <a:pt x="90713" y="138960"/>
                </a:lnTo>
                <a:lnTo>
                  <a:pt x="90617" y="138834"/>
                </a:lnTo>
                <a:lnTo>
                  <a:pt x="90522" y="138709"/>
                </a:lnTo>
                <a:lnTo>
                  <a:pt x="90379" y="138595"/>
                </a:lnTo>
                <a:lnTo>
                  <a:pt x="90236" y="138481"/>
                </a:lnTo>
                <a:lnTo>
                  <a:pt x="90069" y="138367"/>
                </a:lnTo>
                <a:lnTo>
                  <a:pt x="89879" y="138253"/>
                </a:lnTo>
                <a:lnTo>
                  <a:pt x="89688" y="138151"/>
                </a:lnTo>
                <a:lnTo>
                  <a:pt x="89474" y="138048"/>
                </a:lnTo>
                <a:lnTo>
                  <a:pt x="89235" y="137946"/>
                </a:lnTo>
                <a:lnTo>
                  <a:pt x="88997" y="137843"/>
                </a:lnTo>
                <a:lnTo>
                  <a:pt x="88711" y="137752"/>
                </a:lnTo>
                <a:lnTo>
                  <a:pt x="88425" y="137672"/>
                </a:lnTo>
                <a:lnTo>
                  <a:pt x="88116" y="137581"/>
                </a:lnTo>
                <a:lnTo>
                  <a:pt x="87782" y="137513"/>
                </a:lnTo>
                <a:lnTo>
                  <a:pt x="18300" y="122078"/>
                </a:lnTo>
                <a:lnTo>
                  <a:pt x="20397" y="121360"/>
                </a:lnTo>
                <a:lnTo>
                  <a:pt x="22494" y="120654"/>
                </a:lnTo>
                <a:lnTo>
                  <a:pt x="24615" y="119948"/>
                </a:lnTo>
                <a:lnTo>
                  <a:pt x="26735" y="119265"/>
                </a:lnTo>
                <a:lnTo>
                  <a:pt x="28880" y="118592"/>
                </a:lnTo>
                <a:lnTo>
                  <a:pt x="31048" y="117932"/>
                </a:lnTo>
                <a:lnTo>
                  <a:pt x="33216" y="117282"/>
                </a:lnTo>
                <a:lnTo>
                  <a:pt x="35385" y="116645"/>
                </a:lnTo>
                <a:lnTo>
                  <a:pt x="37577" y="116029"/>
                </a:lnTo>
                <a:lnTo>
                  <a:pt x="39769" y="115414"/>
                </a:lnTo>
                <a:lnTo>
                  <a:pt x="41985" y="114811"/>
                </a:lnTo>
                <a:lnTo>
                  <a:pt x="44225" y="114218"/>
                </a:lnTo>
                <a:lnTo>
                  <a:pt x="46465" y="113637"/>
                </a:lnTo>
                <a:lnTo>
                  <a:pt x="48704" y="113079"/>
                </a:lnTo>
                <a:lnTo>
                  <a:pt x="50968" y="112521"/>
                </a:lnTo>
                <a:lnTo>
                  <a:pt x="53256" y="111974"/>
                </a:lnTo>
                <a:lnTo>
                  <a:pt x="55543" y="111439"/>
                </a:lnTo>
                <a:lnTo>
                  <a:pt x="57830" y="110926"/>
                </a:lnTo>
                <a:lnTo>
                  <a:pt x="60142" y="110414"/>
                </a:lnTo>
                <a:lnTo>
                  <a:pt x="62477" y="109912"/>
                </a:lnTo>
                <a:lnTo>
                  <a:pt x="64812" y="109434"/>
                </a:lnTo>
                <a:lnTo>
                  <a:pt x="67171" y="108956"/>
                </a:lnTo>
                <a:lnTo>
                  <a:pt x="69530" y="108489"/>
                </a:lnTo>
                <a:lnTo>
                  <a:pt x="71913" y="108033"/>
                </a:lnTo>
                <a:lnTo>
                  <a:pt x="74319" y="107600"/>
                </a:lnTo>
                <a:lnTo>
                  <a:pt x="76726" y="107167"/>
                </a:lnTo>
                <a:lnTo>
                  <a:pt x="79132" y="106746"/>
                </a:lnTo>
                <a:lnTo>
                  <a:pt x="81563" y="106336"/>
                </a:lnTo>
                <a:lnTo>
                  <a:pt x="84017" y="105937"/>
                </a:lnTo>
                <a:lnTo>
                  <a:pt x="86471" y="105550"/>
                </a:lnTo>
                <a:lnTo>
                  <a:pt x="88949" y="105185"/>
                </a:lnTo>
                <a:lnTo>
                  <a:pt x="91451" y="104821"/>
                </a:lnTo>
                <a:lnTo>
                  <a:pt x="91928" y="104741"/>
                </a:lnTo>
                <a:lnTo>
                  <a:pt x="92381" y="104650"/>
                </a:lnTo>
                <a:lnTo>
                  <a:pt x="92810" y="104536"/>
                </a:lnTo>
                <a:lnTo>
                  <a:pt x="93215" y="104422"/>
                </a:lnTo>
                <a:lnTo>
                  <a:pt x="93596" y="104297"/>
                </a:lnTo>
                <a:lnTo>
                  <a:pt x="93929" y="104149"/>
                </a:lnTo>
                <a:lnTo>
                  <a:pt x="94239" y="104001"/>
                </a:lnTo>
                <a:lnTo>
                  <a:pt x="94549" y="103852"/>
                </a:lnTo>
                <a:lnTo>
                  <a:pt x="94787" y="103682"/>
                </a:lnTo>
                <a:lnTo>
                  <a:pt x="95026" y="103511"/>
                </a:lnTo>
                <a:lnTo>
                  <a:pt x="95216" y="103328"/>
                </a:lnTo>
                <a:lnTo>
                  <a:pt x="95407" y="103146"/>
                </a:lnTo>
                <a:lnTo>
                  <a:pt x="95550" y="102953"/>
                </a:lnTo>
                <a:lnTo>
                  <a:pt x="95669" y="102759"/>
                </a:lnTo>
                <a:lnTo>
                  <a:pt x="95740" y="102565"/>
                </a:lnTo>
                <a:lnTo>
                  <a:pt x="95812" y="102360"/>
                </a:lnTo>
                <a:lnTo>
                  <a:pt x="95836" y="102155"/>
                </a:lnTo>
                <a:lnTo>
                  <a:pt x="95836" y="101950"/>
                </a:lnTo>
                <a:lnTo>
                  <a:pt x="95812" y="101745"/>
                </a:lnTo>
                <a:lnTo>
                  <a:pt x="95764" y="101540"/>
                </a:lnTo>
                <a:lnTo>
                  <a:pt x="95693" y="101346"/>
                </a:lnTo>
                <a:lnTo>
                  <a:pt x="95574" y="101141"/>
                </a:lnTo>
                <a:lnTo>
                  <a:pt x="95431" y="100936"/>
                </a:lnTo>
                <a:lnTo>
                  <a:pt x="95264" y="100743"/>
                </a:lnTo>
                <a:lnTo>
                  <a:pt x="95073" y="100560"/>
                </a:lnTo>
                <a:lnTo>
                  <a:pt x="94859" y="100367"/>
                </a:lnTo>
                <a:lnTo>
                  <a:pt x="94597" y="100196"/>
                </a:lnTo>
                <a:lnTo>
                  <a:pt x="94311" y="100014"/>
                </a:lnTo>
                <a:lnTo>
                  <a:pt x="94025" y="99854"/>
                </a:lnTo>
                <a:lnTo>
                  <a:pt x="93667" y="99695"/>
                </a:lnTo>
                <a:lnTo>
                  <a:pt x="93310" y="99547"/>
                </a:lnTo>
                <a:lnTo>
                  <a:pt x="92929" y="99410"/>
                </a:lnTo>
                <a:lnTo>
                  <a:pt x="88354" y="97918"/>
                </a:lnTo>
                <a:lnTo>
                  <a:pt x="83779" y="96425"/>
                </a:lnTo>
                <a:lnTo>
                  <a:pt x="79180" y="94956"/>
                </a:lnTo>
                <a:lnTo>
                  <a:pt x="74581" y="93498"/>
                </a:lnTo>
                <a:lnTo>
                  <a:pt x="69959" y="92040"/>
                </a:lnTo>
                <a:lnTo>
                  <a:pt x="65312" y="90605"/>
                </a:lnTo>
                <a:lnTo>
                  <a:pt x="60666" y="89169"/>
                </a:lnTo>
                <a:lnTo>
                  <a:pt x="55996" y="87757"/>
                </a:lnTo>
                <a:lnTo>
                  <a:pt x="51325" y="86344"/>
                </a:lnTo>
                <a:lnTo>
                  <a:pt x="46631" y="84955"/>
                </a:lnTo>
                <a:lnTo>
                  <a:pt x="41937" y="83565"/>
                </a:lnTo>
                <a:lnTo>
                  <a:pt x="37219" y="82187"/>
                </a:lnTo>
                <a:lnTo>
                  <a:pt x="32478" y="80820"/>
                </a:lnTo>
                <a:lnTo>
                  <a:pt x="27736" y="79464"/>
                </a:lnTo>
                <a:lnTo>
                  <a:pt x="22970" y="78120"/>
                </a:lnTo>
                <a:lnTo>
                  <a:pt x="18205" y="76776"/>
                </a:lnTo>
                <a:lnTo>
                  <a:pt x="20397" y="76172"/>
                </a:lnTo>
                <a:lnTo>
                  <a:pt x="22613" y="75568"/>
                </a:lnTo>
                <a:lnTo>
                  <a:pt x="24829" y="74976"/>
                </a:lnTo>
                <a:lnTo>
                  <a:pt x="27045" y="74395"/>
                </a:lnTo>
                <a:lnTo>
                  <a:pt x="29285" y="73826"/>
                </a:lnTo>
                <a:lnTo>
                  <a:pt x="31525" y="73267"/>
                </a:lnTo>
                <a:lnTo>
                  <a:pt x="33764" y="72709"/>
                </a:lnTo>
                <a:lnTo>
                  <a:pt x="36004" y="72174"/>
                </a:lnTo>
                <a:lnTo>
                  <a:pt x="38268" y="71638"/>
                </a:lnTo>
                <a:lnTo>
                  <a:pt x="40555" y="71115"/>
                </a:lnTo>
                <a:lnTo>
                  <a:pt x="42819" y="70602"/>
                </a:lnTo>
                <a:lnTo>
                  <a:pt x="45106" y="70101"/>
                </a:lnTo>
                <a:lnTo>
                  <a:pt x="47418" y="69611"/>
                </a:lnTo>
                <a:lnTo>
                  <a:pt x="49729" y="69132"/>
                </a:lnTo>
                <a:lnTo>
                  <a:pt x="52040" y="68654"/>
                </a:lnTo>
                <a:lnTo>
                  <a:pt x="54352" y="68198"/>
                </a:lnTo>
                <a:lnTo>
                  <a:pt x="56687" y="67743"/>
                </a:lnTo>
                <a:lnTo>
                  <a:pt x="59022" y="67298"/>
                </a:lnTo>
                <a:lnTo>
                  <a:pt x="61381" y="66866"/>
                </a:lnTo>
                <a:lnTo>
                  <a:pt x="63740" y="66444"/>
                </a:lnTo>
                <a:lnTo>
                  <a:pt x="66099" y="66034"/>
                </a:lnTo>
                <a:lnTo>
                  <a:pt x="68481" y="65624"/>
                </a:lnTo>
                <a:lnTo>
                  <a:pt x="70888" y="65225"/>
                </a:lnTo>
                <a:lnTo>
                  <a:pt x="73271" y="64849"/>
                </a:lnTo>
                <a:lnTo>
                  <a:pt x="75677" y="64474"/>
                </a:lnTo>
                <a:lnTo>
                  <a:pt x="78108" y="64109"/>
                </a:lnTo>
                <a:lnTo>
                  <a:pt x="80538" y="63756"/>
                </a:lnTo>
                <a:lnTo>
                  <a:pt x="82969" y="63403"/>
                </a:lnTo>
                <a:lnTo>
                  <a:pt x="85423" y="63072"/>
                </a:lnTo>
                <a:lnTo>
                  <a:pt x="87877" y="62742"/>
                </a:lnTo>
                <a:lnTo>
                  <a:pt x="90331" y="62423"/>
                </a:lnTo>
                <a:lnTo>
                  <a:pt x="92810" y="62116"/>
                </a:lnTo>
                <a:lnTo>
                  <a:pt x="93286" y="62047"/>
                </a:lnTo>
                <a:lnTo>
                  <a:pt x="93739" y="61967"/>
                </a:lnTo>
                <a:lnTo>
                  <a:pt x="94168" y="61865"/>
                </a:lnTo>
                <a:lnTo>
                  <a:pt x="94573" y="61751"/>
                </a:lnTo>
                <a:lnTo>
                  <a:pt x="94930" y="61626"/>
                </a:lnTo>
                <a:lnTo>
                  <a:pt x="95288" y="61489"/>
                </a:lnTo>
                <a:lnTo>
                  <a:pt x="95597" y="61341"/>
                </a:lnTo>
                <a:lnTo>
                  <a:pt x="95883" y="61181"/>
                </a:lnTo>
                <a:lnTo>
                  <a:pt x="96145" y="61022"/>
                </a:lnTo>
                <a:lnTo>
                  <a:pt x="96384" y="60840"/>
                </a:lnTo>
                <a:lnTo>
                  <a:pt x="96598" y="60658"/>
                </a:lnTo>
                <a:lnTo>
                  <a:pt x="96765" y="60464"/>
                </a:lnTo>
                <a:lnTo>
                  <a:pt x="96908" y="60270"/>
                </a:lnTo>
                <a:lnTo>
                  <a:pt x="97027" y="60065"/>
                </a:lnTo>
                <a:lnTo>
                  <a:pt x="97122" y="59860"/>
                </a:lnTo>
                <a:lnTo>
                  <a:pt x="97194" y="59655"/>
                </a:lnTo>
                <a:lnTo>
                  <a:pt x="97242" y="59450"/>
                </a:lnTo>
                <a:lnTo>
                  <a:pt x="97242" y="59245"/>
                </a:lnTo>
                <a:lnTo>
                  <a:pt x="97218" y="59029"/>
                </a:lnTo>
                <a:lnTo>
                  <a:pt x="97170" y="58824"/>
                </a:lnTo>
                <a:lnTo>
                  <a:pt x="97099" y="58619"/>
                </a:lnTo>
                <a:lnTo>
                  <a:pt x="97003" y="58413"/>
                </a:lnTo>
                <a:lnTo>
                  <a:pt x="96860" y="58208"/>
                </a:lnTo>
                <a:lnTo>
                  <a:pt x="96693" y="58015"/>
                </a:lnTo>
                <a:lnTo>
                  <a:pt x="96503" y="57821"/>
                </a:lnTo>
                <a:lnTo>
                  <a:pt x="96265" y="57639"/>
                </a:lnTo>
                <a:lnTo>
                  <a:pt x="96026" y="57457"/>
                </a:lnTo>
                <a:lnTo>
                  <a:pt x="95740" y="57286"/>
                </a:lnTo>
                <a:lnTo>
                  <a:pt x="95431" y="57126"/>
                </a:lnTo>
                <a:lnTo>
                  <a:pt x="95073" y="56978"/>
                </a:lnTo>
                <a:lnTo>
                  <a:pt x="94692" y="56842"/>
                </a:lnTo>
                <a:lnTo>
                  <a:pt x="94287" y="56716"/>
                </a:lnTo>
                <a:lnTo>
                  <a:pt x="90379" y="55611"/>
                </a:lnTo>
                <a:lnTo>
                  <a:pt x="86448" y="54518"/>
                </a:lnTo>
                <a:lnTo>
                  <a:pt x="82492" y="53447"/>
                </a:lnTo>
                <a:lnTo>
                  <a:pt x="78537" y="52388"/>
                </a:lnTo>
                <a:lnTo>
                  <a:pt x="74558" y="51340"/>
                </a:lnTo>
                <a:lnTo>
                  <a:pt x="70578" y="50314"/>
                </a:lnTo>
                <a:lnTo>
                  <a:pt x="66575" y="49312"/>
                </a:lnTo>
                <a:lnTo>
                  <a:pt x="62548" y="48321"/>
                </a:lnTo>
                <a:lnTo>
                  <a:pt x="58498" y="47341"/>
                </a:lnTo>
                <a:lnTo>
                  <a:pt x="54447" y="46373"/>
                </a:lnTo>
                <a:lnTo>
                  <a:pt x="50396" y="45428"/>
                </a:lnTo>
                <a:lnTo>
                  <a:pt x="46298" y="44494"/>
                </a:lnTo>
                <a:lnTo>
                  <a:pt x="42199" y="43571"/>
                </a:lnTo>
                <a:lnTo>
                  <a:pt x="38077" y="42660"/>
                </a:lnTo>
                <a:lnTo>
                  <a:pt x="33955" y="41771"/>
                </a:lnTo>
                <a:lnTo>
                  <a:pt x="29809" y="40894"/>
                </a:lnTo>
                <a:lnTo>
                  <a:pt x="34122" y="39949"/>
                </a:lnTo>
                <a:lnTo>
                  <a:pt x="38435" y="39014"/>
                </a:lnTo>
                <a:lnTo>
                  <a:pt x="42771" y="38092"/>
                </a:lnTo>
                <a:lnTo>
                  <a:pt x="47108" y="37192"/>
                </a:lnTo>
                <a:lnTo>
                  <a:pt x="51468" y="36303"/>
                </a:lnTo>
                <a:lnTo>
                  <a:pt x="55853" y="35438"/>
                </a:lnTo>
                <a:lnTo>
                  <a:pt x="60237" y="34583"/>
                </a:lnTo>
                <a:lnTo>
                  <a:pt x="64621" y="33740"/>
                </a:lnTo>
                <a:lnTo>
                  <a:pt x="69029" y="32920"/>
                </a:lnTo>
                <a:lnTo>
                  <a:pt x="73461" y="32112"/>
                </a:lnTo>
                <a:lnTo>
                  <a:pt x="77893" y="31314"/>
                </a:lnTo>
                <a:lnTo>
                  <a:pt x="82349" y="30540"/>
                </a:lnTo>
                <a:lnTo>
                  <a:pt x="86805" y="29776"/>
                </a:lnTo>
                <a:lnTo>
                  <a:pt x="91308" y="29036"/>
                </a:lnTo>
                <a:lnTo>
                  <a:pt x="95788" y="28296"/>
                </a:lnTo>
                <a:lnTo>
                  <a:pt x="100315" y="27589"/>
                </a:lnTo>
                <a:lnTo>
                  <a:pt x="100768" y="27510"/>
                </a:lnTo>
                <a:lnTo>
                  <a:pt x="101221" y="27407"/>
                </a:lnTo>
                <a:lnTo>
                  <a:pt x="101650" y="27304"/>
                </a:lnTo>
                <a:lnTo>
                  <a:pt x="102031" y="27179"/>
                </a:lnTo>
                <a:lnTo>
                  <a:pt x="102388" y="27054"/>
                </a:lnTo>
                <a:lnTo>
                  <a:pt x="102722" y="26917"/>
                </a:lnTo>
                <a:lnTo>
                  <a:pt x="103056" y="26769"/>
                </a:lnTo>
                <a:lnTo>
                  <a:pt x="103318" y="26610"/>
                </a:lnTo>
                <a:lnTo>
                  <a:pt x="103580" y="26450"/>
                </a:lnTo>
                <a:lnTo>
                  <a:pt x="103818" y="26279"/>
                </a:lnTo>
                <a:lnTo>
                  <a:pt x="104009" y="26108"/>
                </a:lnTo>
                <a:lnTo>
                  <a:pt x="104175" y="25926"/>
                </a:lnTo>
                <a:lnTo>
                  <a:pt x="104342" y="25733"/>
                </a:lnTo>
                <a:lnTo>
                  <a:pt x="104438" y="25550"/>
                </a:lnTo>
                <a:lnTo>
                  <a:pt x="104533" y="25357"/>
                </a:lnTo>
                <a:lnTo>
                  <a:pt x="104604" y="25163"/>
                </a:lnTo>
                <a:lnTo>
                  <a:pt x="104628" y="24958"/>
                </a:lnTo>
                <a:lnTo>
                  <a:pt x="104652" y="24764"/>
                </a:lnTo>
                <a:lnTo>
                  <a:pt x="104628" y="24559"/>
                </a:lnTo>
                <a:lnTo>
                  <a:pt x="104580" y="24366"/>
                </a:lnTo>
                <a:lnTo>
                  <a:pt x="104509" y="24161"/>
                </a:lnTo>
                <a:lnTo>
                  <a:pt x="104390" y="23967"/>
                </a:lnTo>
                <a:lnTo>
                  <a:pt x="104247" y="23773"/>
                </a:lnTo>
                <a:lnTo>
                  <a:pt x="104104" y="23580"/>
                </a:lnTo>
                <a:lnTo>
                  <a:pt x="103913" y="23397"/>
                </a:lnTo>
                <a:lnTo>
                  <a:pt x="103675" y="23215"/>
                </a:lnTo>
                <a:lnTo>
                  <a:pt x="103437" y="23044"/>
                </a:lnTo>
                <a:lnTo>
                  <a:pt x="103151" y="22873"/>
                </a:lnTo>
                <a:lnTo>
                  <a:pt x="102865" y="22702"/>
                </a:lnTo>
                <a:lnTo>
                  <a:pt x="102531" y="22554"/>
                </a:lnTo>
                <a:lnTo>
                  <a:pt x="102150" y="22406"/>
                </a:lnTo>
                <a:lnTo>
                  <a:pt x="101769" y="22270"/>
                </a:lnTo>
                <a:lnTo>
                  <a:pt x="99195" y="21427"/>
                </a:lnTo>
                <a:lnTo>
                  <a:pt x="96598" y="20595"/>
                </a:lnTo>
                <a:lnTo>
                  <a:pt x="94025" y="19775"/>
                </a:lnTo>
                <a:lnTo>
                  <a:pt x="91428" y="18966"/>
                </a:lnTo>
                <a:lnTo>
                  <a:pt x="88830" y="18169"/>
                </a:lnTo>
                <a:lnTo>
                  <a:pt x="86209" y="17383"/>
                </a:lnTo>
                <a:lnTo>
                  <a:pt x="83588" y="16597"/>
                </a:lnTo>
                <a:lnTo>
                  <a:pt x="80943" y="15822"/>
                </a:lnTo>
                <a:lnTo>
                  <a:pt x="78322" y="15070"/>
                </a:lnTo>
                <a:lnTo>
                  <a:pt x="75654" y="14307"/>
                </a:lnTo>
                <a:lnTo>
                  <a:pt x="73009" y="13567"/>
                </a:lnTo>
                <a:lnTo>
                  <a:pt x="70340" y="12838"/>
                </a:lnTo>
                <a:lnTo>
                  <a:pt x="67671" y="12109"/>
                </a:lnTo>
                <a:lnTo>
                  <a:pt x="64979" y="11403"/>
                </a:lnTo>
                <a:lnTo>
                  <a:pt x="62286" y="10696"/>
                </a:lnTo>
                <a:lnTo>
                  <a:pt x="59570" y="9990"/>
                </a:lnTo>
                <a:lnTo>
                  <a:pt x="56854" y="9307"/>
                </a:lnTo>
                <a:lnTo>
                  <a:pt x="54113" y="8635"/>
                </a:lnTo>
                <a:lnTo>
                  <a:pt x="51373" y="7962"/>
                </a:lnTo>
                <a:lnTo>
                  <a:pt x="48633" y="7302"/>
                </a:lnTo>
                <a:lnTo>
                  <a:pt x="45869" y="6652"/>
                </a:lnTo>
                <a:lnTo>
                  <a:pt x="43105" y="6015"/>
                </a:lnTo>
                <a:lnTo>
                  <a:pt x="40317" y="5388"/>
                </a:lnTo>
                <a:lnTo>
                  <a:pt x="37529" y="4762"/>
                </a:lnTo>
                <a:lnTo>
                  <a:pt x="34718" y="4158"/>
                </a:lnTo>
                <a:lnTo>
                  <a:pt x="31882" y="3554"/>
                </a:lnTo>
                <a:lnTo>
                  <a:pt x="29070" y="2962"/>
                </a:lnTo>
                <a:lnTo>
                  <a:pt x="26211" y="2369"/>
                </a:lnTo>
                <a:lnTo>
                  <a:pt x="23352" y="1800"/>
                </a:lnTo>
                <a:lnTo>
                  <a:pt x="20492" y="1230"/>
                </a:lnTo>
                <a:lnTo>
                  <a:pt x="17609" y="684"/>
                </a:lnTo>
                <a:lnTo>
                  <a:pt x="14702" y="137"/>
                </a:lnTo>
                <a:lnTo>
                  <a:pt x="14273" y="68"/>
                </a:lnTo>
                <a:lnTo>
                  <a:pt x="13844" y="23"/>
                </a:lnTo>
                <a:lnTo>
                  <a:pt x="13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720000" y="540000"/>
            <a:ext cx="3657300" cy="21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10"/>
          <p:cNvSpPr txBox="1">
            <a:spLocks noGrp="1"/>
          </p:cNvSpPr>
          <p:nvPr>
            <p:ph type="subTitle" idx="1"/>
          </p:nvPr>
        </p:nvSpPr>
        <p:spPr>
          <a:xfrm>
            <a:off x="720000" y="2571750"/>
            <a:ext cx="2650500" cy="117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6" name="Google Shape;196;p10"/>
          <p:cNvSpPr/>
          <p:nvPr/>
        </p:nvSpPr>
        <p:spPr>
          <a:xfrm>
            <a:off x="1587885" y="4286647"/>
            <a:ext cx="528857" cy="634500"/>
          </a:xfrm>
          <a:custGeom>
            <a:avLst/>
            <a:gdLst/>
            <a:ahLst/>
            <a:cxnLst/>
            <a:rect l="l" t="t" r="r" b="b"/>
            <a:pathLst>
              <a:path w="54200" h="101277" extrusionOk="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7" name="Google Shape;197;p10"/>
          <p:cNvSpPr/>
          <p:nvPr/>
        </p:nvSpPr>
        <p:spPr>
          <a:xfrm rot="1122617">
            <a:off x="193565" y="4349043"/>
            <a:ext cx="933879" cy="337979"/>
          </a:xfrm>
          <a:custGeom>
            <a:avLst/>
            <a:gdLst/>
            <a:ahLst/>
            <a:cxnLst/>
            <a:rect l="l" t="t" r="r" b="b"/>
            <a:pathLst>
              <a:path w="56205" h="31679" extrusionOk="0">
                <a:moveTo>
                  <a:pt x="31181" y="0"/>
                </a:moveTo>
                <a:lnTo>
                  <a:pt x="31108" y="10"/>
                </a:lnTo>
                <a:lnTo>
                  <a:pt x="31041" y="29"/>
                </a:lnTo>
                <a:lnTo>
                  <a:pt x="30969" y="48"/>
                </a:lnTo>
                <a:lnTo>
                  <a:pt x="30896" y="86"/>
                </a:lnTo>
                <a:lnTo>
                  <a:pt x="30829" y="133"/>
                </a:lnTo>
                <a:lnTo>
                  <a:pt x="30761" y="181"/>
                </a:lnTo>
                <a:lnTo>
                  <a:pt x="30699" y="247"/>
                </a:lnTo>
                <a:lnTo>
                  <a:pt x="30636" y="313"/>
                </a:lnTo>
                <a:lnTo>
                  <a:pt x="30578" y="399"/>
                </a:lnTo>
                <a:lnTo>
                  <a:pt x="30520" y="494"/>
                </a:lnTo>
                <a:lnTo>
                  <a:pt x="30467" y="589"/>
                </a:lnTo>
                <a:lnTo>
                  <a:pt x="30414" y="703"/>
                </a:lnTo>
                <a:lnTo>
                  <a:pt x="30366" y="817"/>
                </a:lnTo>
                <a:lnTo>
                  <a:pt x="30323" y="950"/>
                </a:lnTo>
                <a:lnTo>
                  <a:pt x="30284" y="1092"/>
                </a:lnTo>
                <a:lnTo>
                  <a:pt x="29874" y="2640"/>
                </a:lnTo>
                <a:lnTo>
                  <a:pt x="29465" y="4188"/>
                </a:lnTo>
                <a:lnTo>
                  <a:pt x="29040" y="5717"/>
                </a:lnTo>
                <a:lnTo>
                  <a:pt x="28611" y="7236"/>
                </a:lnTo>
                <a:lnTo>
                  <a:pt x="28173" y="8746"/>
                </a:lnTo>
                <a:lnTo>
                  <a:pt x="27729" y="10246"/>
                </a:lnTo>
                <a:lnTo>
                  <a:pt x="27276" y="11737"/>
                </a:lnTo>
                <a:lnTo>
                  <a:pt x="26813" y="13209"/>
                </a:lnTo>
                <a:lnTo>
                  <a:pt x="26346" y="14681"/>
                </a:lnTo>
                <a:lnTo>
                  <a:pt x="25868" y="16134"/>
                </a:lnTo>
                <a:lnTo>
                  <a:pt x="25381" y="17587"/>
                </a:lnTo>
                <a:lnTo>
                  <a:pt x="24890" y="19021"/>
                </a:lnTo>
                <a:lnTo>
                  <a:pt x="24388" y="20445"/>
                </a:lnTo>
                <a:lnTo>
                  <a:pt x="23877" y="21870"/>
                </a:lnTo>
                <a:lnTo>
                  <a:pt x="23357" y="23275"/>
                </a:lnTo>
                <a:lnTo>
                  <a:pt x="22831" y="24680"/>
                </a:lnTo>
                <a:lnTo>
                  <a:pt x="22344" y="23351"/>
                </a:lnTo>
                <a:lnTo>
                  <a:pt x="21867" y="22003"/>
                </a:lnTo>
                <a:lnTo>
                  <a:pt x="21400" y="20654"/>
                </a:lnTo>
                <a:lnTo>
                  <a:pt x="20937" y="19296"/>
                </a:lnTo>
                <a:lnTo>
                  <a:pt x="20484" y="17929"/>
                </a:lnTo>
                <a:lnTo>
                  <a:pt x="20035" y="16552"/>
                </a:lnTo>
                <a:lnTo>
                  <a:pt x="19601" y="15165"/>
                </a:lnTo>
                <a:lnTo>
                  <a:pt x="19172" y="13760"/>
                </a:lnTo>
                <a:lnTo>
                  <a:pt x="18753" y="12354"/>
                </a:lnTo>
                <a:lnTo>
                  <a:pt x="18338" y="10940"/>
                </a:lnTo>
                <a:lnTo>
                  <a:pt x="17934" y="9506"/>
                </a:lnTo>
                <a:lnTo>
                  <a:pt x="17538" y="8072"/>
                </a:lnTo>
                <a:lnTo>
                  <a:pt x="17153" y="6619"/>
                </a:lnTo>
                <a:lnTo>
                  <a:pt x="16772" y="5156"/>
                </a:lnTo>
                <a:lnTo>
                  <a:pt x="16401" y="3685"/>
                </a:lnTo>
                <a:lnTo>
                  <a:pt x="16039" y="2194"/>
                </a:lnTo>
                <a:lnTo>
                  <a:pt x="16005" y="2061"/>
                </a:lnTo>
                <a:lnTo>
                  <a:pt x="15962" y="1937"/>
                </a:lnTo>
                <a:lnTo>
                  <a:pt x="15918" y="1814"/>
                </a:lnTo>
                <a:lnTo>
                  <a:pt x="15865" y="1709"/>
                </a:lnTo>
                <a:lnTo>
                  <a:pt x="15812" y="1614"/>
                </a:lnTo>
                <a:lnTo>
                  <a:pt x="15755" y="1519"/>
                </a:lnTo>
                <a:lnTo>
                  <a:pt x="15692" y="1434"/>
                </a:lnTo>
                <a:lnTo>
                  <a:pt x="15629" y="1358"/>
                </a:lnTo>
                <a:lnTo>
                  <a:pt x="15562" y="1301"/>
                </a:lnTo>
                <a:lnTo>
                  <a:pt x="15494" y="1244"/>
                </a:lnTo>
                <a:lnTo>
                  <a:pt x="15422" y="1197"/>
                </a:lnTo>
                <a:lnTo>
                  <a:pt x="15350" y="1149"/>
                </a:lnTo>
                <a:lnTo>
                  <a:pt x="15273" y="1121"/>
                </a:lnTo>
                <a:lnTo>
                  <a:pt x="15195" y="1102"/>
                </a:lnTo>
                <a:lnTo>
                  <a:pt x="15118" y="1083"/>
                </a:lnTo>
                <a:lnTo>
                  <a:pt x="14969" y="1083"/>
                </a:lnTo>
                <a:lnTo>
                  <a:pt x="14892" y="1102"/>
                </a:lnTo>
                <a:lnTo>
                  <a:pt x="14815" y="1121"/>
                </a:lnTo>
                <a:lnTo>
                  <a:pt x="14742" y="1149"/>
                </a:lnTo>
                <a:lnTo>
                  <a:pt x="14665" y="1187"/>
                </a:lnTo>
                <a:lnTo>
                  <a:pt x="14598" y="1235"/>
                </a:lnTo>
                <a:lnTo>
                  <a:pt x="14525" y="1292"/>
                </a:lnTo>
                <a:lnTo>
                  <a:pt x="14458" y="1358"/>
                </a:lnTo>
                <a:lnTo>
                  <a:pt x="14395" y="1434"/>
                </a:lnTo>
                <a:lnTo>
                  <a:pt x="14332" y="1510"/>
                </a:lnTo>
                <a:lnTo>
                  <a:pt x="14275" y="1605"/>
                </a:lnTo>
                <a:lnTo>
                  <a:pt x="14222" y="1700"/>
                </a:lnTo>
                <a:lnTo>
                  <a:pt x="14173" y="1814"/>
                </a:lnTo>
                <a:lnTo>
                  <a:pt x="14125" y="1928"/>
                </a:lnTo>
                <a:lnTo>
                  <a:pt x="14087" y="2061"/>
                </a:lnTo>
                <a:lnTo>
                  <a:pt x="14053" y="2194"/>
                </a:lnTo>
                <a:lnTo>
                  <a:pt x="13711" y="3637"/>
                </a:lnTo>
                <a:lnTo>
                  <a:pt x="13364" y="5071"/>
                </a:lnTo>
                <a:lnTo>
                  <a:pt x="13012" y="6495"/>
                </a:lnTo>
                <a:lnTo>
                  <a:pt x="12655" y="7920"/>
                </a:lnTo>
                <a:lnTo>
                  <a:pt x="12293" y="9335"/>
                </a:lnTo>
                <a:lnTo>
                  <a:pt x="11927" y="10740"/>
                </a:lnTo>
                <a:lnTo>
                  <a:pt x="11556" y="12146"/>
                </a:lnTo>
                <a:lnTo>
                  <a:pt x="11175" y="13542"/>
                </a:lnTo>
                <a:lnTo>
                  <a:pt x="10794" y="14937"/>
                </a:lnTo>
                <a:lnTo>
                  <a:pt x="10404" y="16314"/>
                </a:lnTo>
                <a:lnTo>
                  <a:pt x="10008" y="17701"/>
                </a:lnTo>
                <a:lnTo>
                  <a:pt x="9608" y="19068"/>
                </a:lnTo>
                <a:lnTo>
                  <a:pt x="9203" y="20436"/>
                </a:lnTo>
                <a:lnTo>
                  <a:pt x="8794" y="21803"/>
                </a:lnTo>
                <a:lnTo>
                  <a:pt x="8374" y="23152"/>
                </a:lnTo>
                <a:lnTo>
                  <a:pt x="7955" y="24509"/>
                </a:lnTo>
                <a:lnTo>
                  <a:pt x="7637" y="23028"/>
                </a:lnTo>
                <a:lnTo>
                  <a:pt x="7314" y="21547"/>
                </a:lnTo>
                <a:lnTo>
                  <a:pt x="6986" y="20084"/>
                </a:lnTo>
                <a:lnTo>
                  <a:pt x="6653" y="18622"/>
                </a:lnTo>
                <a:lnTo>
                  <a:pt x="6316" y="17160"/>
                </a:lnTo>
                <a:lnTo>
                  <a:pt x="5969" y="15707"/>
                </a:lnTo>
                <a:lnTo>
                  <a:pt x="5617" y="14263"/>
                </a:lnTo>
                <a:lnTo>
                  <a:pt x="5260" y="12820"/>
                </a:lnTo>
                <a:lnTo>
                  <a:pt x="4894" y="11386"/>
                </a:lnTo>
                <a:lnTo>
                  <a:pt x="4522" y="9961"/>
                </a:lnTo>
                <a:lnTo>
                  <a:pt x="4146" y="8537"/>
                </a:lnTo>
                <a:lnTo>
                  <a:pt x="3761" y="7122"/>
                </a:lnTo>
                <a:lnTo>
                  <a:pt x="3370" y="5707"/>
                </a:lnTo>
                <a:lnTo>
                  <a:pt x="2970" y="4302"/>
                </a:lnTo>
                <a:lnTo>
                  <a:pt x="2570" y="2906"/>
                </a:lnTo>
                <a:lnTo>
                  <a:pt x="2156" y="1510"/>
                </a:lnTo>
                <a:lnTo>
                  <a:pt x="2122" y="1396"/>
                </a:lnTo>
                <a:lnTo>
                  <a:pt x="2083" y="1292"/>
                </a:lnTo>
                <a:lnTo>
                  <a:pt x="2045" y="1187"/>
                </a:lnTo>
                <a:lnTo>
                  <a:pt x="2001" y="1092"/>
                </a:lnTo>
                <a:lnTo>
                  <a:pt x="1958" y="1007"/>
                </a:lnTo>
                <a:lnTo>
                  <a:pt x="1914" y="921"/>
                </a:lnTo>
                <a:lnTo>
                  <a:pt x="1871" y="855"/>
                </a:lnTo>
                <a:lnTo>
                  <a:pt x="1823" y="779"/>
                </a:lnTo>
                <a:lnTo>
                  <a:pt x="1775" y="722"/>
                </a:lnTo>
                <a:lnTo>
                  <a:pt x="1726" y="665"/>
                </a:lnTo>
                <a:lnTo>
                  <a:pt x="1678" y="617"/>
                </a:lnTo>
                <a:lnTo>
                  <a:pt x="1630" y="570"/>
                </a:lnTo>
                <a:lnTo>
                  <a:pt x="1577" y="532"/>
                </a:lnTo>
                <a:lnTo>
                  <a:pt x="1529" y="503"/>
                </a:lnTo>
                <a:lnTo>
                  <a:pt x="1423" y="446"/>
                </a:lnTo>
                <a:lnTo>
                  <a:pt x="1317" y="427"/>
                </a:lnTo>
                <a:lnTo>
                  <a:pt x="1211" y="418"/>
                </a:lnTo>
                <a:lnTo>
                  <a:pt x="1105" y="427"/>
                </a:lnTo>
                <a:lnTo>
                  <a:pt x="999" y="465"/>
                </a:lnTo>
                <a:lnTo>
                  <a:pt x="893" y="513"/>
                </a:lnTo>
                <a:lnTo>
                  <a:pt x="791" y="579"/>
                </a:lnTo>
                <a:lnTo>
                  <a:pt x="695" y="665"/>
                </a:lnTo>
                <a:lnTo>
                  <a:pt x="598" y="769"/>
                </a:lnTo>
                <a:lnTo>
                  <a:pt x="507" y="883"/>
                </a:lnTo>
                <a:lnTo>
                  <a:pt x="420" y="1007"/>
                </a:lnTo>
                <a:lnTo>
                  <a:pt x="343" y="1149"/>
                </a:lnTo>
                <a:lnTo>
                  <a:pt x="266" y="1301"/>
                </a:lnTo>
                <a:lnTo>
                  <a:pt x="203" y="1472"/>
                </a:lnTo>
                <a:lnTo>
                  <a:pt x="145" y="1643"/>
                </a:lnTo>
                <a:lnTo>
                  <a:pt x="92" y="1833"/>
                </a:lnTo>
                <a:lnTo>
                  <a:pt x="54" y="2023"/>
                </a:lnTo>
                <a:lnTo>
                  <a:pt x="25" y="2232"/>
                </a:lnTo>
                <a:lnTo>
                  <a:pt x="15" y="2336"/>
                </a:lnTo>
                <a:lnTo>
                  <a:pt x="6" y="2441"/>
                </a:lnTo>
                <a:lnTo>
                  <a:pt x="1" y="2545"/>
                </a:lnTo>
                <a:lnTo>
                  <a:pt x="1" y="2649"/>
                </a:lnTo>
                <a:lnTo>
                  <a:pt x="1" y="2763"/>
                </a:lnTo>
                <a:lnTo>
                  <a:pt x="6" y="2877"/>
                </a:lnTo>
                <a:lnTo>
                  <a:pt x="15" y="2991"/>
                </a:lnTo>
                <a:lnTo>
                  <a:pt x="25" y="3105"/>
                </a:lnTo>
                <a:lnTo>
                  <a:pt x="39" y="3219"/>
                </a:lnTo>
                <a:lnTo>
                  <a:pt x="59" y="3333"/>
                </a:lnTo>
                <a:lnTo>
                  <a:pt x="78" y="3447"/>
                </a:lnTo>
                <a:lnTo>
                  <a:pt x="102" y="3571"/>
                </a:lnTo>
                <a:lnTo>
                  <a:pt x="136" y="3685"/>
                </a:lnTo>
                <a:lnTo>
                  <a:pt x="165" y="3799"/>
                </a:lnTo>
                <a:lnTo>
                  <a:pt x="632" y="5384"/>
                </a:lnTo>
                <a:lnTo>
                  <a:pt x="1095" y="6980"/>
                </a:lnTo>
                <a:lnTo>
                  <a:pt x="1543" y="8575"/>
                </a:lnTo>
                <a:lnTo>
                  <a:pt x="1987" y="10180"/>
                </a:lnTo>
                <a:lnTo>
                  <a:pt x="2421" y="11794"/>
                </a:lnTo>
                <a:lnTo>
                  <a:pt x="2845" y="13409"/>
                </a:lnTo>
                <a:lnTo>
                  <a:pt x="3259" y="15032"/>
                </a:lnTo>
                <a:lnTo>
                  <a:pt x="3669" y="16666"/>
                </a:lnTo>
                <a:lnTo>
                  <a:pt x="4069" y="18309"/>
                </a:lnTo>
                <a:lnTo>
                  <a:pt x="4460" y="19961"/>
                </a:lnTo>
                <a:lnTo>
                  <a:pt x="4845" y="21613"/>
                </a:lnTo>
                <a:lnTo>
                  <a:pt x="5221" y="23284"/>
                </a:lnTo>
                <a:lnTo>
                  <a:pt x="5588" y="24956"/>
                </a:lnTo>
                <a:lnTo>
                  <a:pt x="5945" y="26646"/>
                </a:lnTo>
                <a:lnTo>
                  <a:pt x="6296" y="28346"/>
                </a:lnTo>
                <a:lnTo>
                  <a:pt x="6639" y="30046"/>
                </a:lnTo>
                <a:lnTo>
                  <a:pt x="6672" y="30217"/>
                </a:lnTo>
                <a:lnTo>
                  <a:pt x="6716" y="30369"/>
                </a:lnTo>
                <a:lnTo>
                  <a:pt x="6759" y="30520"/>
                </a:lnTo>
                <a:lnTo>
                  <a:pt x="6807" y="30663"/>
                </a:lnTo>
                <a:lnTo>
                  <a:pt x="6860" y="30796"/>
                </a:lnTo>
                <a:lnTo>
                  <a:pt x="6918" y="30919"/>
                </a:lnTo>
                <a:lnTo>
                  <a:pt x="6976" y="31033"/>
                </a:lnTo>
                <a:lnTo>
                  <a:pt x="7039" y="31138"/>
                </a:lnTo>
                <a:lnTo>
                  <a:pt x="7102" y="31242"/>
                </a:lnTo>
                <a:lnTo>
                  <a:pt x="7169" y="31328"/>
                </a:lnTo>
                <a:lnTo>
                  <a:pt x="7241" y="31404"/>
                </a:lnTo>
                <a:lnTo>
                  <a:pt x="7309" y="31470"/>
                </a:lnTo>
                <a:lnTo>
                  <a:pt x="7386" y="31537"/>
                </a:lnTo>
                <a:lnTo>
                  <a:pt x="7458" y="31584"/>
                </a:lnTo>
                <a:lnTo>
                  <a:pt x="7535" y="31622"/>
                </a:lnTo>
                <a:lnTo>
                  <a:pt x="7612" y="31651"/>
                </a:lnTo>
                <a:lnTo>
                  <a:pt x="7690" y="31670"/>
                </a:lnTo>
                <a:lnTo>
                  <a:pt x="7767" y="31679"/>
                </a:lnTo>
                <a:lnTo>
                  <a:pt x="7844" y="31670"/>
                </a:lnTo>
                <a:lnTo>
                  <a:pt x="7921" y="31660"/>
                </a:lnTo>
                <a:lnTo>
                  <a:pt x="7998" y="31632"/>
                </a:lnTo>
                <a:lnTo>
                  <a:pt x="8075" y="31603"/>
                </a:lnTo>
                <a:lnTo>
                  <a:pt x="8148" y="31556"/>
                </a:lnTo>
                <a:lnTo>
                  <a:pt x="8225" y="31489"/>
                </a:lnTo>
                <a:lnTo>
                  <a:pt x="8297" y="31423"/>
                </a:lnTo>
                <a:lnTo>
                  <a:pt x="8369" y="31337"/>
                </a:lnTo>
                <a:lnTo>
                  <a:pt x="8437" y="31242"/>
                </a:lnTo>
                <a:lnTo>
                  <a:pt x="8504" y="31138"/>
                </a:lnTo>
                <a:lnTo>
                  <a:pt x="8567" y="31024"/>
                </a:lnTo>
                <a:lnTo>
                  <a:pt x="8630" y="30891"/>
                </a:lnTo>
                <a:lnTo>
                  <a:pt x="8688" y="30748"/>
                </a:lnTo>
                <a:lnTo>
                  <a:pt x="8745" y="30587"/>
                </a:lnTo>
                <a:lnTo>
                  <a:pt x="9184" y="29248"/>
                </a:lnTo>
                <a:lnTo>
                  <a:pt x="9613" y="27900"/>
                </a:lnTo>
                <a:lnTo>
                  <a:pt x="10037" y="26551"/>
                </a:lnTo>
                <a:lnTo>
                  <a:pt x="10462" y="25193"/>
                </a:lnTo>
                <a:lnTo>
                  <a:pt x="10876" y="23835"/>
                </a:lnTo>
                <a:lnTo>
                  <a:pt x="11281" y="22468"/>
                </a:lnTo>
                <a:lnTo>
                  <a:pt x="11686" y="21091"/>
                </a:lnTo>
                <a:lnTo>
                  <a:pt x="12081" y="19714"/>
                </a:lnTo>
                <a:lnTo>
                  <a:pt x="12477" y="18328"/>
                </a:lnTo>
                <a:lnTo>
                  <a:pt x="12862" y="16932"/>
                </a:lnTo>
                <a:lnTo>
                  <a:pt x="13243" y="15536"/>
                </a:lnTo>
                <a:lnTo>
                  <a:pt x="13619" y="14130"/>
                </a:lnTo>
                <a:lnTo>
                  <a:pt x="13990" y="12725"/>
                </a:lnTo>
                <a:lnTo>
                  <a:pt x="14352" y="11310"/>
                </a:lnTo>
                <a:lnTo>
                  <a:pt x="14713" y="9886"/>
                </a:lnTo>
                <a:lnTo>
                  <a:pt x="15070" y="8452"/>
                </a:lnTo>
                <a:lnTo>
                  <a:pt x="15436" y="9848"/>
                </a:lnTo>
                <a:lnTo>
                  <a:pt x="15808" y="11234"/>
                </a:lnTo>
                <a:lnTo>
                  <a:pt x="16188" y="12601"/>
                </a:lnTo>
                <a:lnTo>
                  <a:pt x="16579" y="13969"/>
                </a:lnTo>
                <a:lnTo>
                  <a:pt x="16969" y="15317"/>
                </a:lnTo>
                <a:lnTo>
                  <a:pt x="17374" y="16666"/>
                </a:lnTo>
                <a:lnTo>
                  <a:pt x="17784" y="17995"/>
                </a:lnTo>
                <a:lnTo>
                  <a:pt x="18199" y="19325"/>
                </a:lnTo>
                <a:lnTo>
                  <a:pt x="18628" y="20645"/>
                </a:lnTo>
                <a:lnTo>
                  <a:pt x="19057" y="21946"/>
                </a:lnTo>
                <a:lnTo>
                  <a:pt x="19500" y="23246"/>
                </a:lnTo>
                <a:lnTo>
                  <a:pt x="19949" y="24538"/>
                </a:lnTo>
                <a:lnTo>
                  <a:pt x="20407" y="25820"/>
                </a:lnTo>
                <a:lnTo>
                  <a:pt x="20874" y="27092"/>
                </a:lnTo>
                <a:lnTo>
                  <a:pt x="21347" y="28365"/>
                </a:lnTo>
                <a:lnTo>
                  <a:pt x="21829" y="29618"/>
                </a:lnTo>
                <a:lnTo>
                  <a:pt x="21906" y="29808"/>
                </a:lnTo>
                <a:lnTo>
                  <a:pt x="21997" y="29979"/>
                </a:lnTo>
                <a:lnTo>
                  <a:pt x="22094" y="30141"/>
                </a:lnTo>
                <a:lnTo>
                  <a:pt x="22205" y="30293"/>
                </a:lnTo>
                <a:lnTo>
                  <a:pt x="22315" y="30426"/>
                </a:lnTo>
                <a:lnTo>
                  <a:pt x="22436" y="30539"/>
                </a:lnTo>
                <a:lnTo>
                  <a:pt x="22499" y="30596"/>
                </a:lnTo>
                <a:lnTo>
                  <a:pt x="22561" y="30634"/>
                </a:lnTo>
                <a:lnTo>
                  <a:pt x="22624" y="30672"/>
                </a:lnTo>
                <a:lnTo>
                  <a:pt x="22687" y="30701"/>
                </a:lnTo>
                <a:lnTo>
                  <a:pt x="22749" y="30729"/>
                </a:lnTo>
                <a:lnTo>
                  <a:pt x="22812" y="30748"/>
                </a:lnTo>
                <a:lnTo>
                  <a:pt x="22875" y="30758"/>
                </a:lnTo>
                <a:lnTo>
                  <a:pt x="23005" y="30758"/>
                </a:lnTo>
                <a:lnTo>
                  <a:pt x="23068" y="30739"/>
                </a:lnTo>
                <a:lnTo>
                  <a:pt x="23130" y="30720"/>
                </a:lnTo>
                <a:lnTo>
                  <a:pt x="23188" y="30691"/>
                </a:lnTo>
                <a:lnTo>
                  <a:pt x="23251" y="30644"/>
                </a:lnTo>
                <a:lnTo>
                  <a:pt x="23309" y="30596"/>
                </a:lnTo>
                <a:lnTo>
                  <a:pt x="23366" y="30539"/>
                </a:lnTo>
                <a:lnTo>
                  <a:pt x="23424" y="30464"/>
                </a:lnTo>
                <a:lnTo>
                  <a:pt x="23477" y="30388"/>
                </a:lnTo>
                <a:lnTo>
                  <a:pt x="23530" y="30293"/>
                </a:lnTo>
                <a:lnTo>
                  <a:pt x="23578" y="30188"/>
                </a:lnTo>
                <a:lnTo>
                  <a:pt x="23627" y="30074"/>
                </a:lnTo>
                <a:lnTo>
                  <a:pt x="24171" y="28678"/>
                </a:lnTo>
                <a:lnTo>
                  <a:pt x="24707" y="27273"/>
                </a:lnTo>
                <a:lnTo>
                  <a:pt x="25232" y="25858"/>
                </a:lnTo>
                <a:lnTo>
                  <a:pt x="25753" y="24434"/>
                </a:lnTo>
                <a:lnTo>
                  <a:pt x="26264" y="23000"/>
                </a:lnTo>
                <a:lnTo>
                  <a:pt x="26765" y="21556"/>
                </a:lnTo>
                <a:lnTo>
                  <a:pt x="27261" y="20103"/>
                </a:lnTo>
                <a:lnTo>
                  <a:pt x="27744" y="18641"/>
                </a:lnTo>
                <a:lnTo>
                  <a:pt x="28226" y="17179"/>
                </a:lnTo>
                <a:lnTo>
                  <a:pt x="28693" y="15697"/>
                </a:lnTo>
                <a:lnTo>
                  <a:pt x="29156" y="14206"/>
                </a:lnTo>
                <a:lnTo>
                  <a:pt x="29614" y="12706"/>
                </a:lnTo>
                <a:lnTo>
                  <a:pt x="30057" y="11196"/>
                </a:lnTo>
                <a:lnTo>
                  <a:pt x="30501" y="9677"/>
                </a:lnTo>
                <a:lnTo>
                  <a:pt x="30930" y="8138"/>
                </a:lnTo>
                <a:lnTo>
                  <a:pt x="31359" y="6600"/>
                </a:lnTo>
                <a:lnTo>
                  <a:pt x="31884" y="8186"/>
                </a:lnTo>
                <a:lnTo>
                  <a:pt x="32420" y="9753"/>
                </a:lnTo>
                <a:lnTo>
                  <a:pt x="32959" y="11319"/>
                </a:lnTo>
                <a:lnTo>
                  <a:pt x="33504" y="12867"/>
                </a:lnTo>
                <a:lnTo>
                  <a:pt x="34063" y="14406"/>
                </a:lnTo>
                <a:lnTo>
                  <a:pt x="34623" y="15935"/>
                </a:lnTo>
                <a:lnTo>
                  <a:pt x="35196" y="17454"/>
                </a:lnTo>
                <a:lnTo>
                  <a:pt x="35770" y="18964"/>
                </a:lnTo>
                <a:lnTo>
                  <a:pt x="36358" y="20455"/>
                </a:lnTo>
                <a:lnTo>
                  <a:pt x="36951" y="21936"/>
                </a:lnTo>
                <a:lnTo>
                  <a:pt x="37549" y="23408"/>
                </a:lnTo>
                <a:lnTo>
                  <a:pt x="38161" y="24870"/>
                </a:lnTo>
                <a:lnTo>
                  <a:pt x="38778" y="26323"/>
                </a:lnTo>
                <a:lnTo>
                  <a:pt x="39400" y="27767"/>
                </a:lnTo>
                <a:lnTo>
                  <a:pt x="40036" y="29191"/>
                </a:lnTo>
                <a:lnTo>
                  <a:pt x="40677" y="30615"/>
                </a:lnTo>
                <a:lnTo>
                  <a:pt x="40721" y="30701"/>
                </a:lnTo>
                <a:lnTo>
                  <a:pt x="40769" y="30786"/>
                </a:lnTo>
                <a:lnTo>
                  <a:pt x="40817" y="30862"/>
                </a:lnTo>
                <a:lnTo>
                  <a:pt x="40870" y="30929"/>
                </a:lnTo>
                <a:lnTo>
                  <a:pt x="40923" y="30986"/>
                </a:lnTo>
                <a:lnTo>
                  <a:pt x="40981" y="31043"/>
                </a:lnTo>
                <a:lnTo>
                  <a:pt x="41039" y="31090"/>
                </a:lnTo>
                <a:lnTo>
                  <a:pt x="41102" y="31138"/>
                </a:lnTo>
                <a:lnTo>
                  <a:pt x="41164" y="31176"/>
                </a:lnTo>
                <a:lnTo>
                  <a:pt x="41227" y="31204"/>
                </a:lnTo>
                <a:lnTo>
                  <a:pt x="41290" y="31223"/>
                </a:lnTo>
                <a:lnTo>
                  <a:pt x="41357" y="31242"/>
                </a:lnTo>
                <a:lnTo>
                  <a:pt x="41420" y="31252"/>
                </a:lnTo>
                <a:lnTo>
                  <a:pt x="41487" y="31252"/>
                </a:lnTo>
                <a:lnTo>
                  <a:pt x="41550" y="31242"/>
                </a:lnTo>
                <a:lnTo>
                  <a:pt x="41617" y="31233"/>
                </a:lnTo>
                <a:lnTo>
                  <a:pt x="41680" y="31214"/>
                </a:lnTo>
                <a:lnTo>
                  <a:pt x="41748" y="31195"/>
                </a:lnTo>
                <a:lnTo>
                  <a:pt x="41810" y="31157"/>
                </a:lnTo>
                <a:lnTo>
                  <a:pt x="41873" y="31128"/>
                </a:lnTo>
                <a:lnTo>
                  <a:pt x="41931" y="31081"/>
                </a:lnTo>
                <a:lnTo>
                  <a:pt x="41993" y="31033"/>
                </a:lnTo>
                <a:lnTo>
                  <a:pt x="42051" y="30976"/>
                </a:lnTo>
                <a:lnTo>
                  <a:pt x="42104" y="30910"/>
                </a:lnTo>
                <a:lnTo>
                  <a:pt x="42157" y="30834"/>
                </a:lnTo>
                <a:lnTo>
                  <a:pt x="42205" y="30758"/>
                </a:lnTo>
                <a:lnTo>
                  <a:pt x="42254" y="30682"/>
                </a:lnTo>
                <a:lnTo>
                  <a:pt x="42297" y="30587"/>
                </a:lnTo>
                <a:lnTo>
                  <a:pt x="42340" y="30492"/>
                </a:lnTo>
                <a:lnTo>
                  <a:pt x="42379" y="30388"/>
                </a:lnTo>
                <a:lnTo>
                  <a:pt x="42413" y="30283"/>
                </a:lnTo>
                <a:lnTo>
                  <a:pt x="42442" y="30160"/>
                </a:lnTo>
                <a:lnTo>
                  <a:pt x="42803" y="28631"/>
                </a:lnTo>
                <a:lnTo>
                  <a:pt x="43174" y="27111"/>
                </a:lnTo>
                <a:lnTo>
                  <a:pt x="43550" y="25602"/>
                </a:lnTo>
                <a:lnTo>
                  <a:pt x="43936" y="24111"/>
                </a:lnTo>
                <a:lnTo>
                  <a:pt x="44327" y="22620"/>
                </a:lnTo>
                <a:lnTo>
                  <a:pt x="44727" y="21138"/>
                </a:lnTo>
                <a:lnTo>
                  <a:pt x="45136" y="19666"/>
                </a:lnTo>
                <a:lnTo>
                  <a:pt x="45551" y="18204"/>
                </a:lnTo>
                <a:lnTo>
                  <a:pt x="45975" y="16761"/>
                </a:lnTo>
                <a:lnTo>
                  <a:pt x="46404" y="15317"/>
                </a:lnTo>
                <a:lnTo>
                  <a:pt x="46843" y="13883"/>
                </a:lnTo>
                <a:lnTo>
                  <a:pt x="47291" y="12459"/>
                </a:lnTo>
                <a:lnTo>
                  <a:pt x="47744" y="11035"/>
                </a:lnTo>
                <a:lnTo>
                  <a:pt x="48207" y="9629"/>
                </a:lnTo>
                <a:lnTo>
                  <a:pt x="48680" y="8224"/>
                </a:lnTo>
                <a:lnTo>
                  <a:pt x="49157" y="6837"/>
                </a:lnTo>
                <a:lnTo>
                  <a:pt x="49475" y="8186"/>
                </a:lnTo>
                <a:lnTo>
                  <a:pt x="49798" y="9525"/>
                </a:lnTo>
                <a:lnTo>
                  <a:pt x="50126" y="10864"/>
                </a:lnTo>
                <a:lnTo>
                  <a:pt x="50458" y="12203"/>
                </a:lnTo>
                <a:lnTo>
                  <a:pt x="50791" y="13523"/>
                </a:lnTo>
                <a:lnTo>
                  <a:pt x="51133" y="14852"/>
                </a:lnTo>
                <a:lnTo>
                  <a:pt x="51476" y="16172"/>
                </a:lnTo>
                <a:lnTo>
                  <a:pt x="51828" y="17482"/>
                </a:lnTo>
                <a:lnTo>
                  <a:pt x="52179" y="18793"/>
                </a:lnTo>
                <a:lnTo>
                  <a:pt x="52541" y="20094"/>
                </a:lnTo>
                <a:lnTo>
                  <a:pt x="52907" y="21395"/>
                </a:lnTo>
                <a:lnTo>
                  <a:pt x="53279" y="22686"/>
                </a:lnTo>
                <a:lnTo>
                  <a:pt x="53650" y="23978"/>
                </a:lnTo>
                <a:lnTo>
                  <a:pt x="54035" y="25260"/>
                </a:lnTo>
                <a:lnTo>
                  <a:pt x="54421" y="26542"/>
                </a:lnTo>
                <a:lnTo>
                  <a:pt x="54811" y="27814"/>
                </a:lnTo>
                <a:lnTo>
                  <a:pt x="54860" y="27957"/>
                </a:lnTo>
                <a:lnTo>
                  <a:pt x="54918" y="28089"/>
                </a:lnTo>
                <a:lnTo>
                  <a:pt x="54971" y="28194"/>
                </a:lnTo>
                <a:lnTo>
                  <a:pt x="55033" y="28289"/>
                </a:lnTo>
                <a:lnTo>
                  <a:pt x="55096" y="28365"/>
                </a:lnTo>
                <a:lnTo>
                  <a:pt x="55159" y="28431"/>
                </a:lnTo>
                <a:lnTo>
                  <a:pt x="55226" y="28479"/>
                </a:lnTo>
                <a:lnTo>
                  <a:pt x="55294" y="28507"/>
                </a:lnTo>
                <a:lnTo>
                  <a:pt x="55361" y="28526"/>
                </a:lnTo>
                <a:lnTo>
                  <a:pt x="55429" y="28536"/>
                </a:lnTo>
                <a:lnTo>
                  <a:pt x="55496" y="28526"/>
                </a:lnTo>
                <a:lnTo>
                  <a:pt x="55564" y="28507"/>
                </a:lnTo>
                <a:lnTo>
                  <a:pt x="55631" y="28469"/>
                </a:lnTo>
                <a:lnTo>
                  <a:pt x="55694" y="28431"/>
                </a:lnTo>
                <a:lnTo>
                  <a:pt x="55756" y="28374"/>
                </a:lnTo>
                <a:lnTo>
                  <a:pt x="55819" y="28308"/>
                </a:lnTo>
                <a:lnTo>
                  <a:pt x="55877" y="28241"/>
                </a:lnTo>
                <a:lnTo>
                  <a:pt x="55930" y="28156"/>
                </a:lnTo>
                <a:lnTo>
                  <a:pt x="55983" y="28061"/>
                </a:lnTo>
                <a:lnTo>
                  <a:pt x="56031" y="27966"/>
                </a:lnTo>
                <a:lnTo>
                  <a:pt x="56070" y="27862"/>
                </a:lnTo>
                <a:lnTo>
                  <a:pt x="56108" y="27748"/>
                </a:lnTo>
                <a:lnTo>
                  <a:pt x="56142" y="27624"/>
                </a:lnTo>
                <a:lnTo>
                  <a:pt x="56166" y="27501"/>
                </a:lnTo>
                <a:lnTo>
                  <a:pt x="56185" y="27368"/>
                </a:lnTo>
                <a:lnTo>
                  <a:pt x="56200" y="27225"/>
                </a:lnTo>
                <a:lnTo>
                  <a:pt x="56205" y="27083"/>
                </a:lnTo>
                <a:lnTo>
                  <a:pt x="56200" y="26940"/>
                </a:lnTo>
                <a:lnTo>
                  <a:pt x="56190" y="26789"/>
                </a:lnTo>
                <a:lnTo>
                  <a:pt x="56171" y="26637"/>
                </a:lnTo>
                <a:lnTo>
                  <a:pt x="56147" y="26485"/>
                </a:lnTo>
                <a:lnTo>
                  <a:pt x="56108" y="26323"/>
                </a:lnTo>
                <a:lnTo>
                  <a:pt x="55713" y="24832"/>
                </a:lnTo>
                <a:lnTo>
                  <a:pt x="55318" y="23341"/>
                </a:lnTo>
                <a:lnTo>
                  <a:pt x="54932" y="21851"/>
                </a:lnTo>
                <a:lnTo>
                  <a:pt x="54551" y="20350"/>
                </a:lnTo>
                <a:lnTo>
                  <a:pt x="54170" y="18850"/>
                </a:lnTo>
                <a:lnTo>
                  <a:pt x="53799" y="17340"/>
                </a:lnTo>
                <a:lnTo>
                  <a:pt x="53433" y="15830"/>
                </a:lnTo>
                <a:lnTo>
                  <a:pt x="53071" y="14311"/>
                </a:lnTo>
                <a:lnTo>
                  <a:pt x="52715" y="12791"/>
                </a:lnTo>
                <a:lnTo>
                  <a:pt x="52363" y="11262"/>
                </a:lnTo>
                <a:lnTo>
                  <a:pt x="52020" y="9734"/>
                </a:lnTo>
                <a:lnTo>
                  <a:pt x="51678" y="8195"/>
                </a:lnTo>
                <a:lnTo>
                  <a:pt x="51345" y="6657"/>
                </a:lnTo>
                <a:lnTo>
                  <a:pt x="51018" y="5109"/>
                </a:lnTo>
                <a:lnTo>
                  <a:pt x="50695" y="3552"/>
                </a:lnTo>
                <a:lnTo>
                  <a:pt x="50376" y="1985"/>
                </a:lnTo>
                <a:lnTo>
                  <a:pt x="50343" y="1823"/>
                </a:lnTo>
                <a:lnTo>
                  <a:pt x="50304" y="1671"/>
                </a:lnTo>
                <a:lnTo>
                  <a:pt x="50261" y="1529"/>
                </a:lnTo>
                <a:lnTo>
                  <a:pt x="50217" y="1396"/>
                </a:lnTo>
                <a:lnTo>
                  <a:pt x="50164" y="1273"/>
                </a:lnTo>
                <a:lnTo>
                  <a:pt x="50111" y="1149"/>
                </a:lnTo>
                <a:lnTo>
                  <a:pt x="50058" y="1045"/>
                </a:lnTo>
                <a:lnTo>
                  <a:pt x="50000" y="950"/>
                </a:lnTo>
                <a:lnTo>
                  <a:pt x="49943" y="855"/>
                </a:lnTo>
                <a:lnTo>
                  <a:pt x="49880" y="779"/>
                </a:lnTo>
                <a:lnTo>
                  <a:pt x="49817" y="703"/>
                </a:lnTo>
                <a:lnTo>
                  <a:pt x="49750" y="646"/>
                </a:lnTo>
                <a:lnTo>
                  <a:pt x="49682" y="589"/>
                </a:lnTo>
                <a:lnTo>
                  <a:pt x="49615" y="551"/>
                </a:lnTo>
                <a:lnTo>
                  <a:pt x="49543" y="513"/>
                </a:lnTo>
                <a:lnTo>
                  <a:pt x="49475" y="494"/>
                </a:lnTo>
                <a:lnTo>
                  <a:pt x="49403" y="475"/>
                </a:lnTo>
                <a:lnTo>
                  <a:pt x="49330" y="475"/>
                </a:lnTo>
                <a:lnTo>
                  <a:pt x="49258" y="484"/>
                </a:lnTo>
                <a:lnTo>
                  <a:pt x="49186" y="494"/>
                </a:lnTo>
                <a:lnTo>
                  <a:pt x="49118" y="522"/>
                </a:lnTo>
                <a:lnTo>
                  <a:pt x="49046" y="560"/>
                </a:lnTo>
                <a:lnTo>
                  <a:pt x="48974" y="598"/>
                </a:lnTo>
                <a:lnTo>
                  <a:pt x="48906" y="655"/>
                </a:lnTo>
                <a:lnTo>
                  <a:pt x="48834" y="722"/>
                </a:lnTo>
                <a:lnTo>
                  <a:pt x="48771" y="798"/>
                </a:lnTo>
                <a:lnTo>
                  <a:pt x="48704" y="883"/>
                </a:lnTo>
                <a:lnTo>
                  <a:pt x="48641" y="988"/>
                </a:lnTo>
                <a:lnTo>
                  <a:pt x="48578" y="1092"/>
                </a:lnTo>
                <a:lnTo>
                  <a:pt x="48516" y="1206"/>
                </a:lnTo>
                <a:lnTo>
                  <a:pt x="48458" y="1339"/>
                </a:lnTo>
                <a:lnTo>
                  <a:pt x="48405" y="1481"/>
                </a:lnTo>
                <a:lnTo>
                  <a:pt x="47889" y="2887"/>
                </a:lnTo>
                <a:lnTo>
                  <a:pt x="47383" y="4292"/>
                </a:lnTo>
                <a:lnTo>
                  <a:pt x="46886" y="5717"/>
                </a:lnTo>
                <a:lnTo>
                  <a:pt x="46399" y="7151"/>
                </a:lnTo>
                <a:lnTo>
                  <a:pt x="45917" y="8585"/>
                </a:lnTo>
                <a:lnTo>
                  <a:pt x="45450" y="10037"/>
                </a:lnTo>
                <a:lnTo>
                  <a:pt x="44987" y="11500"/>
                </a:lnTo>
                <a:lnTo>
                  <a:pt x="44534" y="12962"/>
                </a:lnTo>
                <a:lnTo>
                  <a:pt x="44090" y="14444"/>
                </a:lnTo>
                <a:lnTo>
                  <a:pt x="43657" y="15925"/>
                </a:lnTo>
                <a:lnTo>
                  <a:pt x="43227" y="17425"/>
                </a:lnTo>
                <a:lnTo>
                  <a:pt x="42808" y="18935"/>
                </a:lnTo>
                <a:lnTo>
                  <a:pt x="42398" y="20445"/>
                </a:lnTo>
                <a:lnTo>
                  <a:pt x="41998" y="21974"/>
                </a:lnTo>
                <a:lnTo>
                  <a:pt x="41603" y="23512"/>
                </a:lnTo>
                <a:lnTo>
                  <a:pt x="41212" y="25060"/>
                </a:lnTo>
                <a:lnTo>
                  <a:pt x="40595" y="23645"/>
                </a:lnTo>
                <a:lnTo>
                  <a:pt x="39988" y="22221"/>
                </a:lnTo>
                <a:lnTo>
                  <a:pt x="39385" y="20787"/>
                </a:lnTo>
                <a:lnTo>
                  <a:pt x="38788" y="19334"/>
                </a:lnTo>
                <a:lnTo>
                  <a:pt x="38204" y="17881"/>
                </a:lnTo>
                <a:lnTo>
                  <a:pt x="37621" y="16409"/>
                </a:lnTo>
                <a:lnTo>
                  <a:pt x="37052" y="14928"/>
                </a:lnTo>
                <a:lnTo>
                  <a:pt x="36488" y="13437"/>
                </a:lnTo>
                <a:lnTo>
                  <a:pt x="35929" y="11937"/>
                </a:lnTo>
                <a:lnTo>
                  <a:pt x="35379" y="10427"/>
                </a:lnTo>
                <a:lnTo>
                  <a:pt x="34840" y="8898"/>
                </a:lnTo>
                <a:lnTo>
                  <a:pt x="34304" y="7360"/>
                </a:lnTo>
                <a:lnTo>
                  <a:pt x="33779" y="5812"/>
                </a:lnTo>
                <a:lnTo>
                  <a:pt x="33258" y="4254"/>
                </a:lnTo>
                <a:lnTo>
                  <a:pt x="32747" y="2678"/>
                </a:lnTo>
                <a:lnTo>
                  <a:pt x="32246" y="1092"/>
                </a:lnTo>
                <a:lnTo>
                  <a:pt x="32203" y="969"/>
                </a:lnTo>
                <a:lnTo>
                  <a:pt x="32159" y="855"/>
                </a:lnTo>
                <a:lnTo>
                  <a:pt x="32106" y="741"/>
                </a:lnTo>
                <a:lnTo>
                  <a:pt x="32053" y="636"/>
                </a:lnTo>
                <a:lnTo>
                  <a:pt x="32000" y="541"/>
                </a:lnTo>
                <a:lnTo>
                  <a:pt x="31942" y="456"/>
                </a:lnTo>
                <a:lnTo>
                  <a:pt x="31880" y="370"/>
                </a:lnTo>
                <a:lnTo>
                  <a:pt x="31817" y="304"/>
                </a:lnTo>
                <a:lnTo>
                  <a:pt x="31750" y="237"/>
                </a:lnTo>
                <a:lnTo>
                  <a:pt x="31682" y="181"/>
                </a:lnTo>
                <a:lnTo>
                  <a:pt x="31615" y="124"/>
                </a:lnTo>
                <a:lnTo>
                  <a:pt x="31542" y="86"/>
                </a:lnTo>
                <a:lnTo>
                  <a:pt x="31470" y="57"/>
                </a:lnTo>
                <a:lnTo>
                  <a:pt x="31398" y="29"/>
                </a:lnTo>
                <a:lnTo>
                  <a:pt x="31325" y="10"/>
                </a:lnTo>
                <a:lnTo>
                  <a:pt x="3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8" name="Google Shape;198;p10"/>
          <p:cNvSpPr/>
          <p:nvPr/>
        </p:nvSpPr>
        <p:spPr>
          <a:xfrm>
            <a:off x="-135826" y="851347"/>
            <a:ext cx="370530" cy="634627"/>
          </a:xfrm>
          <a:custGeom>
            <a:avLst/>
            <a:gdLst/>
            <a:ahLst/>
            <a:cxnLst/>
            <a:rect l="l" t="t" r="r" b="b"/>
            <a:pathLst>
              <a:path w="17186" h="45838" extrusionOk="0">
                <a:moveTo>
                  <a:pt x="969" y="0"/>
                </a:moveTo>
                <a:lnTo>
                  <a:pt x="902" y="10"/>
                </a:lnTo>
                <a:lnTo>
                  <a:pt x="844" y="29"/>
                </a:lnTo>
                <a:lnTo>
                  <a:pt x="781" y="57"/>
                </a:lnTo>
                <a:lnTo>
                  <a:pt x="728" y="86"/>
                </a:lnTo>
                <a:lnTo>
                  <a:pt x="670" y="114"/>
                </a:lnTo>
                <a:lnTo>
                  <a:pt x="617" y="152"/>
                </a:lnTo>
                <a:lnTo>
                  <a:pt x="569" y="200"/>
                </a:lnTo>
                <a:lnTo>
                  <a:pt x="521" y="247"/>
                </a:lnTo>
                <a:lnTo>
                  <a:pt x="473" y="304"/>
                </a:lnTo>
                <a:lnTo>
                  <a:pt x="429" y="361"/>
                </a:lnTo>
                <a:lnTo>
                  <a:pt x="391" y="428"/>
                </a:lnTo>
                <a:lnTo>
                  <a:pt x="347" y="494"/>
                </a:lnTo>
                <a:lnTo>
                  <a:pt x="275" y="637"/>
                </a:lnTo>
                <a:lnTo>
                  <a:pt x="212" y="798"/>
                </a:lnTo>
                <a:lnTo>
                  <a:pt x="154" y="969"/>
                </a:lnTo>
                <a:lnTo>
                  <a:pt x="111" y="1149"/>
                </a:lnTo>
                <a:lnTo>
                  <a:pt x="72" y="1339"/>
                </a:lnTo>
                <a:lnTo>
                  <a:pt x="39" y="1539"/>
                </a:lnTo>
                <a:lnTo>
                  <a:pt x="19" y="1738"/>
                </a:lnTo>
                <a:lnTo>
                  <a:pt x="5" y="1947"/>
                </a:lnTo>
                <a:lnTo>
                  <a:pt x="0" y="2156"/>
                </a:lnTo>
                <a:lnTo>
                  <a:pt x="5" y="2365"/>
                </a:lnTo>
                <a:lnTo>
                  <a:pt x="19" y="2574"/>
                </a:lnTo>
                <a:lnTo>
                  <a:pt x="44" y="2783"/>
                </a:lnTo>
                <a:lnTo>
                  <a:pt x="72" y="2982"/>
                </a:lnTo>
                <a:lnTo>
                  <a:pt x="111" y="3181"/>
                </a:lnTo>
                <a:lnTo>
                  <a:pt x="159" y="3371"/>
                </a:lnTo>
                <a:lnTo>
                  <a:pt x="212" y="3552"/>
                </a:lnTo>
                <a:lnTo>
                  <a:pt x="280" y="3723"/>
                </a:lnTo>
                <a:lnTo>
                  <a:pt x="352" y="3875"/>
                </a:lnTo>
                <a:lnTo>
                  <a:pt x="434" y="4017"/>
                </a:lnTo>
                <a:lnTo>
                  <a:pt x="477" y="4084"/>
                </a:lnTo>
                <a:lnTo>
                  <a:pt x="521" y="4141"/>
                </a:lnTo>
                <a:lnTo>
                  <a:pt x="569" y="4198"/>
                </a:lnTo>
                <a:lnTo>
                  <a:pt x="622" y="4255"/>
                </a:lnTo>
                <a:lnTo>
                  <a:pt x="675" y="4302"/>
                </a:lnTo>
                <a:lnTo>
                  <a:pt x="728" y="4340"/>
                </a:lnTo>
                <a:lnTo>
                  <a:pt x="786" y="4378"/>
                </a:lnTo>
                <a:lnTo>
                  <a:pt x="844" y="4416"/>
                </a:lnTo>
                <a:lnTo>
                  <a:pt x="906" y="4435"/>
                </a:lnTo>
                <a:lnTo>
                  <a:pt x="969" y="4463"/>
                </a:lnTo>
                <a:lnTo>
                  <a:pt x="1032" y="4473"/>
                </a:lnTo>
                <a:lnTo>
                  <a:pt x="1099" y="4482"/>
                </a:lnTo>
                <a:lnTo>
                  <a:pt x="1605" y="4530"/>
                </a:lnTo>
                <a:lnTo>
                  <a:pt x="2131" y="4587"/>
                </a:lnTo>
                <a:lnTo>
                  <a:pt x="2661" y="4672"/>
                </a:lnTo>
                <a:lnTo>
                  <a:pt x="3211" y="4767"/>
                </a:lnTo>
                <a:lnTo>
                  <a:pt x="3760" y="4891"/>
                </a:lnTo>
                <a:lnTo>
                  <a:pt x="4324" y="5024"/>
                </a:lnTo>
                <a:lnTo>
                  <a:pt x="4604" y="5100"/>
                </a:lnTo>
                <a:lnTo>
                  <a:pt x="4888" y="5185"/>
                </a:lnTo>
                <a:lnTo>
                  <a:pt x="5173" y="5280"/>
                </a:lnTo>
                <a:lnTo>
                  <a:pt x="5457" y="5375"/>
                </a:lnTo>
                <a:lnTo>
                  <a:pt x="5742" y="5480"/>
                </a:lnTo>
                <a:lnTo>
                  <a:pt x="6026" y="5593"/>
                </a:lnTo>
                <a:lnTo>
                  <a:pt x="6310" y="5707"/>
                </a:lnTo>
                <a:lnTo>
                  <a:pt x="6595" y="5831"/>
                </a:lnTo>
                <a:lnTo>
                  <a:pt x="6879" y="5964"/>
                </a:lnTo>
                <a:lnTo>
                  <a:pt x="7159" y="6097"/>
                </a:lnTo>
                <a:lnTo>
                  <a:pt x="7443" y="6249"/>
                </a:lnTo>
                <a:lnTo>
                  <a:pt x="7723" y="6401"/>
                </a:lnTo>
                <a:lnTo>
                  <a:pt x="7998" y="6562"/>
                </a:lnTo>
                <a:lnTo>
                  <a:pt x="8272" y="6733"/>
                </a:lnTo>
                <a:lnTo>
                  <a:pt x="8547" y="6913"/>
                </a:lnTo>
                <a:lnTo>
                  <a:pt x="8822" y="7103"/>
                </a:lnTo>
                <a:lnTo>
                  <a:pt x="9087" y="7293"/>
                </a:lnTo>
                <a:lnTo>
                  <a:pt x="9352" y="7502"/>
                </a:lnTo>
                <a:lnTo>
                  <a:pt x="9617" y="7721"/>
                </a:lnTo>
                <a:lnTo>
                  <a:pt x="9878" y="7939"/>
                </a:lnTo>
                <a:lnTo>
                  <a:pt x="10133" y="8176"/>
                </a:lnTo>
                <a:lnTo>
                  <a:pt x="10384" y="8414"/>
                </a:lnTo>
                <a:lnTo>
                  <a:pt x="10630" y="8670"/>
                </a:lnTo>
                <a:lnTo>
                  <a:pt x="10876" y="8936"/>
                </a:lnTo>
                <a:lnTo>
                  <a:pt x="11112" y="9211"/>
                </a:lnTo>
                <a:lnTo>
                  <a:pt x="11348" y="9496"/>
                </a:lnTo>
                <a:lnTo>
                  <a:pt x="11575" y="9791"/>
                </a:lnTo>
                <a:lnTo>
                  <a:pt x="11801" y="10095"/>
                </a:lnTo>
                <a:lnTo>
                  <a:pt x="12018" y="10408"/>
                </a:lnTo>
                <a:lnTo>
                  <a:pt x="12230" y="10740"/>
                </a:lnTo>
                <a:lnTo>
                  <a:pt x="12437" y="11073"/>
                </a:lnTo>
                <a:lnTo>
                  <a:pt x="12635" y="11424"/>
                </a:lnTo>
                <a:lnTo>
                  <a:pt x="12828" y="11794"/>
                </a:lnTo>
                <a:lnTo>
                  <a:pt x="13016" y="12165"/>
                </a:lnTo>
                <a:lnTo>
                  <a:pt x="13194" y="12554"/>
                </a:lnTo>
                <a:lnTo>
                  <a:pt x="13368" y="12953"/>
                </a:lnTo>
                <a:lnTo>
                  <a:pt x="13532" y="13361"/>
                </a:lnTo>
                <a:lnTo>
                  <a:pt x="13686" y="13789"/>
                </a:lnTo>
                <a:lnTo>
                  <a:pt x="13835" y="14225"/>
                </a:lnTo>
                <a:lnTo>
                  <a:pt x="13975" y="14672"/>
                </a:lnTo>
                <a:lnTo>
                  <a:pt x="14110" y="15137"/>
                </a:lnTo>
                <a:lnTo>
                  <a:pt x="14231" y="15621"/>
                </a:lnTo>
                <a:lnTo>
                  <a:pt x="14346" y="16106"/>
                </a:lnTo>
                <a:lnTo>
                  <a:pt x="14452" y="16609"/>
                </a:lnTo>
                <a:lnTo>
                  <a:pt x="14549" y="17131"/>
                </a:lnTo>
                <a:lnTo>
                  <a:pt x="14592" y="17397"/>
                </a:lnTo>
                <a:lnTo>
                  <a:pt x="14631" y="17663"/>
                </a:lnTo>
                <a:lnTo>
                  <a:pt x="14674" y="17938"/>
                </a:lnTo>
                <a:lnTo>
                  <a:pt x="14708" y="18214"/>
                </a:lnTo>
                <a:lnTo>
                  <a:pt x="14742" y="18489"/>
                </a:lnTo>
                <a:lnTo>
                  <a:pt x="14775" y="18774"/>
                </a:lnTo>
                <a:lnTo>
                  <a:pt x="14804" y="19059"/>
                </a:lnTo>
                <a:lnTo>
                  <a:pt x="14828" y="19353"/>
                </a:lnTo>
                <a:lnTo>
                  <a:pt x="14853" y="19648"/>
                </a:lnTo>
                <a:lnTo>
                  <a:pt x="14877" y="19942"/>
                </a:lnTo>
                <a:lnTo>
                  <a:pt x="14891" y="20246"/>
                </a:lnTo>
                <a:lnTo>
                  <a:pt x="14910" y="20550"/>
                </a:lnTo>
                <a:lnTo>
                  <a:pt x="14920" y="20863"/>
                </a:lnTo>
                <a:lnTo>
                  <a:pt x="14930" y="21177"/>
                </a:lnTo>
                <a:lnTo>
                  <a:pt x="14944" y="21794"/>
                </a:lnTo>
                <a:lnTo>
                  <a:pt x="14944" y="22392"/>
                </a:lnTo>
                <a:lnTo>
                  <a:pt x="14930" y="22981"/>
                </a:lnTo>
                <a:lnTo>
                  <a:pt x="14910" y="23560"/>
                </a:lnTo>
                <a:lnTo>
                  <a:pt x="14877" y="24130"/>
                </a:lnTo>
                <a:lnTo>
                  <a:pt x="14833" y="24690"/>
                </a:lnTo>
                <a:lnTo>
                  <a:pt x="14785" y="25231"/>
                </a:lnTo>
                <a:lnTo>
                  <a:pt x="14722" y="25773"/>
                </a:lnTo>
                <a:lnTo>
                  <a:pt x="14650" y="26295"/>
                </a:lnTo>
                <a:lnTo>
                  <a:pt x="14568" y="26817"/>
                </a:lnTo>
                <a:lnTo>
                  <a:pt x="14481" y="27321"/>
                </a:lnTo>
                <a:lnTo>
                  <a:pt x="14385" y="27814"/>
                </a:lnTo>
                <a:lnTo>
                  <a:pt x="14274" y="28299"/>
                </a:lnTo>
                <a:lnTo>
                  <a:pt x="14163" y="28773"/>
                </a:lnTo>
                <a:lnTo>
                  <a:pt x="14038" y="29248"/>
                </a:lnTo>
                <a:lnTo>
                  <a:pt x="13908" y="29704"/>
                </a:lnTo>
                <a:lnTo>
                  <a:pt x="13768" y="30150"/>
                </a:lnTo>
                <a:lnTo>
                  <a:pt x="13623" y="30587"/>
                </a:lnTo>
                <a:lnTo>
                  <a:pt x="13469" y="31014"/>
                </a:lnTo>
                <a:lnTo>
                  <a:pt x="13310" y="31442"/>
                </a:lnTo>
                <a:lnTo>
                  <a:pt x="13141" y="31850"/>
                </a:lnTo>
                <a:lnTo>
                  <a:pt x="12968" y="32249"/>
                </a:lnTo>
                <a:lnTo>
                  <a:pt x="12789" y="32648"/>
                </a:lnTo>
                <a:lnTo>
                  <a:pt x="12601" y="33028"/>
                </a:lnTo>
                <a:lnTo>
                  <a:pt x="12413" y="33407"/>
                </a:lnTo>
                <a:lnTo>
                  <a:pt x="12216" y="33778"/>
                </a:lnTo>
                <a:lnTo>
                  <a:pt x="12013" y="34139"/>
                </a:lnTo>
                <a:lnTo>
                  <a:pt x="11806" y="34500"/>
                </a:lnTo>
                <a:lnTo>
                  <a:pt x="11594" y="34841"/>
                </a:lnTo>
                <a:lnTo>
                  <a:pt x="11377" y="35183"/>
                </a:lnTo>
                <a:lnTo>
                  <a:pt x="11155" y="35516"/>
                </a:lnTo>
                <a:lnTo>
                  <a:pt x="10929" y="35838"/>
                </a:lnTo>
                <a:lnTo>
                  <a:pt x="10697" y="36152"/>
                </a:lnTo>
                <a:lnTo>
                  <a:pt x="10466" y="36465"/>
                </a:lnTo>
                <a:lnTo>
                  <a:pt x="10230" y="36760"/>
                </a:lnTo>
                <a:lnTo>
                  <a:pt x="9989" y="37063"/>
                </a:lnTo>
                <a:lnTo>
                  <a:pt x="9747" y="37348"/>
                </a:lnTo>
                <a:lnTo>
                  <a:pt x="9502" y="37633"/>
                </a:lnTo>
                <a:lnTo>
                  <a:pt x="9251" y="37909"/>
                </a:lnTo>
                <a:lnTo>
                  <a:pt x="9000" y="38175"/>
                </a:lnTo>
                <a:lnTo>
                  <a:pt x="8750" y="38440"/>
                </a:lnTo>
                <a:lnTo>
                  <a:pt x="8494" y="38697"/>
                </a:lnTo>
                <a:lnTo>
                  <a:pt x="8239" y="38953"/>
                </a:lnTo>
                <a:lnTo>
                  <a:pt x="7978" y="39200"/>
                </a:lnTo>
                <a:lnTo>
                  <a:pt x="7723" y="39438"/>
                </a:lnTo>
                <a:lnTo>
                  <a:pt x="7463" y="39675"/>
                </a:lnTo>
                <a:lnTo>
                  <a:pt x="6937" y="40131"/>
                </a:lnTo>
                <a:lnTo>
                  <a:pt x="6416" y="40568"/>
                </a:lnTo>
                <a:lnTo>
                  <a:pt x="5891" y="40985"/>
                </a:lnTo>
                <a:lnTo>
                  <a:pt x="5375" y="41384"/>
                </a:lnTo>
                <a:lnTo>
                  <a:pt x="4859" y="41764"/>
                </a:lnTo>
                <a:lnTo>
                  <a:pt x="4348" y="42134"/>
                </a:lnTo>
                <a:lnTo>
                  <a:pt x="3847" y="42486"/>
                </a:lnTo>
                <a:lnTo>
                  <a:pt x="2878" y="43150"/>
                </a:lnTo>
                <a:lnTo>
                  <a:pt x="2796" y="43207"/>
                </a:lnTo>
                <a:lnTo>
                  <a:pt x="2724" y="43274"/>
                </a:lnTo>
                <a:lnTo>
                  <a:pt x="2661" y="43359"/>
                </a:lnTo>
                <a:lnTo>
                  <a:pt x="2603" y="43445"/>
                </a:lnTo>
                <a:lnTo>
                  <a:pt x="2550" y="43540"/>
                </a:lnTo>
                <a:lnTo>
                  <a:pt x="2507" y="43635"/>
                </a:lnTo>
                <a:lnTo>
                  <a:pt x="2468" y="43739"/>
                </a:lnTo>
                <a:lnTo>
                  <a:pt x="2439" y="43853"/>
                </a:lnTo>
                <a:lnTo>
                  <a:pt x="2415" y="43967"/>
                </a:lnTo>
                <a:lnTo>
                  <a:pt x="2396" y="44081"/>
                </a:lnTo>
                <a:lnTo>
                  <a:pt x="2382" y="44195"/>
                </a:lnTo>
                <a:lnTo>
                  <a:pt x="2377" y="44318"/>
                </a:lnTo>
                <a:lnTo>
                  <a:pt x="2372" y="44442"/>
                </a:lnTo>
                <a:lnTo>
                  <a:pt x="2377" y="44565"/>
                </a:lnTo>
                <a:lnTo>
                  <a:pt x="2386" y="44679"/>
                </a:lnTo>
                <a:lnTo>
                  <a:pt x="2401" y="44803"/>
                </a:lnTo>
                <a:lnTo>
                  <a:pt x="2425" y="44917"/>
                </a:lnTo>
                <a:lnTo>
                  <a:pt x="2449" y="45031"/>
                </a:lnTo>
                <a:lnTo>
                  <a:pt x="2478" y="45135"/>
                </a:lnTo>
                <a:lnTo>
                  <a:pt x="2512" y="45240"/>
                </a:lnTo>
                <a:lnTo>
                  <a:pt x="2550" y="45335"/>
                </a:lnTo>
                <a:lnTo>
                  <a:pt x="2598" y="45430"/>
                </a:lnTo>
                <a:lnTo>
                  <a:pt x="2647" y="45515"/>
                </a:lnTo>
                <a:lnTo>
                  <a:pt x="2695" y="45591"/>
                </a:lnTo>
                <a:lnTo>
                  <a:pt x="2753" y="45657"/>
                </a:lnTo>
                <a:lnTo>
                  <a:pt x="2815" y="45714"/>
                </a:lnTo>
                <a:lnTo>
                  <a:pt x="2878" y="45762"/>
                </a:lnTo>
                <a:lnTo>
                  <a:pt x="2946" y="45800"/>
                </a:lnTo>
                <a:lnTo>
                  <a:pt x="3018" y="45828"/>
                </a:lnTo>
                <a:lnTo>
                  <a:pt x="3090" y="45838"/>
                </a:lnTo>
                <a:lnTo>
                  <a:pt x="3172" y="45838"/>
                </a:lnTo>
                <a:lnTo>
                  <a:pt x="3249" y="45828"/>
                </a:lnTo>
                <a:lnTo>
                  <a:pt x="3567" y="45733"/>
                </a:lnTo>
                <a:lnTo>
                  <a:pt x="3886" y="45629"/>
                </a:lnTo>
                <a:lnTo>
                  <a:pt x="4209" y="45515"/>
                </a:lnTo>
                <a:lnTo>
                  <a:pt x="4532" y="45392"/>
                </a:lnTo>
                <a:lnTo>
                  <a:pt x="4855" y="45259"/>
                </a:lnTo>
                <a:lnTo>
                  <a:pt x="5182" y="45107"/>
                </a:lnTo>
                <a:lnTo>
                  <a:pt x="5505" y="44945"/>
                </a:lnTo>
                <a:lnTo>
                  <a:pt x="5833" y="44784"/>
                </a:lnTo>
                <a:lnTo>
                  <a:pt x="6161" y="44603"/>
                </a:lnTo>
                <a:lnTo>
                  <a:pt x="6489" y="44404"/>
                </a:lnTo>
                <a:lnTo>
                  <a:pt x="6817" y="44205"/>
                </a:lnTo>
                <a:lnTo>
                  <a:pt x="7140" y="43996"/>
                </a:lnTo>
                <a:lnTo>
                  <a:pt x="7467" y="43768"/>
                </a:lnTo>
                <a:lnTo>
                  <a:pt x="7790" y="43530"/>
                </a:lnTo>
                <a:lnTo>
                  <a:pt x="8113" y="43293"/>
                </a:lnTo>
                <a:lnTo>
                  <a:pt x="8436" y="43037"/>
                </a:lnTo>
                <a:lnTo>
                  <a:pt x="8759" y="42771"/>
                </a:lnTo>
                <a:lnTo>
                  <a:pt x="9077" y="42486"/>
                </a:lnTo>
                <a:lnTo>
                  <a:pt x="9391" y="42201"/>
                </a:lnTo>
                <a:lnTo>
                  <a:pt x="9709" y="41906"/>
                </a:lnTo>
                <a:lnTo>
                  <a:pt x="10017" y="41593"/>
                </a:lnTo>
                <a:lnTo>
                  <a:pt x="10326" y="41270"/>
                </a:lnTo>
                <a:lnTo>
                  <a:pt x="10630" y="40947"/>
                </a:lnTo>
                <a:lnTo>
                  <a:pt x="10933" y="40606"/>
                </a:lnTo>
                <a:lnTo>
                  <a:pt x="11227" y="40254"/>
                </a:lnTo>
                <a:lnTo>
                  <a:pt x="11521" y="39893"/>
                </a:lnTo>
                <a:lnTo>
                  <a:pt x="11811" y="39513"/>
                </a:lnTo>
                <a:lnTo>
                  <a:pt x="12095" y="39134"/>
                </a:lnTo>
                <a:lnTo>
                  <a:pt x="12375" y="38744"/>
                </a:lnTo>
                <a:lnTo>
                  <a:pt x="12650" y="38336"/>
                </a:lnTo>
                <a:lnTo>
                  <a:pt x="12915" y="37928"/>
                </a:lnTo>
                <a:lnTo>
                  <a:pt x="13180" y="37500"/>
                </a:lnTo>
                <a:lnTo>
                  <a:pt x="13435" y="37073"/>
                </a:lnTo>
                <a:lnTo>
                  <a:pt x="13686" y="36627"/>
                </a:lnTo>
                <a:lnTo>
                  <a:pt x="13932" y="36171"/>
                </a:lnTo>
                <a:lnTo>
                  <a:pt x="14168" y="35706"/>
                </a:lnTo>
                <a:lnTo>
                  <a:pt x="14399" y="35231"/>
                </a:lnTo>
                <a:lnTo>
                  <a:pt x="14621" y="34746"/>
                </a:lnTo>
                <a:lnTo>
                  <a:pt x="14838" y="34253"/>
                </a:lnTo>
                <a:lnTo>
                  <a:pt x="15050" y="33749"/>
                </a:lnTo>
                <a:lnTo>
                  <a:pt x="15248" y="33237"/>
                </a:lnTo>
                <a:lnTo>
                  <a:pt x="15441" y="32705"/>
                </a:lnTo>
                <a:lnTo>
                  <a:pt x="15624" y="32173"/>
                </a:lnTo>
                <a:lnTo>
                  <a:pt x="15797" y="31632"/>
                </a:lnTo>
                <a:lnTo>
                  <a:pt x="15966" y="31071"/>
                </a:lnTo>
                <a:lnTo>
                  <a:pt x="16120" y="30511"/>
                </a:lnTo>
                <a:lnTo>
                  <a:pt x="16265" y="29932"/>
                </a:lnTo>
                <a:lnTo>
                  <a:pt x="16405" y="29353"/>
                </a:lnTo>
                <a:lnTo>
                  <a:pt x="16530" y="28764"/>
                </a:lnTo>
                <a:lnTo>
                  <a:pt x="16588" y="28460"/>
                </a:lnTo>
                <a:lnTo>
                  <a:pt x="16646" y="28156"/>
                </a:lnTo>
                <a:lnTo>
                  <a:pt x="16704" y="27852"/>
                </a:lnTo>
                <a:lnTo>
                  <a:pt x="16752" y="27539"/>
                </a:lnTo>
                <a:lnTo>
                  <a:pt x="16800" y="27235"/>
                </a:lnTo>
                <a:lnTo>
                  <a:pt x="16848" y="26922"/>
                </a:lnTo>
                <a:lnTo>
                  <a:pt x="16892" y="26608"/>
                </a:lnTo>
                <a:lnTo>
                  <a:pt x="16930" y="26285"/>
                </a:lnTo>
                <a:lnTo>
                  <a:pt x="16969" y="25972"/>
                </a:lnTo>
                <a:lnTo>
                  <a:pt x="17003" y="25649"/>
                </a:lnTo>
                <a:lnTo>
                  <a:pt x="17036" y="25326"/>
                </a:lnTo>
                <a:lnTo>
                  <a:pt x="17065" y="24994"/>
                </a:lnTo>
                <a:lnTo>
                  <a:pt x="17089" y="24662"/>
                </a:lnTo>
                <a:lnTo>
                  <a:pt x="17113" y="24339"/>
                </a:lnTo>
                <a:lnTo>
                  <a:pt x="17133" y="23997"/>
                </a:lnTo>
                <a:lnTo>
                  <a:pt x="17152" y="23665"/>
                </a:lnTo>
                <a:lnTo>
                  <a:pt x="17162" y="23323"/>
                </a:lnTo>
                <a:lnTo>
                  <a:pt x="17176" y="22981"/>
                </a:lnTo>
                <a:lnTo>
                  <a:pt x="17181" y="22639"/>
                </a:lnTo>
                <a:lnTo>
                  <a:pt x="17186" y="22297"/>
                </a:lnTo>
                <a:lnTo>
                  <a:pt x="17186" y="21946"/>
                </a:lnTo>
                <a:lnTo>
                  <a:pt x="17186" y="21594"/>
                </a:lnTo>
                <a:lnTo>
                  <a:pt x="17176" y="21243"/>
                </a:lnTo>
                <a:lnTo>
                  <a:pt x="17166" y="20892"/>
                </a:lnTo>
                <a:lnTo>
                  <a:pt x="17157" y="20531"/>
                </a:lnTo>
                <a:lnTo>
                  <a:pt x="17142" y="20170"/>
                </a:lnTo>
                <a:lnTo>
                  <a:pt x="17123" y="19809"/>
                </a:lnTo>
                <a:lnTo>
                  <a:pt x="17099" y="19439"/>
                </a:lnTo>
                <a:lnTo>
                  <a:pt x="17070" y="19078"/>
                </a:lnTo>
                <a:lnTo>
                  <a:pt x="17041" y="18708"/>
                </a:lnTo>
                <a:lnTo>
                  <a:pt x="17012" y="18366"/>
                </a:lnTo>
                <a:lnTo>
                  <a:pt x="16978" y="18024"/>
                </a:lnTo>
                <a:lnTo>
                  <a:pt x="16945" y="17691"/>
                </a:lnTo>
                <a:lnTo>
                  <a:pt x="16906" y="17359"/>
                </a:lnTo>
                <a:lnTo>
                  <a:pt x="16863" y="17036"/>
                </a:lnTo>
                <a:lnTo>
                  <a:pt x="16819" y="16713"/>
                </a:lnTo>
                <a:lnTo>
                  <a:pt x="16728" y="16077"/>
                </a:lnTo>
                <a:lnTo>
                  <a:pt x="16622" y="15460"/>
                </a:lnTo>
                <a:lnTo>
                  <a:pt x="16511" y="14862"/>
                </a:lnTo>
                <a:lnTo>
                  <a:pt x="16386" y="14273"/>
                </a:lnTo>
                <a:lnTo>
                  <a:pt x="16255" y="13703"/>
                </a:lnTo>
                <a:lnTo>
                  <a:pt x="16116" y="13143"/>
                </a:lnTo>
                <a:lnTo>
                  <a:pt x="15966" y="12602"/>
                </a:lnTo>
                <a:lnTo>
                  <a:pt x="15812" y="12079"/>
                </a:lnTo>
                <a:lnTo>
                  <a:pt x="15648" y="11567"/>
                </a:lnTo>
                <a:lnTo>
                  <a:pt x="15474" y="11063"/>
                </a:lnTo>
                <a:lnTo>
                  <a:pt x="15296" y="10579"/>
                </a:lnTo>
                <a:lnTo>
                  <a:pt x="15108" y="10104"/>
                </a:lnTo>
                <a:lnTo>
                  <a:pt x="14910" y="9648"/>
                </a:lnTo>
                <a:lnTo>
                  <a:pt x="14708" y="9202"/>
                </a:lnTo>
                <a:lnTo>
                  <a:pt x="14501" y="8775"/>
                </a:lnTo>
                <a:lnTo>
                  <a:pt x="14284" y="8357"/>
                </a:lnTo>
                <a:lnTo>
                  <a:pt x="14062" y="7949"/>
                </a:lnTo>
                <a:lnTo>
                  <a:pt x="13831" y="7550"/>
                </a:lnTo>
                <a:lnTo>
                  <a:pt x="13599" y="7170"/>
                </a:lnTo>
                <a:lnTo>
                  <a:pt x="13358" y="6799"/>
                </a:lnTo>
                <a:lnTo>
                  <a:pt x="13112" y="6448"/>
                </a:lnTo>
                <a:lnTo>
                  <a:pt x="12862" y="6106"/>
                </a:lnTo>
                <a:lnTo>
                  <a:pt x="12606" y="5774"/>
                </a:lnTo>
                <a:lnTo>
                  <a:pt x="12346" y="5451"/>
                </a:lnTo>
                <a:lnTo>
                  <a:pt x="12076" y="5138"/>
                </a:lnTo>
                <a:lnTo>
                  <a:pt x="11806" y="4843"/>
                </a:lnTo>
                <a:lnTo>
                  <a:pt x="11531" y="4549"/>
                </a:lnTo>
                <a:lnTo>
                  <a:pt x="11252" y="4274"/>
                </a:lnTo>
                <a:lnTo>
                  <a:pt x="10967" y="4008"/>
                </a:lnTo>
                <a:lnTo>
                  <a:pt x="10683" y="3751"/>
                </a:lnTo>
                <a:lnTo>
                  <a:pt x="10393" y="3504"/>
                </a:lnTo>
                <a:lnTo>
                  <a:pt x="10099" y="3267"/>
                </a:lnTo>
                <a:lnTo>
                  <a:pt x="9801" y="3049"/>
                </a:lnTo>
                <a:lnTo>
                  <a:pt x="9502" y="2830"/>
                </a:lnTo>
                <a:lnTo>
                  <a:pt x="9203" y="2621"/>
                </a:lnTo>
                <a:lnTo>
                  <a:pt x="8894" y="2422"/>
                </a:lnTo>
                <a:lnTo>
                  <a:pt x="8591" y="2241"/>
                </a:lnTo>
                <a:lnTo>
                  <a:pt x="8282" y="2061"/>
                </a:lnTo>
                <a:lnTo>
                  <a:pt x="7969" y="1890"/>
                </a:lnTo>
                <a:lnTo>
                  <a:pt x="7655" y="1729"/>
                </a:lnTo>
                <a:lnTo>
                  <a:pt x="7342" y="1577"/>
                </a:lnTo>
                <a:lnTo>
                  <a:pt x="7029" y="1425"/>
                </a:lnTo>
                <a:lnTo>
                  <a:pt x="6715" y="1292"/>
                </a:lnTo>
                <a:lnTo>
                  <a:pt x="6397" y="1159"/>
                </a:lnTo>
                <a:lnTo>
                  <a:pt x="6079" y="1035"/>
                </a:lnTo>
                <a:lnTo>
                  <a:pt x="5761" y="931"/>
                </a:lnTo>
                <a:lnTo>
                  <a:pt x="5443" y="817"/>
                </a:lnTo>
                <a:lnTo>
                  <a:pt x="5124" y="722"/>
                </a:lnTo>
                <a:lnTo>
                  <a:pt x="4811" y="627"/>
                </a:lnTo>
                <a:lnTo>
                  <a:pt x="4493" y="542"/>
                </a:lnTo>
                <a:lnTo>
                  <a:pt x="4175" y="466"/>
                </a:lnTo>
                <a:lnTo>
                  <a:pt x="3861" y="390"/>
                </a:lnTo>
                <a:lnTo>
                  <a:pt x="3548" y="323"/>
                </a:lnTo>
                <a:lnTo>
                  <a:pt x="2921" y="209"/>
                </a:lnTo>
                <a:lnTo>
                  <a:pt x="2304" y="114"/>
                </a:lnTo>
                <a:lnTo>
                  <a:pt x="1697" y="48"/>
                </a:lnTo>
                <a:lnTo>
                  <a:pt x="10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427195" y="4225991"/>
            <a:ext cx="121439" cy="98900"/>
          </a:xfrm>
          <a:custGeom>
            <a:avLst/>
            <a:gdLst/>
            <a:ahLst/>
            <a:cxnLst/>
            <a:rect l="l" t="t" r="r" b="b"/>
            <a:pathLst>
              <a:path w="7309" h="9269" extrusionOk="0">
                <a:moveTo>
                  <a:pt x="728" y="0"/>
                </a:moveTo>
                <a:lnTo>
                  <a:pt x="656" y="19"/>
                </a:lnTo>
                <a:lnTo>
                  <a:pt x="583" y="48"/>
                </a:lnTo>
                <a:lnTo>
                  <a:pt x="516" y="86"/>
                </a:lnTo>
                <a:lnTo>
                  <a:pt x="448" y="133"/>
                </a:lnTo>
                <a:lnTo>
                  <a:pt x="391" y="190"/>
                </a:lnTo>
                <a:lnTo>
                  <a:pt x="333" y="266"/>
                </a:lnTo>
                <a:lnTo>
                  <a:pt x="280" y="342"/>
                </a:lnTo>
                <a:lnTo>
                  <a:pt x="227" y="428"/>
                </a:lnTo>
                <a:lnTo>
                  <a:pt x="183" y="532"/>
                </a:lnTo>
                <a:lnTo>
                  <a:pt x="140" y="627"/>
                </a:lnTo>
                <a:lnTo>
                  <a:pt x="106" y="741"/>
                </a:lnTo>
                <a:lnTo>
                  <a:pt x="72" y="855"/>
                </a:lnTo>
                <a:lnTo>
                  <a:pt x="48" y="978"/>
                </a:lnTo>
                <a:lnTo>
                  <a:pt x="24" y="1102"/>
                </a:lnTo>
                <a:lnTo>
                  <a:pt x="10" y="1225"/>
                </a:lnTo>
                <a:lnTo>
                  <a:pt x="0" y="1358"/>
                </a:lnTo>
                <a:lnTo>
                  <a:pt x="0" y="1491"/>
                </a:lnTo>
                <a:lnTo>
                  <a:pt x="0" y="1624"/>
                </a:lnTo>
                <a:lnTo>
                  <a:pt x="15" y="1757"/>
                </a:lnTo>
                <a:lnTo>
                  <a:pt x="29" y="1890"/>
                </a:lnTo>
                <a:lnTo>
                  <a:pt x="53" y="2023"/>
                </a:lnTo>
                <a:lnTo>
                  <a:pt x="82" y="2146"/>
                </a:lnTo>
                <a:lnTo>
                  <a:pt x="121" y="2279"/>
                </a:lnTo>
                <a:lnTo>
                  <a:pt x="169" y="2403"/>
                </a:lnTo>
                <a:lnTo>
                  <a:pt x="222" y="2517"/>
                </a:lnTo>
                <a:lnTo>
                  <a:pt x="289" y="2631"/>
                </a:lnTo>
                <a:lnTo>
                  <a:pt x="357" y="2745"/>
                </a:lnTo>
                <a:lnTo>
                  <a:pt x="530" y="2982"/>
                </a:lnTo>
                <a:lnTo>
                  <a:pt x="704" y="3210"/>
                </a:lnTo>
                <a:lnTo>
                  <a:pt x="1061" y="3675"/>
                </a:lnTo>
                <a:lnTo>
                  <a:pt x="1422" y="4112"/>
                </a:lnTo>
                <a:lnTo>
                  <a:pt x="1793" y="4539"/>
                </a:lnTo>
                <a:lnTo>
                  <a:pt x="2169" y="4957"/>
                </a:lnTo>
                <a:lnTo>
                  <a:pt x="2550" y="5366"/>
                </a:lnTo>
                <a:lnTo>
                  <a:pt x="2936" y="5764"/>
                </a:lnTo>
                <a:lnTo>
                  <a:pt x="3321" y="6154"/>
                </a:lnTo>
                <a:lnTo>
                  <a:pt x="3712" y="6534"/>
                </a:lnTo>
                <a:lnTo>
                  <a:pt x="4102" y="6913"/>
                </a:lnTo>
                <a:lnTo>
                  <a:pt x="4883" y="7654"/>
                </a:lnTo>
                <a:lnTo>
                  <a:pt x="5655" y="8385"/>
                </a:lnTo>
                <a:lnTo>
                  <a:pt x="6040" y="8756"/>
                </a:lnTo>
                <a:lnTo>
                  <a:pt x="6416" y="9126"/>
                </a:lnTo>
                <a:lnTo>
                  <a:pt x="6479" y="9183"/>
                </a:lnTo>
                <a:lnTo>
                  <a:pt x="6542" y="9221"/>
                </a:lnTo>
                <a:lnTo>
                  <a:pt x="6604" y="9249"/>
                </a:lnTo>
                <a:lnTo>
                  <a:pt x="6667" y="9268"/>
                </a:lnTo>
                <a:lnTo>
                  <a:pt x="6725" y="9268"/>
                </a:lnTo>
                <a:lnTo>
                  <a:pt x="6783" y="9259"/>
                </a:lnTo>
                <a:lnTo>
                  <a:pt x="6841" y="9240"/>
                </a:lnTo>
                <a:lnTo>
                  <a:pt x="6894" y="9211"/>
                </a:lnTo>
                <a:lnTo>
                  <a:pt x="6942" y="9164"/>
                </a:lnTo>
                <a:lnTo>
                  <a:pt x="6990" y="9116"/>
                </a:lnTo>
                <a:lnTo>
                  <a:pt x="7038" y="9060"/>
                </a:lnTo>
                <a:lnTo>
                  <a:pt x="7082" y="8993"/>
                </a:lnTo>
                <a:lnTo>
                  <a:pt x="7120" y="8927"/>
                </a:lnTo>
                <a:lnTo>
                  <a:pt x="7159" y="8841"/>
                </a:lnTo>
                <a:lnTo>
                  <a:pt x="7188" y="8756"/>
                </a:lnTo>
                <a:lnTo>
                  <a:pt x="7221" y="8670"/>
                </a:lnTo>
                <a:lnTo>
                  <a:pt x="7245" y="8575"/>
                </a:lnTo>
                <a:lnTo>
                  <a:pt x="7265" y="8480"/>
                </a:lnTo>
                <a:lnTo>
                  <a:pt x="7284" y="8376"/>
                </a:lnTo>
                <a:lnTo>
                  <a:pt x="7294" y="8271"/>
                </a:lnTo>
                <a:lnTo>
                  <a:pt x="7303" y="8167"/>
                </a:lnTo>
                <a:lnTo>
                  <a:pt x="7308" y="8062"/>
                </a:lnTo>
                <a:lnTo>
                  <a:pt x="7303" y="7958"/>
                </a:lnTo>
                <a:lnTo>
                  <a:pt x="7299" y="7853"/>
                </a:lnTo>
                <a:lnTo>
                  <a:pt x="7284" y="7749"/>
                </a:lnTo>
                <a:lnTo>
                  <a:pt x="7265" y="7645"/>
                </a:lnTo>
                <a:lnTo>
                  <a:pt x="7241" y="7540"/>
                </a:lnTo>
                <a:lnTo>
                  <a:pt x="7207" y="7445"/>
                </a:lnTo>
                <a:lnTo>
                  <a:pt x="7173" y="7350"/>
                </a:lnTo>
                <a:lnTo>
                  <a:pt x="7125" y="7255"/>
                </a:lnTo>
                <a:lnTo>
                  <a:pt x="7077" y="7179"/>
                </a:lnTo>
                <a:lnTo>
                  <a:pt x="7019" y="7094"/>
                </a:lnTo>
                <a:lnTo>
                  <a:pt x="6662" y="6647"/>
                </a:lnTo>
                <a:lnTo>
                  <a:pt x="6305" y="6192"/>
                </a:lnTo>
                <a:lnTo>
                  <a:pt x="5587" y="5261"/>
                </a:lnTo>
                <a:lnTo>
                  <a:pt x="4864" y="4330"/>
                </a:lnTo>
                <a:lnTo>
                  <a:pt x="4498" y="3865"/>
                </a:lnTo>
                <a:lnTo>
                  <a:pt x="4131" y="3409"/>
                </a:lnTo>
                <a:lnTo>
                  <a:pt x="3765" y="2954"/>
                </a:lnTo>
                <a:lnTo>
                  <a:pt x="3394" y="2507"/>
                </a:lnTo>
                <a:lnTo>
                  <a:pt x="3023" y="2080"/>
                </a:lnTo>
                <a:lnTo>
                  <a:pt x="2647" y="1662"/>
                </a:lnTo>
                <a:lnTo>
                  <a:pt x="2271" y="1254"/>
                </a:lnTo>
                <a:lnTo>
                  <a:pt x="1890" y="874"/>
                </a:lnTo>
                <a:lnTo>
                  <a:pt x="1509" y="504"/>
                </a:lnTo>
                <a:lnTo>
                  <a:pt x="1316" y="333"/>
                </a:lnTo>
                <a:lnTo>
                  <a:pt x="1123" y="162"/>
                </a:lnTo>
                <a:lnTo>
                  <a:pt x="1041" y="95"/>
                </a:lnTo>
                <a:lnTo>
                  <a:pt x="959" y="48"/>
                </a:lnTo>
                <a:lnTo>
                  <a:pt x="882" y="19"/>
                </a:lnTo>
                <a:lnTo>
                  <a:pt x="800" y="10"/>
                </a:lnTo>
                <a:lnTo>
                  <a:pt x="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0" name="Google Shape;200;p10"/>
          <p:cNvSpPr/>
          <p:nvPr/>
        </p:nvSpPr>
        <p:spPr>
          <a:xfrm>
            <a:off x="1248730" y="4043615"/>
            <a:ext cx="118482" cy="113892"/>
          </a:xfrm>
          <a:custGeom>
            <a:avLst/>
            <a:gdLst/>
            <a:ahLst/>
            <a:cxnLst/>
            <a:rect l="l" t="t" r="r" b="b"/>
            <a:pathLst>
              <a:path w="7131" h="10674" extrusionOk="0">
                <a:moveTo>
                  <a:pt x="733" y="0"/>
                </a:moveTo>
                <a:lnTo>
                  <a:pt x="661" y="10"/>
                </a:lnTo>
                <a:lnTo>
                  <a:pt x="594" y="29"/>
                </a:lnTo>
                <a:lnTo>
                  <a:pt x="526" y="57"/>
                </a:lnTo>
                <a:lnTo>
                  <a:pt x="459" y="105"/>
                </a:lnTo>
                <a:lnTo>
                  <a:pt x="396" y="171"/>
                </a:lnTo>
                <a:lnTo>
                  <a:pt x="338" y="238"/>
                </a:lnTo>
                <a:lnTo>
                  <a:pt x="285" y="323"/>
                </a:lnTo>
                <a:lnTo>
                  <a:pt x="237" y="418"/>
                </a:lnTo>
                <a:lnTo>
                  <a:pt x="189" y="523"/>
                </a:lnTo>
                <a:lnTo>
                  <a:pt x="150" y="637"/>
                </a:lnTo>
                <a:lnTo>
                  <a:pt x="112" y="750"/>
                </a:lnTo>
                <a:lnTo>
                  <a:pt x="78" y="883"/>
                </a:lnTo>
                <a:lnTo>
                  <a:pt x="54" y="1007"/>
                </a:lnTo>
                <a:lnTo>
                  <a:pt x="30" y="1149"/>
                </a:lnTo>
                <a:lnTo>
                  <a:pt x="15" y="1292"/>
                </a:lnTo>
                <a:lnTo>
                  <a:pt x="5" y="1434"/>
                </a:lnTo>
                <a:lnTo>
                  <a:pt x="1" y="1577"/>
                </a:lnTo>
                <a:lnTo>
                  <a:pt x="1" y="1719"/>
                </a:lnTo>
                <a:lnTo>
                  <a:pt x="10" y="1871"/>
                </a:lnTo>
                <a:lnTo>
                  <a:pt x="25" y="2013"/>
                </a:lnTo>
                <a:lnTo>
                  <a:pt x="49" y="2156"/>
                </a:lnTo>
                <a:lnTo>
                  <a:pt x="78" y="2298"/>
                </a:lnTo>
                <a:lnTo>
                  <a:pt x="116" y="2441"/>
                </a:lnTo>
                <a:lnTo>
                  <a:pt x="160" y="2574"/>
                </a:lnTo>
                <a:lnTo>
                  <a:pt x="213" y="2697"/>
                </a:lnTo>
                <a:lnTo>
                  <a:pt x="271" y="2821"/>
                </a:lnTo>
                <a:lnTo>
                  <a:pt x="338" y="2935"/>
                </a:lnTo>
                <a:lnTo>
                  <a:pt x="690" y="3457"/>
                </a:lnTo>
                <a:lnTo>
                  <a:pt x="1052" y="3970"/>
                </a:lnTo>
                <a:lnTo>
                  <a:pt x="1413" y="4463"/>
                </a:lnTo>
                <a:lnTo>
                  <a:pt x="1779" y="4957"/>
                </a:lnTo>
                <a:lnTo>
                  <a:pt x="2155" y="5432"/>
                </a:lnTo>
                <a:lnTo>
                  <a:pt x="2531" y="5907"/>
                </a:lnTo>
                <a:lnTo>
                  <a:pt x="2908" y="6372"/>
                </a:lnTo>
                <a:lnTo>
                  <a:pt x="3288" y="6837"/>
                </a:lnTo>
                <a:lnTo>
                  <a:pt x="4055" y="7749"/>
                </a:lnTo>
                <a:lnTo>
                  <a:pt x="4821" y="8661"/>
                </a:lnTo>
                <a:lnTo>
                  <a:pt x="5583" y="9563"/>
                </a:lnTo>
                <a:lnTo>
                  <a:pt x="5959" y="10028"/>
                </a:lnTo>
                <a:lnTo>
                  <a:pt x="6330" y="10484"/>
                </a:lnTo>
                <a:lnTo>
                  <a:pt x="6388" y="10550"/>
                </a:lnTo>
                <a:lnTo>
                  <a:pt x="6446" y="10598"/>
                </a:lnTo>
                <a:lnTo>
                  <a:pt x="6499" y="10636"/>
                </a:lnTo>
                <a:lnTo>
                  <a:pt x="6557" y="10655"/>
                </a:lnTo>
                <a:lnTo>
                  <a:pt x="6610" y="10674"/>
                </a:lnTo>
                <a:lnTo>
                  <a:pt x="6658" y="10664"/>
                </a:lnTo>
                <a:lnTo>
                  <a:pt x="6706" y="10655"/>
                </a:lnTo>
                <a:lnTo>
                  <a:pt x="6754" y="10626"/>
                </a:lnTo>
                <a:lnTo>
                  <a:pt x="6803" y="10598"/>
                </a:lnTo>
                <a:lnTo>
                  <a:pt x="6846" y="10550"/>
                </a:lnTo>
                <a:lnTo>
                  <a:pt x="6885" y="10503"/>
                </a:lnTo>
                <a:lnTo>
                  <a:pt x="6923" y="10446"/>
                </a:lnTo>
                <a:lnTo>
                  <a:pt x="6962" y="10380"/>
                </a:lnTo>
                <a:lnTo>
                  <a:pt x="6991" y="10304"/>
                </a:lnTo>
                <a:lnTo>
                  <a:pt x="7024" y="10228"/>
                </a:lnTo>
                <a:lnTo>
                  <a:pt x="7048" y="10142"/>
                </a:lnTo>
                <a:lnTo>
                  <a:pt x="7073" y="10057"/>
                </a:lnTo>
                <a:lnTo>
                  <a:pt x="7092" y="9962"/>
                </a:lnTo>
                <a:lnTo>
                  <a:pt x="7106" y="9867"/>
                </a:lnTo>
                <a:lnTo>
                  <a:pt x="7116" y="9762"/>
                </a:lnTo>
                <a:lnTo>
                  <a:pt x="7126" y="9667"/>
                </a:lnTo>
                <a:lnTo>
                  <a:pt x="7130" y="9563"/>
                </a:lnTo>
                <a:lnTo>
                  <a:pt x="7126" y="9458"/>
                </a:lnTo>
                <a:lnTo>
                  <a:pt x="7121" y="9354"/>
                </a:lnTo>
                <a:lnTo>
                  <a:pt x="7111" y="9249"/>
                </a:lnTo>
                <a:lnTo>
                  <a:pt x="7097" y="9155"/>
                </a:lnTo>
                <a:lnTo>
                  <a:pt x="7077" y="9050"/>
                </a:lnTo>
                <a:lnTo>
                  <a:pt x="7048" y="8955"/>
                </a:lnTo>
                <a:lnTo>
                  <a:pt x="7020" y="8860"/>
                </a:lnTo>
                <a:lnTo>
                  <a:pt x="6981" y="8775"/>
                </a:lnTo>
                <a:lnTo>
                  <a:pt x="6938" y="8689"/>
                </a:lnTo>
                <a:lnTo>
                  <a:pt x="6889" y="8613"/>
                </a:lnTo>
                <a:lnTo>
                  <a:pt x="6533" y="8091"/>
                </a:lnTo>
                <a:lnTo>
                  <a:pt x="6181" y="7559"/>
                </a:lnTo>
                <a:lnTo>
                  <a:pt x="5472" y="6477"/>
                </a:lnTo>
                <a:lnTo>
                  <a:pt x="4768" y="5385"/>
                </a:lnTo>
                <a:lnTo>
                  <a:pt x="4055" y="4302"/>
                </a:lnTo>
                <a:lnTo>
                  <a:pt x="3698" y="3761"/>
                </a:lnTo>
                <a:lnTo>
                  <a:pt x="3341" y="3238"/>
                </a:lnTo>
                <a:lnTo>
                  <a:pt x="2980" y="2707"/>
                </a:lnTo>
                <a:lnTo>
                  <a:pt x="2613" y="2194"/>
                </a:lnTo>
                <a:lnTo>
                  <a:pt x="2252" y="1691"/>
                </a:lnTo>
                <a:lnTo>
                  <a:pt x="1881" y="1197"/>
                </a:lnTo>
                <a:lnTo>
                  <a:pt x="1510" y="722"/>
                </a:lnTo>
                <a:lnTo>
                  <a:pt x="1134" y="257"/>
                </a:lnTo>
                <a:lnTo>
                  <a:pt x="1052" y="171"/>
                </a:lnTo>
                <a:lnTo>
                  <a:pt x="970" y="95"/>
                </a:lnTo>
                <a:lnTo>
                  <a:pt x="888" y="48"/>
                </a:lnTo>
                <a:lnTo>
                  <a:pt x="811" y="19"/>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1" name="Google Shape;201;p10"/>
          <p:cNvSpPr/>
          <p:nvPr/>
        </p:nvSpPr>
        <p:spPr>
          <a:xfrm>
            <a:off x="1007808" y="3918887"/>
            <a:ext cx="137605" cy="73474"/>
          </a:xfrm>
          <a:custGeom>
            <a:avLst/>
            <a:gdLst/>
            <a:ahLst/>
            <a:cxnLst/>
            <a:rect l="l" t="t" r="r" b="b"/>
            <a:pathLst>
              <a:path w="8282" h="6886" extrusionOk="0">
                <a:moveTo>
                  <a:pt x="873" y="1"/>
                </a:moveTo>
                <a:lnTo>
                  <a:pt x="781" y="20"/>
                </a:lnTo>
                <a:lnTo>
                  <a:pt x="699" y="58"/>
                </a:lnTo>
                <a:lnTo>
                  <a:pt x="617" y="105"/>
                </a:lnTo>
                <a:lnTo>
                  <a:pt x="540" y="172"/>
                </a:lnTo>
                <a:lnTo>
                  <a:pt x="463" y="248"/>
                </a:lnTo>
                <a:lnTo>
                  <a:pt x="395" y="333"/>
                </a:lnTo>
                <a:lnTo>
                  <a:pt x="333" y="437"/>
                </a:lnTo>
                <a:lnTo>
                  <a:pt x="275" y="542"/>
                </a:lnTo>
                <a:lnTo>
                  <a:pt x="222" y="665"/>
                </a:lnTo>
                <a:lnTo>
                  <a:pt x="174" y="789"/>
                </a:lnTo>
                <a:lnTo>
                  <a:pt x="130" y="931"/>
                </a:lnTo>
                <a:lnTo>
                  <a:pt x="92" y="1064"/>
                </a:lnTo>
                <a:lnTo>
                  <a:pt x="63" y="1207"/>
                </a:lnTo>
                <a:lnTo>
                  <a:pt x="39" y="1359"/>
                </a:lnTo>
                <a:lnTo>
                  <a:pt x="19" y="1501"/>
                </a:lnTo>
                <a:lnTo>
                  <a:pt x="5" y="1653"/>
                </a:lnTo>
                <a:lnTo>
                  <a:pt x="0" y="1805"/>
                </a:lnTo>
                <a:lnTo>
                  <a:pt x="5" y="1957"/>
                </a:lnTo>
                <a:lnTo>
                  <a:pt x="10" y="2099"/>
                </a:lnTo>
                <a:lnTo>
                  <a:pt x="24" y="2242"/>
                </a:lnTo>
                <a:lnTo>
                  <a:pt x="48" y="2375"/>
                </a:lnTo>
                <a:lnTo>
                  <a:pt x="77" y="2508"/>
                </a:lnTo>
                <a:lnTo>
                  <a:pt x="116" y="2641"/>
                </a:lnTo>
                <a:lnTo>
                  <a:pt x="164" y="2754"/>
                </a:lnTo>
                <a:lnTo>
                  <a:pt x="217" y="2859"/>
                </a:lnTo>
                <a:lnTo>
                  <a:pt x="280" y="2963"/>
                </a:lnTo>
                <a:lnTo>
                  <a:pt x="347" y="3049"/>
                </a:lnTo>
                <a:lnTo>
                  <a:pt x="429" y="3125"/>
                </a:lnTo>
                <a:lnTo>
                  <a:pt x="516" y="3182"/>
                </a:lnTo>
                <a:lnTo>
                  <a:pt x="612" y="3229"/>
                </a:lnTo>
                <a:lnTo>
                  <a:pt x="1485" y="3552"/>
                </a:lnTo>
                <a:lnTo>
                  <a:pt x="2353" y="3885"/>
                </a:lnTo>
                <a:lnTo>
                  <a:pt x="2786" y="4055"/>
                </a:lnTo>
                <a:lnTo>
                  <a:pt x="3220" y="4226"/>
                </a:lnTo>
                <a:lnTo>
                  <a:pt x="3649" y="4416"/>
                </a:lnTo>
                <a:lnTo>
                  <a:pt x="4078" y="4606"/>
                </a:lnTo>
                <a:lnTo>
                  <a:pt x="4507" y="4815"/>
                </a:lnTo>
                <a:lnTo>
                  <a:pt x="4932" y="5043"/>
                </a:lnTo>
                <a:lnTo>
                  <a:pt x="5356" y="5280"/>
                </a:lnTo>
                <a:lnTo>
                  <a:pt x="5780" y="5537"/>
                </a:lnTo>
                <a:lnTo>
                  <a:pt x="6199" y="5812"/>
                </a:lnTo>
                <a:lnTo>
                  <a:pt x="6407" y="5955"/>
                </a:lnTo>
                <a:lnTo>
                  <a:pt x="6614" y="6107"/>
                </a:lnTo>
                <a:lnTo>
                  <a:pt x="6821" y="6268"/>
                </a:lnTo>
                <a:lnTo>
                  <a:pt x="7024" y="6429"/>
                </a:lnTo>
                <a:lnTo>
                  <a:pt x="7231" y="6600"/>
                </a:lnTo>
                <a:lnTo>
                  <a:pt x="7434" y="6781"/>
                </a:lnTo>
                <a:lnTo>
                  <a:pt x="7496" y="6828"/>
                </a:lnTo>
                <a:lnTo>
                  <a:pt x="7554" y="6857"/>
                </a:lnTo>
                <a:lnTo>
                  <a:pt x="7612" y="6876"/>
                </a:lnTo>
                <a:lnTo>
                  <a:pt x="7670" y="6885"/>
                </a:lnTo>
                <a:lnTo>
                  <a:pt x="7728" y="6885"/>
                </a:lnTo>
                <a:lnTo>
                  <a:pt x="7781" y="6866"/>
                </a:lnTo>
                <a:lnTo>
                  <a:pt x="7834" y="6847"/>
                </a:lnTo>
                <a:lnTo>
                  <a:pt x="7887" y="6809"/>
                </a:lnTo>
                <a:lnTo>
                  <a:pt x="7935" y="6771"/>
                </a:lnTo>
                <a:lnTo>
                  <a:pt x="7983" y="6714"/>
                </a:lnTo>
                <a:lnTo>
                  <a:pt x="8027" y="6657"/>
                </a:lnTo>
                <a:lnTo>
                  <a:pt x="8065" y="6591"/>
                </a:lnTo>
                <a:lnTo>
                  <a:pt x="8104" y="6524"/>
                </a:lnTo>
                <a:lnTo>
                  <a:pt x="8142" y="6448"/>
                </a:lnTo>
                <a:lnTo>
                  <a:pt x="8171" y="6363"/>
                </a:lnTo>
                <a:lnTo>
                  <a:pt x="8200" y="6278"/>
                </a:lnTo>
                <a:lnTo>
                  <a:pt x="8224" y="6192"/>
                </a:lnTo>
                <a:lnTo>
                  <a:pt x="8243" y="6097"/>
                </a:lnTo>
                <a:lnTo>
                  <a:pt x="8263" y="6002"/>
                </a:lnTo>
                <a:lnTo>
                  <a:pt x="8272" y="5907"/>
                </a:lnTo>
                <a:lnTo>
                  <a:pt x="8282" y="5812"/>
                </a:lnTo>
                <a:lnTo>
                  <a:pt x="8282" y="5708"/>
                </a:lnTo>
                <a:lnTo>
                  <a:pt x="8282" y="5613"/>
                </a:lnTo>
                <a:lnTo>
                  <a:pt x="8272" y="5518"/>
                </a:lnTo>
                <a:lnTo>
                  <a:pt x="8258" y="5432"/>
                </a:lnTo>
                <a:lnTo>
                  <a:pt x="8239" y="5337"/>
                </a:lnTo>
                <a:lnTo>
                  <a:pt x="8215" y="5252"/>
                </a:lnTo>
                <a:lnTo>
                  <a:pt x="8186" y="5166"/>
                </a:lnTo>
                <a:lnTo>
                  <a:pt x="8147" y="5091"/>
                </a:lnTo>
                <a:lnTo>
                  <a:pt x="8104" y="5015"/>
                </a:lnTo>
                <a:lnTo>
                  <a:pt x="8055" y="4948"/>
                </a:lnTo>
                <a:lnTo>
                  <a:pt x="7998" y="4891"/>
                </a:lnTo>
                <a:lnTo>
                  <a:pt x="7164" y="4103"/>
                </a:lnTo>
                <a:lnTo>
                  <a:pt x="6744" y="3723"/>
                </a:lnTo>
                <a:lnTo>
                  <a:pt x="6320" y="3343"/>
                </a:lnTo>
                <a:lnTo>
                  <a:pt x="5901" y="2973"/>
                </a:lnTo>
                <a:lnTo>
                  <a:pt x="5476" y="2612"/>
                </a:lnTo>
                <a:lnTo>
                  <a:pt x="5047" y="2270"/>
                </a:lnTo>
                <a:lnTo>
                  <a:pt x="4618" y="1938"/>
                </a:lnTo>
                <a:lnTo>
                  <a:pt x="4184" y="1615"/>
                </a:lnTo>
                <a:lnTo>
                  <a:pt x="3751" y="1321"/>
                </a:lnTo>
                <a:lnTo>
                  <a:pt x="3312" y="1045"/>
                </a:lnTo>
                <a:lnTo>
                  <a:pt x="3090" y="912"/>
                </a:lnTo>
                <a:lnTo>
                  <a:pt x="2868" y="789"/>
                </a:lnTo>
                <a:lnTo>
                  <a:pt x="2647" y="665"/>
                </a:lnTo>
                <a:lnTo>
                  <a:pt x="2425" y="551"/>
                </a:lnTo>
                <a:lnTo>
                  <a:pt x="2198" y="447"/>
                </a:lnTo>
                <a:lnTo>
                  <a:pt x="1977" y="342"/>
                </a:lnTo>
                <a:lnTo>
                  <a:pt x="1750" y="257"/>
                </a:lnTo>
                <a:lnTo>
                  <a:pt x="1523" y="172"/>
                </a:lnTo>
                <a:lnTo>
                  <a:pt x="1292" y="86"/>
                </a:lnTo>
                <a:lnTo>
                  <a:pt x="1061" y="20"/>
                </a:lnTo>
                <a:lnTo>
                  <a:pt x="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202;p10"/>
          <p:cNvSpPr/>
          <p:nvPr/>
        </p:nvSpPr>
        <p:spPr>
          <a:xfrm>
            <a:off x="721144" y="3869849"/>
            <a:ext cx="192950" cy="51387"/>
          </a:xfrm>
          <a:custGeom>
            <a:avLst/>
            <a:gdLst/>
            <a:ahLst/>
            <a:cxnLst/>
            <a:rect l="l" t="t" r="r" b="b"/>
            <a:pathLst>
              <a:path w="11613" h="4816" extrusionOk="0">
                <a:moveTo>
                  <a:pt x="4228" y="1"/>
                </a:moveTo>
                <a:lnTo>
                  <a:pt x="3885" y="10"/>
                </a:lnTo>
                <a:lnTo>
                  <a:pt x="3543" y="39"/>
                </a:lnTo>
                <a:lnTo>
                  <a:pt x="3201" y="76"/>
                </a:lnTo>
                <a:lnTo>
                  <a:pt x="2859" y="143"/>
                </a:lnTo>
                <a:lnTo>
                  <a:pt x="2526" y="219"/>
                </a:lnTo>
                <a:lnTo>
                  <a:pt x="2189" y="304"/>
                </a:lnTo>
                <a:lnTo>
                  <a:pt x="1856" y="418"/>
                </a:lnTo>
                <a:lnTo>
                  <a:pt x="1528" y="551"/>
                </a:lnTo>
                <a:lnTo>
                  <a:pt x="1205" y="703"/>
                </a:lnTo>
                <a:lnTo>
                  <a:pt x="882" y="865"/>
                </a:lnTo>
                <a:lnTo>
                  <a:pt x="564" y="1055"/>
                </a:lnTo>
                <a:lnTo>
                  <a:pt x="492" y="1112"/>
                </a:lnTo>
                <a:lnTo>
                  <a:pt x="419" y="1178"/>
                </a:lnTo>
                <a:lnTo>
                  <a:pt x="352" y="1264"/>
                </a:lnTo>
                <a:lnTo>
                  <a:pt x="294" y="1349"/>
                </a:lnTo>
                <a:lnTo>
                  <a:pt x="241" y="1444"/>
                </a:lnTo>
                <a:lnTo>
                  <a:pt x="193" y="1558"/>
                </a:lnTo>
                <a:lnTo>
                  <a:pt x="149" y="1672"/>
                </a:lnTo>
                <a:lnTo>
                  <a:pt x="111" y="1795"/>
                </a:lnTo>
                <a:lnTo>
                  <a:pt x="77" y="1919"/>
                </a:lnTo>
                <a:lnTo>
                  <a:pt x="53" y="2052"/>
                </a:lnTo>
                <a:lnTo>
                  <a:pt x="29" y="2185"/>
                </a:lnTo>
                <a:lnTo>
                  <a:pt x="14" y="2318"/>
                </a:lnTo>
                <a:lnTo>
                  <a:pt x="5" y="2460"/>
                </a:lnTo>
                <a:lnTo>
                  <a:pt x="0" y="2602"/>
                </a:lnTo>
                <a:lnTo>
                  <a:pt x="0" y="2745"/>
                </a:lnTo>
                <a:lnTo>
                  <a:pt x="5" y="2878"/>
                </a:lnTo>
                <a:lnTo>
                  <a:pt x="14" y="3020"/>
                </a:lnTo>
                <a:lnTo>
                  <a:pt x="29" y="3153"/>
                </a:lnTo>
                <a:lnTo>
                  <a:pt x="48" y="3286"/>
                </a:lnTo>
                <a:lnTo>
                  <a:pt x="77" y="3410"/>
                </a:lnTo>
                <a:lnTo>
                  <a:pt x="106" y="3524"/>
                </a:lnTo>
                <a:lnTo>
                  <a:pt x="145" y="3638"/>
                </a:lnTo>
                <a:lnTo>
                  <a:pt x="183" y="3742"/>
                </a:lnTo>
                <a:lnTo>
                  <a:pt x="231" y="3846"/>
                </a:lnTo>
                <a:lnTo>
                  <a:pt x="280" y="3932"/>
                </a:lnTo>
                <a:lnTo>
                  <a:pt x="337" y="4008"/>
                </a:lnTo>
                <a:lnTo>
                  <a:pt x="400" y="4074"/>
                </a:lnTo>
                <a:lnTo>
                  <a:pt x="468" y="4131"/>
                </a:lnTo>
                <a:lnTo>
                  <a:pt x="540" y="4169"/>
                </a:lnTo>
                <a:lnTo>
                  <a:pt x="612" y="4198"/>
                </a:lnTo>
                <a:lnTo>
                  <a:pt x="694" y="4207"/>
                </a:lnTo>
                <a:lnTo>
                  <a:pt x="781" y="4207"/>
                </a:lnTo>
                <a:lnTo>
                  <a:pt x="2102" y="4008"/>
                </a:lnTo>
                <a:lnTo>
                  <a:pt x="2743" y="3922"/>
                </a:lnTo>
                <a:lnTo>
                  <a:pt x="3379" y="3837"/>
                </a:lnTo>
                <a:lnTo>
                  <a:pt x="4011" y="3770"/>
                </a:lnTo>
                <a:lnTo>
                  <a:pt x="4637" y="3713"/>
                </a:lnTo>
                <a:lnTo>
                  <a:pt x="5259" y="3676"/>
                </a:lnTo>
                <a:lnTo>
                  <a:pt x="5573" y="3666"/>
                </a:lnTo>
                <a:lnTo>
                  <a:pt x="6195" y="3666"/>
                </a:lnTo>
                <a:lnTo>
                  <a:pt x="6503" y="3676"/>
                </a:lnTo>
                <a:lnTo>
                  <a:pt x="6816" y="3694"/>
                </a:lnTo>
                <a:lnTo>
                  <a:pt x="7125" y="3713"/>
                </a:lnTo>
                <a:lnTo>
                  <a:pt x="7438" y="3751"/>
                </a:lnTo>
                <a:lnTo>
                  <a:pt x="7752" y="3789"/>
                </a:lnTo>
                <a:lnTo>
                  <a:pt x="8065" y="3837"/>
                </a:lnTo>
                <a:lnTo>
                  <a:pt x="8378" y="3903"/>
                </a:lnTo>
                <a:lnTo>
                  <a:pt x="8696" y="3970"/>
                </a:lnTo>
                <a:lnTo>
                  <a:pt x="9015" y="4055"/>
                </a:lnTo>
                <a:lnTo>
                  <a:pt x="9338" y="4141"/>
                </a:lnTo>
                <a:lnTo>
                  <a:pt x="9656" y="4245"/>
                </a:lnTo>
                <a:lnTo>
                  <a:pt x="9984" y="4359"/>
                </a:lnTo>
                <a:lnTo>
                  <a:pt x="10307" y="4483"/>
                </a:lnTo>
                <a:lnTo>
                  <a:pt x="10634" y="4625"/>
                </a:lnTo>
                <a:lnTo>
                  <a:pt x="10967" y="4777"/>
                </a:lnTo>
                <a:lnTo>
                  <a:pt x="11030" y="4806"/>
                </a:lnTo>
                <a:lnTo>
                  <a:pt x="11088" y="4815"/>
                </a:lnTo>
                <a:lnTo>
                  <a:pt x="11145" y="4815"/>
                </a:lnTo>
                <a:lnTo>
                  <a:pt x="11198" y="4806"/>
                </a:lnTo>
                <a:lnTo>
                  <a:pt x="11251" y="4787"/>
                </a:lnTo>
                <a:lnTo>
                  <a:pt x="11300" y="4749"/>
                </a:lnTo>
                <a:lnTo>
                  <a:pt x="11343" y="4711"/>
                </a:lnTo>
                <a:lnTo>
                  <a:pt x="11386" y="4663"/>
                </a:lnTo>
                <a:lnTo>
                  <a:pt x="11425" y="4616"/>
                </a:lnTo>
                <a:lnTo>
                  <a:pt x="11459" y="4549"/>
                </a:lnTo>
                <a:lnTo>
                  <a:pt x="11488" y="4483"/>
                </a:lnTo>
                <a:lnTo>
                  <a:pt x="11517" y="4407"/>
                </a:lnTo>
                <a:lnTo>
                  <a:pt x="11541" y="4331"/>
                </a:lnTo>
                <a:lnTo>
                  <a:pt x="11565" y="4245"/>
                </a:lnTo>
                <a:lnTo>
                  <a:pt x="11579" y="4160"/>
                </a:lnTo>
                <a:lnTo>
                  <a:pt x="11594" y="4074"/>
                </a:lnTo>
                <a:lnTo>
                  <a:pt x="11603" y="3979"/>
                </a:lnTo>
                <a:lnTo>
                  <a:pt x="11613" y="3894"/>
                </a:lnTo>
                <a:lnTo>
                  <a:pt x="11613" y="3799"/>
                </a:lnTo>
                <a:lnTo>
                  <a:pt x="11613" y="3704"/>
                </a:lnTo>
                <a:lnTo>
                  <a:pt x="11603" y="3609"/>
                </a:lnTo>
                <a:lnTo>
                  <a:pt x="11594" y="3514"/>
                </a:lnTo>
                <a:lnTo>
                  <a:pt x="11579" y="3419"/>
                </a:lnTo>
                <a:lnTo>
                  <a:pt x="11560" y="3334"/>
                </a:lnTo>
                <a:lnTo>
                  <a:pt x="11541" y="3248"/>
                </a:lnTo>
                <a:lnTo>
                  <a:pt x="11512" y="3163"/>
                </a:lnTo>
                <a:lnTo>
                  <a:pt x="11478" y="3077"/>
                </a:lnTo>
                <a:lnTo>
                  <a:pt x="11444" y="3011"/>
                </a:lnTo>
                <a:lnTo>
                  <a:pt x="11401" y="2935"/>
                </a:lnTo>
                <a:lnTo>
                  <a:pt x="11357" y="2878"/>
                </a:lnTo>
                <a:lnTo>
                  <a:pt x="11304" y="2821"/>
                </a:lnTo>
                <a:lnTo>
                  <a:pt x="11251" y="2773"/>
                </a:lnTo>
                <a:lnTo>
                  <a:pt x="10943" y="2536"/>
                </a:lnTo>
                <a:lnTo>
                  <a:pt x="10634" y="2318"/>
                </a:lnTo>
                <a:lnTo>
                  <a:pt x="10321" y="2099"/>
                </a:lnTo>
                <a:lnTo>
                  <a:pt x="10003" y="1890"/>
                </a:lnTo>
                <a:lnTo>
                  <a:pt x="9685" y="1691"/>
                </a:lnTo>
                <a:lnTo>
                  <a:pt x="9357" y="1501"/>
                </a:lnTo>
                <a:lnTo>
                  <a:pt x="9029" y="1320"/>
                </a:lnTo>
                <a:lnTo>
                  <a:pt x="8696" y="1150"/>
                </a:lnTo>
                <a:lnTo>
                  <a:pt x="8359" y="988"/>
                </a:lnTo>
                <a:lnTo>
                  <a:pt x="8022" y="846"/>
                </a:lnTo>
                <a:lnTo>
                  <a:pt x="7684" y="703"/>
                </a:lnTo>
                <a:lnTo>
                  <a:pt x="7342" y="570"/>
                </a:lnTo>
                <a:lnTo>
                  <a:pt x="7000" y="456"/>
                </a:lnTo>
                <a:lnTo>
                  <a:pt x="6653" y="352"/>
                </a:lnTo>
                <a:lnTo>
                  <a:pt x="6305" y="266"/>
                </a:lnTo>
                <a:lnTo>
                  <a:pt x="5963" y="181"/>
                </a:lnTo>
                <a:lnTo>
                  <a:pt x="5616" y="124"/>
                </a:lnTo>
                <a:lnTo>
                  <a:pt x="5269" y="67"/>
                </a:lnTo>
                <a:lnTo>
                  <a:pt x="4922" y="29"/>
                </a:lnTo>
                <a:lnTo>
                  <a:pt x="4575" y="10"/>
                </a:lnTo>
                <a:lnTo>
                  <a:pt x="4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203;p10"/>
          <p:cNvSpPr/>
          <p:nvPr/>
        </p:nvSpPr>
        <p:spPr>
          <a:xfrm>
            <a:off x="430309" y="3883229"/>
            <a:ext cx="148987" cy="71137"/>
          </a:xfrm>
          <a:custGeom>
            <a:avLst/>
            <a:gdLst/>
            <a:ahLst/>
            <a:cxnLst/>
            <a:rect l="l" t="t" r="r" b="b"/>
            <a:pathLst>
              <a:path w="8967" h="6667" extrusionOk="0">
                <a:moveTo>
                  <a:pt x="6865" y="0"/>
                </a:moveTo>
                <a:lnTo>
                  <a:pt x="6605" y="10"/>
                </a:lnTo>
                <a:lnTo>
                  <a:pt x="6349" y="19"/>
                </a:lnTo>
                <a:lnTo>
                  <a:pt x="6089" y="47"/>
                </a:lnTo>
                <a:lnTo>
                  <a:pt x="5828" y="76"/>
                </a:lnTo>
                <a:lnTo>
                  <a:pt x="5568" y="123"/>
                </a:lnTo>
                <a:lnTo>
                  <a:pt x="5313" y="171"/>
                </a:lnTo>
                <a:lnTo>
                  <a:pt x="5052" y="237"/>
                </a:lnTo>
                <a:lnTo>
                  <a:pt x="4792" y="304"/>
                </a:lnTo>
                <a:lnTo>
                  <a:pt x="4536" y="389"/>
                </a:lnTo>
                <a:lnTo>
                  <a:pt x="4276" y="484"/>
                </a:lnTo>
                <a:lnTo>
                  <a:pt x="4021" y="579"/>
                </a:lnTo>
                <a:lnTo>
                  <a:pt x="3765" y="693"/>
                </a:lnTo>
                <a:lnTo>
                  <a:pt x="3514" y="817"/>
                </a:lnTo>
                <a:lnTo>
                  <a:pt x="3264" y="950"/>
                </a:lnTo>
                <a:lnTo>
                  <a:pt x="3013" y="1092"/>
                </a:lnTo>
                <a:lnTo>
                  <a:pt x="2762" y="1244"/>
                </a:lnTo>
                <a:lnTo>
                  <a:pt x="2521" y="1405"/>
                </a:lnTo>
                <a:lnTo>
                  <a:pt x="2276" y="1586"/>
                </a:lnTo>
                <a:lnTo>
                  <a:pt x="2035" y="1766"/>
                </a:lnTo>
                <a:lnTo>
                  <a:pt x="1798" y="1966"/>
                </a:lnTo>
                <a:lnTo>
                  <a:pt x="1562" y="2165"/>
                </a:lnTo>
                <a:lnTo>
                  <a:pt x="1331" y="2384"/>
                </a:lnTo>
                <a:lnTo>
                  <a:pt x="1104" y="2611"/>
                </a:lnTo>
                <a:lnTo>
                  <a:pt x="878" y="2849"/>
                </a:lnTo>
                <a:lnTo>
                  <a:pt x="656" y="3096"/>
                </a:lnTo>
                <a:lnTo>
                  <a:pt x="439" y="3362"/>
                </a:lnTo>
                <a:lnTo>
                  <a:pt x="352" y="3476"/>
                </a:lnTo>
                <a:lnTo>
                  <a:pt x="275" y="3609"/>
                </a:lnTo>
                <a:lnTo>
                  <a:pt x="208" y="3741"/>
                </a:lnTo>
                <a:lnTo>
                  <a:pt x="150" y="3884"/>
                </a:lnTo>
                <a:lnTo>
                  <a:pt x="101" y="4036"/>
                </a:lnTo>
                <a:lnTo>
                  <a:pt x="63" y="4188"/>
                </a:lnTo>
                <a:lnTo>
                  <a:pt x="34" y="4349"/>
                </a:lnTo>
                <a:lnTo>
                  <a:pt x="15" y="4501"/>
                </a:lnTo>
                <a:lnTo>
                  <a:pt x="5" y="4663"/>
                </a:lnTo>
                <a:lnTo>
                  <a:pt x="0" y="4824"/>
                </a:lnTo>
                <a:lnTo>
                  <a:pt x="5" y="4985"/>
                </a:lnTo>
                <a:lnTo>
                  <a:pt x="15" y="5147"/>
                </a:lnTo>
                <a:lnTo>
                  <a:pt x="34" y="5299"/>
                </a:lnTo>
                <a:lnTo>
                  <a:pt x="63" y="5460"/>
                </a:lnTo>
                <a:lnTo>
                  <a:pt x="92" y="5603"/>
                </a:lnTo>
                <a:lnTo>
                  <a:pt x="135" y="5745"/>
                </a:lnTo>
                <a:lnTo>
                  <a:pt x="179" y="5888"/>
                </a:lnTo>
                <a:lnTo>
                  <a:pt x="227" y="6011"/>
                </a:lnTo>
                <a:lnTo>
                  <a:pt x="285" y="6134"/>
                </a:lnTo>
                <a:lnTo>
                  <a:pt x="347" y="6248"/>
                </a:lnTo>
                <a:lnTo>
                  <a:pt x="410" y="6343"/>
                </a:lnTo>
                <a:lnTo>
                  <a:pt x="482" y="6429"/>
                </a:lnTo>
                <a:lnTo>
                  <a:pt x="555" y="6505"/>
                </a:lnTo>
                <a:lnTo>
                  <a:pt x="632" y="6571"/>
                </a:lnTo>
                <a:lnTo>
                  <a:pt x="714" y="6619"/>
                </a:lnTo>
                <a:lnTo>
                  <a:pt x="800" y="6647"/>
                </a:lnTo>
                <a:lnTo>
                  <a:pt x="887" y="6666"/>
                </a:lnTo>
                <a:lnTo>
                  <a:pt x="979" y="6657"/>
                </a:lnTo>
                <a:lnTo>
                  <a:pt x="1070" y="6638"/>
                </a:lnTo>
                <a:lnTo>
                  <a:pt x="1162" y="6600"/>
                </a:lnTo>
                <a:lnTo>
                  <a:pt x="1258" y="6533"/>
                </a:lnTo>
                <a:lnTo>
                  <a:pt x="1355" y="6448"/>
                </a:lnTo>
                <a:lnTo>
                  <a:pt x="1789" y="6030"/>
                </a:lnTo>
                <a:lnTo>
                  <a:pt x="2218" y="5631"/>
                </a:lnTo>
                <a:lnTo>
                  <a:pt x="2642" y="5261"/>
                </a:lnTo>
                <a:lnTo>
                  <a:pt x="3066" y="4900"/>
                </a:lnTo>
                <a:lnTo>
                  <a:pt x="3486" y="4568"/>
                </a:lnTo>
                <a:lnTo>
                  <a:pt x="3910" y="4264"/>
                </a:lnTo>
                <a:lnTo>
                  <a:pt x="4122" y="4112"/>
                </a:lnTo>
                <a:lnTo>
                  <a:pt x="4334" y="3969"/>
                </a:lnTo>
                <a:lnTo>
                  <a:pt x="4546" y="3836"/>
                </a:lnTo>
                <a:lnTo>
                  <a:pt x="4758" y="3713"/>
                </a:lnTo>
                <a:lnTo>
                  <a:pt x="4975" y="3590"/>
                </a:lnTo>
                <a:lnTo>
                  <a:pt x="5192" y="3466"/>
                </a:lnTo>
                <a:lnTo>
                  <a:pt x="5409" y="3362"/>
                </a:lnTo>
                <a:lnTo>
                  <a:pt x="5626" y="3257"/>
                </a:lnTo>
                <a:lnTo>
                  <a:pt x="5843" y="3153"/>
                </a:lnTo>
                <a:lnTo>
                  <a:pt x="6065" y="3067"/>
                </a:lnTo>
                <a:lnTo>
                  <a:pt x="6286" y="2982"/>
                </a:lnTo>
                <a:lnTo>
                  <a:pt x="6513" y="2906"/>
                </a:lnTo>
                <a:lnTo>
                  <a:pt x="6740" y="2830"/>
                </a:lnTo>
                <a:lnTo>
                  <a:pt x="6966" y="2763"/>
                </a:lnTo>
                <a:lnTo>
                  <a:pt x="7197" y="2706"/>
                </a:lnTo>
                <a:lnTo>
                  <a:pt x="7434" y="2659"/>
                </a:lnTo>
                <a:lnTo>
                  <a:pt x="7665" y="2611"/>
                </a:lnTo>
                <a:lnTo>
                  <a:pt x="7906" y="2573"/>
                </a:lnTo>
                <a:lnTo>
                  <a:pt x="8147" y="2545"/>
                </a:lnTo>
                <a:lnTo>
                  <a:pt x="8393" y="2526"/>
                </a:lnTo>
                <a:lnTo>
                  <a:pt x="8460" y="2516"/>
                </a:lnTo>
                <a:lnTo>
                  <a:pt x="8528" y="2488"/>
                </a:lnTo>
                <a:lnTo>
                  <a:pt x="8591" y="2459"/>
                </a:lnTo>
                <a:lnTo>
                  <a:pt x="8648" y="2412"/>
                </a:lnTo>
                <a:lnTo>
                  <a:pt x="8697" y="2365"/>
                </a:lnTo>
                <a:lnTo>
                  <a:pt x="8745" y="2298"/>
                </a:lnTo>
                <a:lnTo>
                  <a:pt x="8788" y="2232"/>
                </a:lnTo>
                <a:lnTo>
                  <a:pt x="8827" y="2156"/>
                </a:lnTo>
                <a:lnTo>
                  <a:pt x="8861" y="2070"/>
                </a:lnTo>
                <a:lnTo>
                  <a:pt x="8890" y="1985"/>
                </a:lnTo>
                <a:lnTo>
                  <a:pt x="8914" y="1899"/>
                </a:lnTo>
                <a:lnTo>
                  <a:pt x="8933" y="1795"/>
                </a:lnTo>
                <a:lnTo>
                  <a:pt x="8947" y="1700"/>
                </a:lnTo>
                <a:lnTo>
                  <a:pt x="8957" y="1595"/>
                </a:lnTo>
                <a:lnTo>
                  <a:pt x="8962" y="1491"/>
                </a:lnTo>
                <a:lnTo>
                  <a:pt x="8967" y="1386"/>
                </a:lnTo>
                <a:lnTo>
                  <a:pt x="8962" y="1282"/>
                </a:lnTo>
                <a:lnTo>
                  <a:pt x="8952" y="1178"/>
                </a:lnTo>
                <a:lnTo>
                  <a:pt x="8943" y="1083"/>
                </a:lnTo>
                <a:lnTo>
                  <a:pt x="8928" y="978"/>
                </a:lnTo>
                <a:lnTo>
                  <a:pt x="8904" y="874"/>
                </a:lnTo>
                <a:lnTo>
                  <a:pt x="8880" y="779"/>
                </a:lnTo>
                <a:lnTo>
                  <a:pt x="8851" y="693"/>
                </a:lnTo>
                <a:lnTo>
                  <a:pt x="8817" y="608"/>
                </a:lnTo>
                <a:lnTo>
                  <a:pt x="8779" y="522"/>
                </a:lnTo>
                <a:lnTo>
                  <a:pt x="8735" y="446"/>
                </a:lnTo>
                <a:lnTo>
                  <a:pt x="8687" y="380"/>
                </a:lnTo>
                <a:lnTo>
                  <a:pt x="8639" y="323"/>
                </a:lnTo>
                <a:lnTo>
                  <a:pt x="8581" y="266"/>
                </a:lnTo>
                <a:lnTo>
                  <a:pt x="8523" y="228"/>
                </a:lnTo>
                <a:lnTo>
                  <a:pt x="8460" y="199"/>
                </a:lnTo>
                <a:lnTo>
                  <a:pt x="8393" y="171"/>
                </a:lnTo>
                <a:lnTo>
                  <a:pt x="8142" y="123"/>
                </a:lnTo>
                <a:lnTo>
                  <a:pt x="7887" y="76"/>
                </a:lnTo>
                <a:lnTo>
                  <a:pt x="7636" y="47"/>
                </a:lnTo>
                <a:lnTo>
                  <a:pt x="7381" y="19"/>
                </a:lnTo>
                <a:lnTo>
                  <a:pt x="7120" y="10"/>
                </a:lnTo>
                <a:lnTo>
                  <a:pt x="6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4" name="Google Shape;204;p10"/>
          <p:cNvSpPr/>
          <p:nvPr/>
        </p:nvSpPr>
        <p:spPr>
          <a:xfrm>
            <a:off x="824527" y="285838"/>
            <a:ext cx="304664" cy="325676"/>
          </a:xfrm>
          <a:custGeom>
            <a:avLst/>
            <a:gdLst/>
            <a:ahLst/>
            <a:cxnLst/>
            <a:rect l="l" t="t" r="r" b="b"/>
            <a:pathLst>
              <a:path w="14131" h="23523" extrusionOk="0">
                <a:moveTo>
                  <a:pt x="7916" y="1"/>
                </a:moveTo>
                <a:lnTo>
                  <a:pt x="7863" y="10"/>
                </a:lnTo>
                <a:lnTo>
                  <a:pt x="7810" y="20"/>
                </a:lnTo>
                <a:lnTo>
                  <a:pt x="7752" y="48"/>
                </a:lnTo>
                <a:lnTo>
                  <a:pt x="7699" y="77"/>
                </a:lnTo>
                <a:lnTo>
                  <a:pt x="7646" y="115"/>
                </a:lnTo>
                <a:lnTo>
                  <a:pt x="7598" y="162"/>
                </a:lnTo>
                <a:lnTo>
                  <a:pt x="7550" y="219"/>
                </a:lnTo>
                <a:lnTo>
                  <a:pt x="7502" y="285"/>
                </a:lnTo>
                <a:lnTo>
                  <a:pt x="7454" y="352"/>
                </a:lnTo>
                <a:lnTo>
                  <a:pt x="7415" y="428"/>
                </a:lnTo>
                <a:lnTo>
                  <a:pt x="7372" y="504"/>
                </a:lnTo>
                <a:lnTo>
                  <a:pt x="7338" y="589"/>
                </a:lnTo>
                <a:lnTo>
                  <a:pt x="7304" y="684"/>
                </a:lnTo>
                <a:lnTo>
                  <a:pt x="7280" y="789"/>
                </a:lnTo>
                <a:lnTo>
                  <a:pt x="7256" y="893"/>
                </a:lnTo>
                <a:lnTo>
                  <a:pt x="7237" y="1007"/>
                </a:lnTo>
                <a:lnTo>
                  <a:pt x="7222" y="1121"/>
                </a:lnTo>
                <a:lnTo>
                  <a:pt x="7217" y="1245"/>
                </a:lnTo>
                <a:lnTo>
                  <a:pt x="7188" y="2204"/>
                </a:lnTo>
                <a:lnTo>
                  <a:pt x="7164" y="3172"/>
                </a:lnTo>
                <a:lnTo>
                  <a:pt x="7155" y="4141"/>
                </a:lnTo>
                <a:lnTo>
                  <a:pt x="7150" y="5100"/>
                </a:lnTo>
                <a:lnTo>
                  <a:pt x="7155" y="6069"/>
                </a:lnTo>
                <a:lnTo>
                  <a:pt x="7160" y="7037"/>
                </a:lnTo>
                <a:lnTo>
                  <a:pt x="7184" y="8974"/>
                </a:lnTo>
                <a:lnTo>
                  <a:pt x="7184" y="8974"/>
                </a:lnTo>
                <a:lnTo>
                  <a:pt x="6412" y="8946"/>
                </a:lnTo>
                <a:lnTo>
                  <a:pt x="5641" y="8927"/>
                </a:lnTo>
                <a:lnTo>
                  <a:pt x="4870" y="8908"/>
                </a:lnTo>
                <a:lnTo>
                  <a:pt x="4094" y="8889"/>
                </a:lnTo>
                <a:lnTo>
                  <a:pt x="1785" y="8889"/>
                </a:lnTo>
                <a:lnTo>
                  <a:pt x="1013" y="8908"/>
                </a:lnTo>
                <a:lnTo>
                  <a:pt x="951" y="8908"/>
                </a:lnTo>
                <a:lnTo>
                  <a:pt x="893" y="8917"/>
                </a:lnTo>
                <a:lnTo>
                  <a:pt x="835" y="8936"/>
                </a:lnTo>
                <a:lnTo>
                  <a:pt x="777" y="8955"/>
                </a:lnTo>
                <a:lnTo>
                  <a:pt x="724" y="8984"/>
                </a:lnTo>
                <a:lnTo>
                  <a:pt x="671" y="9012"/>
                </a:lnTo>
                <a:lnTo>
                  <a:pt x="618" y="9050"/>
                </a:lnTo>
                <a:lnTo>
                  <a:pt x="570" y="9088"/>
                </a:lnTo>
                <a:lnTo>
                  <a:pt x="478" y="9183"/>
                </a:lnTo>
                <a:lnTo>
                  <a:pt x="396" y="9288"/>
                </a:lnTo>
                <a:lnTo>
                  <a:pt x="319" y="9421"/>
                </a:lnTo>
                <a:lnTo>
                  <a:pt x="256" y="9554"/>
                </a:lnTo>
                <a:lnTo>
                  <a:pt x="194" y="9706"/>
                </a:lnTo>
                <a:lnTo>
                  <a:pt x="146" y="9867"/>
                </a:lnTo>
                <a:lnTo>
                  <a:pt x="102" y="10038"/>
                </a:lnTo>
                <a:lnTo>
                  <a:pt x="64" y="10218"/>
                </a:lnTo>
                <a:lnTo>
                  <a:pt x="35" y="10399"/>
                </a:lnTo>
                <a:lnTo>
                  <a:pt x="15" y="10589"/>
                </a:lnTo>
                <a:lnTo>
                  <a:pt x="6" y="10779"/>
                </a:lnTo>
                <a:lnTo>
                  <a:pt x="1" y="10969"/>
                </a:lnTo>
                <a:lnTo>
                  <a:pt x="6" y="11158"/>
                </a:lnTo>
                <a:lnTo>
                  <a:pt x="15" y="11348"/>
                </a:lnTo>
                <a:lnTo>
                  <a:pt x="35" y="11538"/>
                </a:lnTo>
                <a:lnTo>
                  <a:pt x="64" y="11719"/>
                </a:lnTo>
                <a:lnTo>
                  <a:pt x="102" y="11899"/>
                </a:lnTo>
                <a:lnTo>
                  <a:pt x="146" y="12070"/>
                </a:lnTo>
                <a:lnTo>
                  <a:pt x="194" y="12232"/>
                </a:lnTo>
                <a:lnTo>
                  <a:pt x="256" y="12383"/>
                </a:lnTo>
                <a:lnTo>
                  <a:pt x="324" y="12516"/>
                </a:lnTo>
                <a:lnTo>
                  <a:pt x="396" y="12640"/>
                </a:lnTo>
                <a:lnTo>
                  <a:pt x="478" y="12754"/>
                </a:lnTo>
                <a:lnTo>
                  <a:pt x="570" y="12849"/>
                </a:lnTo>
                <a:lnTo>
                  <a:pt x="618" y="12887"/>
                </a:lnTo>
                <a:lnTo>
                  <a:pt x="671" y="12925"/>
                </a:lnTo>
                <a:lnTo>
                  <a:pt x="724" y="12953"/>
                </a:lnTo>
                <a:lnTo>
                  <a:pt x="777" y="12982"/>
                </a:lnTo>
                <a:lnTo>
                  <a:pt x="835" y="13001"/>
                </a:lnTo>
                <a:lnTo>
                  <a:pt x="893" y="13020"/>
                </a:lnTo>
                <a:lnTo>
                  <a:pt x="951" y="13029"/>
                </a:lnTo>
                <a:lnTo>
                  <a:pt x="1013" y="13029"/>
                </a:lnTo>
                <a:lnTo>
                  <a:pt x="1789" y="13048"/>
                </a:lnTo>
                <a:lnTo>
                  <a:pt x="3342" y="13048"/>
                </a:lnTo>
                <a:lnTo>
                  <a:pt x="4118" y="13039"/>
                </a:lnTo>
                <a:lnTo>
                  <a:pt x="4899" y="13029"/>
                </a:lnTo>
                <a:lnTo>
                  <a:pt x="5675" y="13010"/>
                </a:lnTo>
                <a:lnTo>
                  <a:pt x="6451" y="12991"/>
                </a:lnTo>
                <a:lnTo>
                  <a:pt x="7232" y="12953"/>
                </a:lnTo>
                <a:lnTo>
                  <a:pt x="7232" y="14112"/>
                </a:lnTo>
                <a:lnTo>
                  <a:pt x="7232" y="15270"/>
                </a:lnTo>
                <a:lnTo>
                  <a:pt x="7232" y="16438"/>
                </a:lnTo>
                <a:lnTo>
                  <a:pt x="7237" y="17018"/>
                </a:lnTo>
                <a:lnTo>
                  <a:pt x="7242" y="17597"/>
                </a:lnTo>
                <a:lnTo>
                  <a:pt x="7251" y="18186"/>
                </a:lnTo>
                <a:lnTo>
                  <a:pt x="7270" y="18765"/>
                </a:lnTo>
                <a:lnTo>
                  <a:pt x="7290" y="19335"/>
                </a:lnTo>
                <a:lnTo>
                  <a:pt x="7314" y="19914"/>
                </a:lnTo>
                <a:lnTo>
                  <a:pt x="7348" y="20484"/>
                </a:lnTo>
                <a:lnTo>
                  <a:pt x="7386" y="21053"/>
                </a:lnTo>
                <a:lnTo>
                  <a:pt x="7434" y="21614"/>
                </a:lnTo>
                <a:lnTo>
                  <a:pt x="7492" y="22174"/>
                </a:lnTo>
                <a:lnTo>
                  <a:pt x="7516" y="22373"/>
                </a:lnTo>
                <a:lnTo>
                  <a:pt x="7550" y="22563"/>
                </a:lnTo>
                <a:lnTo>
                  <a:pt x="7593" y="22725"/>
                </a:lnTo>
                <a:lnTo>
                  <a:pt x="7637" y="22877"/>
                </a:lnTo>
                <a:lnTo>
                  <a:pt x="7690" y="23010"/>
                </a:lnTo>
                <a:lnTo>
                  <a:pt x="7748" y="23124"/>
                </a:lnTo>
                <a:lnTo>
                  <a:pt x="7806" y="23228"/>
                </a:lnTo>
                <a:lnTo>
                  <a:pt x="7873" y="23313"/>
                </a:lnTo>
                <a:lnTo>
                  <a:pt x="7941" y="23380"/>
                </a:lnTo>
                <a:lnTo>
                  <a:pt x="8013" y="23437"/>
                </a:lnTo>
                <a:lnTo>
                  <a:pt x="8085" y="23484"/>
                </a:lnTo>
                <a:lnTo>
                  <a:pt x="8162" y="23513"/>
                </a:lnTo>
                <a:lnTo>
                  <a:pt x="8239" y="23522"/>
                </a:lnTo>
                <a:lnTo>
                  <a:pt x="8317" y="23522"/>
                </a:lnTo>
                <a:lnTo>
                  <a:pt x="8398" y="23513"/>
                </a:lnTo>
                <a:lnTo>
                  <a:pt x="8476" y="23494"/>
                </a:lnTo>
                <a:lnTo>
                  <a:pt x="8553" y="23456"/>
                </a:lnTo>
                <a:lnTo>
                  <a:pt x="8635" y="23408"/>
                </a:lnTo>
                <a:lnTo>
                  <a:pt x="8712" y="23342"/>
                </a:lnTo>
                <a:lnTo>
                  <a:pt x="8784" y="23275"/>
                </a:lnTo>
                <a:lnTo>
                  <a:pt x="8856" y="23190"/>
                </a:lnTo>
                <a:lnTo>
                  <a:pt x="8924" y="23105"/>
                </a:lnTo>
                <a:lnTo>
                  <a:pt x="8991" y="23000"/>
                </a:lnTo>
                <a:lnTo>
                  <a:pt x="9054" y="22886"/>
                </a:lnTo>
                <a:lnTo>
                  <a:pt x="9112" y="22763"/>
                </a:lnTo>
                <a:lnTo>
                  <a:pt x="9165" y="22639"/>
                </a:lnTo>
                <a:lnTo>
                  <a:pt x="9213" y="22497"/>
                </a:lnTo>
                <a:lnTo>
                  <a:pt x="9257" y="22345"/>
                </a:lnTo>
                <a:lnTo>
                  <a:pt x="9290" y="22193"/>
                </a:lnTo>
                <a:lnTo>
                  <a:pt x="9319" y="22032"/>
                </a:lnTo>
                <a:lnTo>
                  <a:pt x="9343" y="21861"/>
                </a:lnTo>
                <a:lnTo>
                  <a:pt x="9353" y="21680"/>
                </a:lnTo>
                <a:lnTo>
                  <a:pt x="9382" y="21139"/>
                </a:lnTo>
                <a:lnTo>
                  <a:pt x="9396" y="20598"/>
                </a:lnTo>
                <a:lnTo>
                  <a:pt x="9406" y="20056"/>
                </a:lnTo>
                <a:lnTo>
                  <a:pt x="9411" y="19506"/>
                </a:lnTo>
                <a:lnTo>
                  <a:pt x="9406" y="18955"/>
                </a:lnTo>
                <a:lnTo>
                  <a:pt x="9396" y="18395"/>
                </a:lnTo>
                <a:lnTo>
                  <a:pt x="9382" y="17844"/>
                </a:lnTo>
                <a:lnTo>
                  <a:pt x="9363" y="17283"/>
                </a:lnTo>
                <a:lnTo>
                  <a:pt x="9338" y="16723"/>
                </a:lnTo>
                <a:lnTo>
                  <a:pt x="9314" y="16163"/>
                </a:lnTo>
                <a:lnTo>
                  <a:pt x="9252" y="15052"/>
                </a:lnTo>
                <a:lnTo>
                  <a:pt x="9122" y="12820"/>
                </a:lnTo>
                <a:lnTo>
                  <a:pt x="10187" y="12754"/>
                </a:lnTo>
                <a:lnTo>
                  <a:pt x="11247" y="12687"/>
                </a:lnTo>
                <a:lnTo>
                  <a:pt x="12313" y="12611"/>
                </a:lnTo>
                <a:lnTo>
                  <a:pt x="13369" y="12516"/>
                </a:lnTo>
                <a:lnTo>
                  <a:pt x="13465" y="12497"/>
                </a:lnTo>
                <a:lnTo>
                  <a:pt x="13547" y="12469"/>
                </a:lnTo>
                <a:lnTo>
                  <a:pt x="13629" y="12421"/>
                </a:lnTo>
                <a:lnTo>
                  <a:pt x="13701" y="12355"/>
                </a:lnTo>
                <a:lnTo>
                  <a:pt x="13773" y="12289"/>
                </a:lnTo>
                <a:lnTo>
                  <a:pt x="13831" y="12203"/>
                </a:lnTo>
                <a:lnTo>
                  <a:pt x="13889" y="12108"/>
                </a:lnTo>
                <a:lnTo>
                  <a:pt x="13942" y="12004"/>
                </a:lnTo>
                <a:lnTo>
                  <a:pt x="13986" y="11890"/>
                </a:lnTo>
                <a:lnTo>
                  <a:pt x="14024" y="11776"/>
                </a:lnTo>
                <a:lnTo>
                  <a:pt x="14058" y="11652"/>
                </a:lnTo>
                <a:lnTo>
                  <a:pt x="14082" y="11519"/>
                </a:lnTo>
                <a:lnTo>
                  <a:pt x="14101" y="11386"/>
                </a:lnTo>
                <a:lnTo>
                  <a:pt x="14116" y="11244"/>
                </a:lnTo>
                <a:lnTo>
                  <a:pt x="14125" y="11111"/>
                </a:lnTo>
                <a:lnTo>
                  <a:pt x="14130" y="10969"/>
                </a:lnTo>
                <a:lnTo>
                  <a:pt x="14125" y="10826"/>
                </a:lnTo>
                <a:lnTo>
                  <a:pt x="14116" y="10693"/>
                </a:lnTo>
                <a:lnTo>
                  <a:pt x="14101" y="10551"/>
                </a:lnTo>
                <a:lnTo>
                  <a:pt x="14082" y="10418"/>
                </a:lnTo>
                <a:lnTo>
                  <a:pt x="14053" y="10285"/>
                </a:lnTo>
                <a:lnTo>
                  <a:pt x="14024" y="10161"/>
                </a:lnTo>
                <a:lnTo>
                  <a:pt x="13986" y="10047"/>
                </a:lnTo>
                <a:lnTo>
                  <a:pt x="13942" y="9933"/>
                </a:lnTo>
                <a:lnTo>
                  <a:pt x="13889" y="9829"/>
                </a:lnTo>
                <a:lnTo>
                  <a:pt x="13831" y="9734"/>
                </a:lnTo>
                <a:lnTo>
                  <a:pt x="13769" y="9649"/>
                </a:lnTo>
                <a:lnTo>
                  <a:pt x="13701" y="9582"/>
                </a:lnTo>
                <a:lnTo>
                  <a:pt x="13629" y="9516"/>
                </a:lnTo>
                <a:lnTo>
                  <a:pt x="13547" y="9468"/>
                </a:lnTo>
                <a:lnTo>
                  <a:pt x="13465" y="9440"/>
                </a:lnTo>
                <a:lnTo>
                  <a:pt x="13369" y="9421"/>
                </a:lnTo>
                <a:lnTo>
                  <a:pt x="12265" y="9316"/>
                </a:lnTo>
                <a:lnTo>
                  <a:pt x="11156" y="9240"/>
                </a:lnTo>
                <a:lnTo>
                  <a:pt x="10047" y="9164"/>
                </a:lnTo>
                <a:lnTo>
                  <a:pt x="8938" y="9098"/>
                </a:lnTo>
                <a:lnTo>
                  <a:pt x="8852" y="7047"/>
                </a:lnTo>
                <a:lnTo>
                  <a:pt x="8803" y="6021"/>
                </a:lnTo>
                <a:lnTo>
                  <a:pt x="8755" y="4996"/>
                </a:lnTo>
                <a:lnTo>
                  <a:pt x="8697" y="3970"/>
                </a:lnTo>
                <a:lnTo>
                  <a:pt x="8630" y="2944"/>
                </a:lnTo>
                <a:lnTo>
                  <a:pt x="8553" y="1919"/>
                </a:lnTo>
                <a:lnTo>
                  <a:pt x="8514" y="1416"/>
                </a:lnTo>
                <a:lnTo>
                  <a:pt x="8466" y="903"/>
                </a:lnTo>
                <a:lnTo>
                  <a:pt x="8451" y="770"/>
                </a:lnTo>
                <a:lnTo>
                  <a:pt x="8432" y="656"/>
                </a:lnTo>
                <a:lnTo>
                  <a:pt x="8408" y="542"/>
                </a:lnTo>
                <a:lnTo>
                  <a:pt x="8374" y="437"/>
                </a:lnTo>
                <a:lnTo>
                  <a:pt x="8341" y="352"/>
                </a:lnTo>
                <a:lnTo>
                  <a:pt x="8307" y="276"/>
                </a:lnTo>
                <a:lnTo>
                  <a:pt x="8263" y="210"/>
                </a:lnTo>
                <a:lnTo>
                  <a:pt x="8220" y="153"/>
                </a:lnTo>
                <a:lnTo>
                  <a:pt x="8177" y="96"/>
                </a:lnTo>
                <a:lnTo>
                  <a:pt x="8129" y="58"/>
                </a:lnTo>
                <a:lnTo>
                  <a:pt x="8075" y="29"/>
                </a:lnTo>
                <a:lnTo>
                  <a:pt x="8022" y="10"/>
                </a:lnTo>
                <a:lnTo>
                  <a:pt x="7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
        <p:nvSpPr>
          <p:cNvPr id="229" name="Google Shape;229;p1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6">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720000" y="540000"/>
            <a:ext cx="3852000" cy="1468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3"/>
          <p:cNvSpPr/>
          <p:nvPr/>
        </p:nvSpPr>
        <p:spPr>
          <a:xfrm rot="2522481">
            <a:off x="7899723" y="185602"/>
            <a:ext cx="204385" cy="820688"/>
          </a:xfrm>
          <a:custGeom>
            <a:avLst/>
            <a:gdLst/>
            <a:ahLst/>
            <a:cxnLst/>
            <a:rect l="l" t="t" r="r" b="b"/>
            <a:pathLst>
              <a:path w="16763" h="90289" extrusionOk="0">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251882" y="255357"/>
            <a:ext cx="332689" cy="361572"/>
          </a:xfrm>
          <a:custGeom>
            <a:avLst/>
            <a:gdLst/>
            <a:ahLst/>
            <a:cxnLst/>
            <a:rect l="l" t="t" r="r" b="b"/>
            <a:pathLst>
              <a:path w="22713" h="33111" extrusionOk="0">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6586196">
            <a:off x="9092844" y="2893105"/>
            <a:ext cx="152818" cy="173285"/>
          </a:xfrm>
          <a:custGeom>
            <a:avLst/>
            <a:gdLst/>
            <a:ahLst/>
            <a:cxnLst/>
            <a:rect l="l" t="t" r="r" b="b"/>
            <a:pathLst>
              <a:path w="8042" h="12231" extrusionOk="0">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6586196">
            <a:off x="8905124" y="2796665"/>
            <a:ext cx="129141" cy="58399"/>
          </a:xfrm>
          <a:custGeom>
            <a:avLst/>
            <a:gdLst/>
            <a:ahLst/>
            <a:cxnLst/>
            <a:rect l="l" t="t" r="r" b="b"/>
            <a:pathLst>
              <a:path w="6796" h="4122" extrusionOk="0">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6586196">
            <a:off x="8750124" y="2603090"/>
            <a:ext cx="120666" cy="78220"/>
          </a:xfrm>
          <a:custGeom>
            <a:avLst/>
            <a:gdLst/>
            <a:ahLst/>
            <a:cxnLst/>
            <a:rect l="l" t="t" r="r" b="b"/>
            <a:pathLst>
              <a:path w="6350" h="5521" extrusionOk="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6586196">
            <a:off x="8525982" y="2457678"/>
            <a:ext cx="118785" cy="120794"/>
          </a:xfrm>
          <a:custGeom>
            <a:avLst/>
            <a:gdLst/>
            <a:ahLst/>
            <a:cxnLst/>
            <a:rect l="l" t="t" r="r" b="b"/>
            <a:pathLst>
              <a:path w="6251" h="8526" extrusionOk="0">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6586196">
            <a:off x="8263035" y="2341290"/>
            <a:ext cx="101341" cy="136123"/>
          </a:xfrm>
          <a:custGeom>
            <a:avLst/>
            <a:gdLst/>
            <a:ahLst/>
            <a:cxnLst/>
            <a:rect l="l" t="t" r="r" b="b"/>
            <a:pathLst>
              <a:path w="5333" h="9608" extrusionOk="0">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rot="-6586196">
            <a:off x="7866956" y="2227101"/>
            <a:ext cx="111393" cy="146621"/>
          </a:xfrm>
          <a:custGeom>
            <a:avLst/>
            <a:gdLst/>
            <a:ahLst/>
            <a:cxnLst/>
            <a:rect l="l" t="t" r="r" b="b"/>
            <a:pathLst>
              <a:path w="5862" h="10349" extrusionOk="0">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544854" y="4235004"/>
            <a:ext cx="484905" cy="368484"/>
          </a:xfrm>
          <a:custGeom>
            <a:avLst/>
            <a:gdLst/>
            <a:ahLst/>
            <a:cxnLst/>
            <a:rect l="l" t="t" r="r" b="b"/>
            <a:pathLst>
              <a:path w="33105" h="33744" extrusionOk="0">
                <a:moveTo>
                  <a:pt x="22530" y="1"/>
                </a:moveTo>
                <a:lnTo>
                  <a:pt x="22458" y="9"/>
                </a:lnTo>
                <a:lnTo>
                  <a:pt x="22385" y="26"/>
                </a:lnTo>
                <a:lnTo>
                  <a:pt x="22312" y="42"/>
                </a:lnTo>
                <a:lnTo>
                  <a:pt x="22245" y="75"/>
                </a:lnTo>
                <a:lnTo>
                  <a:pt x="22177" y="109"/>
                </a:lnTo>
                <a:lnTo>
                  <a:pt x="22110" y="159"/>
                </a:lnTo>
                <a:lnTo>
                  <a:pt x="22042" y="209"/>
                </a:lnTo>
                <a:lnTo>
                  <a:pt x="21985" y="267"/>
                </a:lnTo>
                <a:lnTo>
                  <a:pt x="21923" y="334"/>
                </a:lnTo>
                <a:lnTo>
                  <a:pt x="21866" y="409"/>
                </a:lnTo>
                <a:lnTo>
                  <a:pt x="21814" y="483"/>
                </a:lnTo>
                <a:lnTo>
                  <a:pt x="21767" y="567"/>
                </a:lnTo>
                <a:lnTo>
                  <a:pt x="21720" y="667"/>
                </a:lnTo>
                <a:lnTo>
                  <a:pt x="21679" y="767"/>
                </a:lnTo>
                <a:lnTo>
                  <a:pt x="21643" y="866"/>
                </a:lnTo>
                <a:lnTo>
                  <a:pt x="21606" y="983"/>
                </a:lnTo>
                <a:lnTo>
                  <a:pt x="21580" y="1100"/>
                </a:lnTo>
                <a:lnTo>
                  <a:pt x="21554" y="1233"/>
                </a:lnTo>
                <a:lnTo>
                  <a:pt x="21539" y="1366"/>
                </a:lnTo>
                <a:lnTo>
                  <a:pt x="21528" y="1499"/>
                </a:lnTo>
                <a:lnTo>
                  <a:pt x="21518" y="1649"/>
                </a:lnTo>
                <a:lnTo>
                  <a:pt x="21466" y="3988"/>
                </a:lnTo>
                <a:lnTo>
                  <a:pt x="21419" y="6320"/>
                </a:lnTo>
                <a:lnTo>
                  <a:pt x="21388" y="8659"/>
                </a:lnTo>
                <a:lnTo>
                  <a:pt x="21362" y="10998"/>
                </a:lnTo>
                <a:lnTo>
                  <a:pt x="21347" y="13338"/>
                </a:lnTo>
                <a:lnTo>
                  <a:pt x="21336" y="15677"/>
                </a:lnTo>
                <a:lnTo>
                  <a:pt x="21331" y="18017"/>
                </a:lnTo>
                <a:lnTo>
                  <a:pt x="21336" y="20356"/>
                </a:lnTo>
                <a:lnTo>
                  <a:pt x="11634" y="11481"/>
                </a:lnTo>
                <a:lnTo>
                  <a:pt x="11561" y="11423"/>
                </a:lnTo>
                <a:lnTo>
                  <a:pt x="11489" y="11373"/>
                </a:lnTo>
                <a:lnTo>
                  <a:pt x="11416" y="11323"/>
                </a:lnTo>
                <a:lnTo>
                  <a:pt x="11343" y="11290"/>
                </a:lnTo>
                <a:lnTo>
                  <a:pt x="11271" y="11265"/>
                </a:lnTo>
                <a:lnTo>
                  <a:pt x="11198" y="11248"/>
                </a:lnTo>
                <a:lnTo>
                  <a:pt x="11125" y="11240"/>
                </a:lnTo>
                <a:lnTo>
                  <a:pt x="11053" y="11240"/>
                </a:lnTo>
                <a:lnTo>
                  <a:pt x="10985" y="11248"/>
                </a:lnTo>
                <a:lnTo>
                  <a:pt x="10912" y="11256"/>
                </a:lnTo>
                <a:lnTo>
                  <a:pt x="10845" y="11281"/>
                </a:lnTo>
                <a:lnTo>
                  <a:pt x="10777" y="11306"/>
                </a:lnTo>
                <a:lnTo>
                  <a:pt x="10710" y="11348"/>
                </a:lnTo>
                <a:lnTo>
                  <a:pt x="10648" y="11390"/>
                </a:lnTo>
                <a:lnTo>
                  <a:pt x="10585" y="11431"/>
                </a:lnTo>
                <a:lnTo>
                  <a:pt x="10523" y="11490"/>
                </a:lnTo>
                <a:lnTo>
                  <a:pt x="10466" y="11548"/>
                </a:lnTo>
                <a:lnTo>
                  <a:pt x="10409" y="11614"/>
                </a:lnTo>
                <a:lnTo>
                  <a:pt x="10352" y="11689"/>
                </a:lnTo>
                <a:lnTo>
                  <a:pt x="10305" y="11764"/>
                </a:lnTo>
                <a:lnTo>
                  <a:pt x="10253" y="11848"/>
                </a:lnTo>
                <a:lnTo>
                  <a:pt x="10206" y="11931"/>
                </a:lnTo>
                <a:lnTo>
                  <a:pt x="10165" y="12022"/>
                </a:lnTo>
                <a:lnTo>
                  <a:pt x="10128" y="12122"/>
                </a:lnTo>
                <a:lnTo>
                  <a:pt x="10092" y="12222"/>
                </a:lnTo>
                <a:lnTo>
                  <a:pt x="10061" y="12330"/>
                </a:lnTo>
                <a:lnTo>
                  <a:pt x="10030" y="12439"/>
                </a:lnTo>
                <a:lnTo>
                  <a:pt x="10009" y="12547"/>
                </a:lnTo>
                <a:lnTo>
                  <a:pt x="9988" y="12663"/>
                </a:lnTo>
                <a:lnTo>
                  <a:pt x="9973" y="12780"/>
                </a:lnTo>
                <a:lnTo>
                  <a:pt x="9957" y="12905"/>
                </a:lnTo>
                <a:lnTo>
                  <a:pt x="9952" y="13030"/>
                </a:lnTo>
                <a:lnTo>
                  <a:pt x="9890" y="14936"/>
                </a:lnTo>
                <a:lnTo>
                  <a:pt x="9833" y="16843"/>
                </a:lnTo>
                <a:lnTo>
                  <a:pt x="9786" y="18749"/>
                </a:lnTo>
                <a:lnTo>
                  <a:pt x="9750" y="20664"/>
                </a:lnTo>
                <a:lnTo>
                  <a:pt x="9713" y="22571"/>
                </a:lnTo>
                <a:lnTo>
                  <a:pt x="9687" y="24477"/>
                </a:lnTo>
                <a:lnTo>
                  <a:pt x="9666" y="26384"/>
                </a:lnTo>
                <a:lnTo>
                  <a:pt x="9656" y="28290"/>
                </a:lnTo>
                <a:lnTo>
                  <a:pt x="9158" y="27666"/>
                </a:lnTo>
                <a:lnTo>
                  <a:pt x="8659" y="27041"/>
                </a:lnTo>
                <a:lnTo>
                  <a:pt x="8171" y="26409"/>
                </a:lnTo>
                <a:lnTo>
                  <a:pt x="7678" y="25768"/>
                </a:lnTo>
                <a:lnTo>
                  <a:pt x="7190" y="25127"/>
                </a:lnTo>
                <a:lnTo>
                  <a:pt x="6702" y="24486"/>
                </a:lnTo>
                <a:lnTo>
                  <a:pt x="6219" y="23836"/>
                </a:lnTo>
                <a:lnTo>
                  <a:pt x="5737" y="23178"/>
                </a:lnTo>
                <a:lnTo>
                  <a:pt x="5254" y="22529"/>
                </a:lnTo>
                <a:lnTo>
                  <a:pt x="4776" y="21863"/>
                </a:lnTo>
                <a:lnTo>
                  <a:pt x="4299" y="21197"/>
                </a:lnTo>
                <a:lnTo>
                  <a:pt x="3826" y="20531"/>
                </a:lnTo>
                <a:lnTo>
                  <a:pt x="3354" y="19857"/>
                </a:lnTo>
                <a:lnTo>
                  <a:pt x="2882" y="19182"/>
                </a:lnTo>
                <a:lnTo>
                  <a:pt x="2414" y="18500"/>
                </a:lnTo>
                <a:lnTo>
                  <a:pt x="1947" y="17809"/>
                </a:lnTo>
                <a:lnTo>
                  <a:pt x="1895" y="17742"/>
                </a:lnTo>
                <a:lnTo>
                  <a:pt x="1843" y="17675"/>
                </a:lnTo>
                <a:lnTo>
                  <a:pt x="1791" y="17617"/>
                </a:lnTo>
                <a:lnTo>
                  <a:pt x="1739" y="17567"/>
                </a:lnTo>
                <a:lnTo>
                  <a:pt x="1688" y="17517"/>
                </a:lnTo>
                <a:lnTo>
                  <a:pt x="1636" y="17476"/>
                </a:lnTo>
                <a:lnTo>
                  <a:pt x="1579" y="17434"/>
                </a:lnTo>
                <a:lnTo>
                  <a:pt x="1527" y="17409"/>
                </a:lnTo>
                <a:lnTo>
                  <a:pt x="1418" y="17359"/>
                </a:lnTo>
                <a:lnTo>
                  <a:pt x="1309" y="17326"/>
                </a:lnTo>
                <a:lnTo>
                  <a:pt x="1205" y="17317"/>
                </a:lnTo>
                <a:lnTo>
                  <a:pt x="1096" y="17326"/>
                </a:lnTo>
                <a:lnTo>
                  <a:pt x="992" y="17351"/>
                </a:lnTo>
                <a:lnTo>
                  <a:pt x="888" y="17392"/>
                </a:lnTo>
                <a:lnTo>
                  <a:pt x="789" y="17442"/>
                </a:lnTo>
                <a:lnTo>
                  <a:pt x="691" y="17517"/>
                </a:lnTo>
                <a:lnTo>
                  <a:pt x="597" y="17592"/>
                </a:lnTo>
                <a:lnTo>
                  <a:pt x="509" y="17692"/>
                </a:lnTo>
                <a:lnTo>
                  <a:pt x="426" y="17792"/>
                </a:lnTo>
                <a:lnTo>
                  <a:pt x="348" y="17908"/>
                </a:lnTo>
                <a:lnTo>
                  <a:pt x="276" y="18033"/>
                </a:lnTo>
                <a:lnTo>
                  <a:pt x="208" y="18167"/>
                </a:lnTo>
                <a:lnTo>
                  <a:pt x="151" y="18308"/>
                </a:lnTo>
                <a:lnTo>
                  <a:pt x="104" y="18450"/>
                </a:lnTo>
                <a:lnTo>
                  <a:pt x="63" y="18608"/>
                </a:lnTo>
                <a:lnTo>
                  <a:pt x="32" y="18758"/>
                </a:lnTo>
                <a:lnTo>
                  <a:pt x="11" y="18924"/>
                </a:lnTo>
                <a:lnTo>
                  <a:pt x="0" y="19082"/>
                </a:lnTo>
                <a:lnTo>
                  <a:pt x="0" y="19249"/>
                </a:lnTo>
                <a:lnTo>
                  <a:pt x="11" y="19415"/>
                </a:lnTo>
                <a:lnTo>
                  <a:pt x="32" y="19582"/>
                </a:lnTo>
                <a:lnTo>
                  <a:pt x="47" y="19657"/>
                </a:lnTo>
                <a:lnTo>
                  <a:pt x="68" y="19740"/>
                </a:lnTo>
                <a:lnTo>
                  <a:pt x="94" y="19823"/>
                </a:lnTo>
                <a:lnTo>
                  <a:pt x="120" y="19907"/>
                </a:lnTo>
                <a:lnTo>
                  <a:pt x="146" y="19981"/>
                </a:lnTo>
                <a:lnTo>
                  <a:pt x="182" y="20065"/>
                </a:lnTo>
                <a:lnTo>
                  <a:pt x="218" y="20140"/>
                </a:lnTo>
                <a:lnTo>
                  <a:pt x="260" y="20223"/>
                </a:lnTo>
                <a:lnTo>
                  <a:pt x="301" y="20298"/>
                </a:lnTo>
                <a:lnTo>
                  <a:pt x="353" y="20373"/>
                </a:lnTo>
                <a:lnTo>
                  <a:pt x="940" y="21239"/>
                </a:lnTo>
                <a:lnTo>
                  <a:pt x="1537" y="22096"/>
                </a:lnTo>
                <a:lnTo>
                  <a:pt x="2134" y="22945"/>
                </a:lnTo>
                <a:lnTo>
                  <a:pt x="2731" y="23795"/>
                </a:lnTo>
                <a:lnTo>
                  <a:pt x="3338" y="24627"/>
                </a:lnTo>
                <a:lnTo>
                  <a:pt x="3941" y="25460"/>
                </a:lnTo>
                <a:lnTo>
                  <a:pt x="4553" y="26292"/>
                </a:lnTo>
                <a:lnTo>
                  <a:pt x="5166" y="27108"/>
                </a:lnTo>
                <a:lnTo>
                  <a:pt x="5778" y="27924"/>
                </a:lnTo>
                <a:lnTo>
                  <a:pt x="6401" y="28731"/>
                </a:lnTo>
                <a:lnTo>
                  <a:pt x="7019" y="29531"/>
                </a:lnTo>
                <a:lnTo>
                  <a:pt x="7647" y="30330"/>
                </a:lnTo>
                <a:lnTo>
                  <a:pt x="8275" y="31121"/>
                </a:lnTo>
                <a:lnTo>
                  <a:pt x="8909" y="31903"/>
                </a:lnTo>
                <a:lnTo>
                  <a:pt x="9542" y="32686"/>
                </a:lnTo>
                <a:lnTo>
                  <a:pt x="10180" y="33460"/>
                </a:lnTo>
                <a:lnTo>
                  <a:pt x="10248" y="33527"/>
                </a:lnTo>
                <a:lnTo>
                  <a:pt x="10315" y="33594"/>
                </a:lnTo>
                <a:lnTo>
                  <a:pt x="10383" y="33643"/>
                </a:lnTo>
                <a:lnTo>
                  <a:pt x="10456" y="33685"/>
                </a:lnTo>
                <a:lnTo>
                  <a:pt x="10523" y="33718"/>
                </a:lnTo>
                <a:lnTo>
                  <a:pt x="10596" y="33735"/>
                </a:lnTo>
                <a:lnTo>
                  <a:pt x="10668" y="33743"/>
                </a:lnTo>
                <a:lnTo>
                  <a:pt x="10741" y="33743"/>
                </a:lnTo>
                <a:lnTo>
                  <a:pt x="10814" y="33735"/>
                </a:lnTo>
                <a:lnTo>
                  <a:pt x="10881" y="33727"/>
                </a:lnTo>
                <a:lnTo>
                  <a:pt x="10954" y="33702"/>
                </a:lnTo>
                <a:lnTo>
                  <a:pt x="11021" y="33668"/>
                </a:lnTo>
                <a:lnTo>
                  <a:pt x="11094" y="33627"/>
                </a:lnTo>
                <a:lnTo>
                  <a:pt x="11156" y="33577"/>
                </a:lnTo>
                <a:lnTo>
                  <a:pt x="11224" y="33527"/>
                </a:lnTo>
                <a:lnTo>
                  <a:pt x="11286" y="33469"/>
                </a:lnTo>
                <a:lnTo>
                  <a:pt x="11348" y="33402"/>
                </a:lnTo>
                <a:lnTo>
                  <a:pt x="11411" y="33327"/>
                </a:lnTo>
                <a:lnTo>
                  <a:pt x="11468" y="33252"/>
                </a:lnTo>
                <a:lnTo>
                  <a:pt x="11520" y="33169"/>
                </a:lnTo>
                <a:lnTo>
                  <a:pt x="11572" y="33077"/>
                </a:lnTo>
                <a:lnTo>
                  <a:pt x="11618" y="32986"/>
                </a:lnTo>
                <a:lnTo>
                  <a:pt x="11665" y="32894"/>
                </a:lnTo>
                <a:lnTo>
                  <a:pt x="11701" y="32794"/>
                </a:lnTo>
                <a:lnTo>
                  <a:pt x="11743" y="32686"/>
                </a:lnTo>
                <a:lnTo>
                  <a:pt x="11774" y="32578"/>
                </a:lnTo>
                <a:lnTo>
                  <a:pt x="11800" y="32470"/>
                </a:lnTo>
                <a:lnTo>
                  <a:pt x="11826" y="32361"/>
                </a:lnTo>
                <a:lnTo>
                  <a:pt x="11842" y="32253"/>
                </a:lnTo>
                <a:lnTo>
                  <a:pt x="11857" y="32137"/>
                </a:lnTo>
                <a:lnTo>
                  <a:pt x="11868" y="32020"/>
                </a:lnTo>
                <a:lnTo>
                  <a:pt x="11868" y="31903"/>
                </a:lnTo>
                <a:lnTo>
                  <a:pt x="11873" y="29914"/>
                </a:lnTo>
                <a:lnTo>
                  <a:pt x="11883" y="27932"/>
                </a:lnTo>
                <a:lnTo>
                  <a:pt x="11899" y="25951"/>
                </a:lnTo>
                <a:lnTo>
                  <a:pt x="11930" y="23969"/>
                </a:lnTo>
                <a:lnTo>
                  <a:pt x="11961" y="21980"/>
                </a:lnTo>
                <a:lnTo>
                  <a:pt x="12003" y="19998"/>
                </a:lnTo>
                <a:lnTo>
                  <a:pt x="12054" y="18017"/>
                </a:lnTo>
                <a:lnTo>
                  <a:pt x="12106" y="16035"/>
                </a:lnTo>
                <a:lnTo>
                  <a:pt x="21887" y="24960"/>
                </a:lnTo>
                <a:lnTo>
                  <a:pt x="21954" y="25018"/>
                </a:lnTo>
                <a:lnTo>
                  <a:pt x="22022" y="25068"/>
                </a:lnTo>
                <a:lnTo>
                  <a:pt x="22094" y="25110"/>
                </a:lnTo>
                <a:lnTo>
                  <a:pt x="22167" y="25135"/>
                </a:lnTo>
                <a:lnTo>
                  <a:pt x="22234" y="25160"/>
                </a:lnTo>
                <a:lnTo>
                  <a:pt x="22307" y="25177"/>
                </a:lnTo>
                <a:lnTo>
                  <a:pt x="22380" y="25185"/>
                </a:lnTo>
                <a:lnTo>
                  <a:pt x="22452" y="25193"/>
                </a:lnTo>
                <a:lnTo>
                  <a:pt x="22525" y="25185"/>
                </a:lnTo>
                <a:lnTo>
                  <a:pt x="22598" y="25168"/>
                </a:lnTo>
                <a:lnTo>
                  <a:pt x="22665" y="25152"/>
                </a:lnTo>
                <a:lnTo>
                  <a:pt x="22733" y="25127"/>
                </a:lnTo>
                <a:lnTo>
                  <a:pt x="22800" y="25093"/>
                </a:lnTo>
                <a:lnTo>
                  <a:pt x="22868" y="25052"/>
                </a:lnTo>
                <a:lnTo>
                  <a:pt x="22935" y="25002"/>
                </a:lnTo>
                <a:lnTo>
                  <a:pt x="22998" y="24952"/>
                </a:lnTo>
                <a:lnTo>
                  <a:pt x="23055" y="24893"/>
                </a:lnTo>
                <a:lnTo>
                  <a:pt x="23117" y="24827"/>
                </a:lnTo>
                <a:lnTo>
                  <a:pt x="23169" y="24760"/>
                </a:lnTo>
                <a:lnTo>
                  <a:pt x="23221" y="24685"/>
                </a:lnTo>
                <a:lnTo>
                  <a:pt x="23273" y="24602"/>
                </a:lnTo>
                <a:lnTo>
                  <a:pt x="23319" y="24519"/>
                </a:lnTo>
                <a:lnTo>
                  <a:pt x="23361" y="24427"/>
                </a:lnTo>
                <a:lnTo>
                  <a:pt x="23402" y="24327"/>
                </a:lnTo>
                <a:lnTo>
                  <a:pt x="23439" y="24227"/>
                </a:lnTo>
                <a:lnTo>
                  <a:pt x="23470" y="24128"/>
                </a:lnTo>
                <a:lnTo>
                  <a:pt x="23496" y="24019"/>
                </a:lnTo>
                <a:lnTo>
                  <a:pt x="23517" y="23911"/>
                </a:lnTo>
                <a:lnTo>
                  <a:pt x="23537" y="23795"/>
                </a:lnTo>
                <a:lnTo>
                  <a:pt x="23548" y="23670"/>
                </a:lnTo>
                <a:lnTo>
                  <a:pt x="23553" y="23545"/>
                </a:lnTo>
                <a:lnTo>
                  <a:pt x="23558" y="23420"/>
                </a:lnTo>
                <a:lnTo>
                  <a:pt x="23543" y="21114"/>
                </a:lnTo>
                <a:lnTo>
                  <a:pt x="23537" y="18799"/>
                </a:lnTo>
                <a:lnTo>
                  <a:pt x="23537" y="16493"/>
                </a:lnTo>
                <a:lnTo>
                  <a:pt x="23543" y="14187"/>
                </a:lnTo>
                <a:lnTo>
                  <a:pt x="23553" y="11881"/>
                </a:lnTo>
                <a:lnTo>
                  <a:pt x="23569" y="9566"/>
                </a:lnTo>
                <a:lnTo>
                  <a:pt x="23589" y="7260"/>
                </a:lnTo>
                <a:lnTo>
                  <a:pt x="23615" y="4954"/>
                </a:lnTo>
                <a:lnTo>
                  <a:pt x="24669" y="6186"/>
                </a:lnTo>
                <a:lnTo>
                  <a:pt x="25723" y="7418"/>
                </a:lnTo>
                <a:lnTo>
                  <a:pt x="26772" y="8659"/>
                </a:lnTo>
                <a:lnTo>
                  <a:pt x="27820" y="9908"/>
                </a:lnTo>
                <a:lnTo>
                  <a:pt x="29917" y="12405"/>
                </a:lnTo>
                <a:lnTo>
                  <a:pt x="32009" y="14911"/>
                </a:lnTo>
                <a:lnTo>
                  <a:pt x="32072" y="14978"/>
                </a:lnTo>
                <a:lnTo>
                  <a:pt x="32139" y="15028"/>
                </a:lnTo>
                <a:lnTo>
                  <a:pt x="32202" y="15070"/>
                </a:lnTo>
                <a:lnTo>
                  <a:pt x="32264" y="15094"/>
                </a:lnTo>
                <a:lnTo>
                  <a:pt x="32326" y="15111"/>
                </a:lnTo>
                <a:lnTo>
                  <a:pt x="32394" y="15111"/>
                </a:lnTo>
                <a:lnTo>
                  <a:pt x="32456" y="15103"/>
                </a:lnTo>
                <a:lnTo>
                  <a:pt x="32513" y="15078"/>
                </a:lnTo>
                <a:lnTo>
                  <a:pt x="32575" y="15053"/>
                </a:lnTo>
                <a:lnTo>
                  <a:pt x="32632" y="15011"/>
                </a:lnTo>
                <a:lnTo>
                  <a:pt x="32690" y="14961"/>
                </a:lnTo>
                <a:lnTo>
                  <a:pt x="32741" y="14903"/>
                </a:lnTo>
                <a:lnTo>
                  <a:pt x="32793" y="14845"/>
                </a:lnTo>
                <a:lnTo>
                  <a:pt x="32840" y="14770"/>
                </a:lnTo>
                <a:lnTo>
                  <a:pt x="32887" y="14695"/>
                </a:lnTo>
                <a:lnTo>
                  <a:pt x="32928" y="14612"/>
                </a:lnTo>
                <a:lnTo>
                  <a:pt x="32965" y="14528"/>
                </a:lnTo>
                <a:lnTo>
                  <a:pt x="33001" y="14437"/>
                </a:lnTo>
                <a:lnTo>
                  <a:pt x="33032" y="14345"/>
                </a:lnTo>
                <a:lnTo>
                  <a:pt x="33053" y="14245"/>
                </a:lnTo>
                <a:lnTo>
                  <a:pt x="33074" y="14145"/>
                </a:lnTo>
                <a:lnTo>
                  <a:pt x="33089" y="14045"/>
                </a:lnTo>
                <a:lnTo>
                  <a:pt x="33100" y="13946"/>
                </a:lnTo>
                <a:lnTo>
                  <a:pt x="33105" y="13846"/>
                </a:lnTo>
                <a:lnTo>
                  <a:pt x="33100" y="13737"/>
                </a:lnTo>
                <a:lnTo>
                  <a:pt x="33094" y="13638"/>
                </a:lnTo>
                <a:lnTo>
                  <a:pt x="33079" y="13538"/>
                </a:lnTo>
                <a:lnTo>
                  <a:pt x="33053" y="13438"/>
                </a:lnTo>
                <a:lnTo>
                  <a:pt x="33027" y="13346"/>
                </a:lnTo>
                <a:lnTo>
                  <a:pt x="32985" y="13255"/>
                </a:lnTo>
                <a:lnTo>
                  <a:pt x="32944" y="13163"/>
                </a:lnTo>
                <a:lnTo>
                  <a:pt x="32892" y="13080"/>
                </a:lnTo>
                <a:lnTo>
                  <a:pt x="32305" y="12264"/>
                </a:lnTo>
                <a:lnTo>
                  <a:pt x="31719" y="11448"/>
                </a:lnTo>
                <a:lnTo>
                  <a:pt x="31132" y="10640"/>
                </a:lnTo>
                <a:lnTo>
                  <a:pt x="30540" y="9841"/>
                </a:lnTo>
                <a:lnTo>
                  <a:pt x="29949" y="9042"/>
                </a:lnTo>
                <a:lnTo>
                  <a:pt x="29357" y="8243"/>
                </a:lnTo>
                <a:lnTo>
                  <a:pt x="28163" y="6669"/>
                </a:lnTo>
                <a:lnTo>
                  <a:pt x="26964" y="5096"/>
                </a:lnTo>
                <a:lnTo>
                  <a:pt x="25754" y="3539"/>
                </a:lnTo>
                <a:lnTo>
                  <a:pt x="24544" y="1990"/>
                </a:lnTo>
                <a:lnTo>
                  <a:pt x="23335" y="442"/>
                </a:lnTo>
                <a:lnTo>
                  <a:pt x="23267" y="359"/>
                </a:lnTo>
                <a:lnTo>
                  <a:pt x="23195" y="292"/>
                </a:lnTo>
                <a:lnTo>
                  <a:pt x="23127" y="225"/>
                </a:lnTo>
                <a:lnTo>
                  <a:pt x="23055" y="167"/>
                </a:lnTo>
                <a:lnTo>
                  <a:pt x="22982" y="117"/>
                </a:lnTo>
                <a:lnTo>
                  <a:pt x="22904" y="84"/>
                </a:lnTo>
                <a:lnTo>
                  <a:pt x="22831" y="51"/>
                </a:lnTo>
                <a:lnTo>
                  <a:pt x="22754" y="26"/>
                </a:lnTo>
                <a:lnTo>
                  <a:pt x="22681" y="9"/>
                </a:lnTo>
                <a:lnTo>
                  <a:pt x="22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3002800" y="12855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9" name="Google Shape;269;p15"/>
          <p:cNvSpPr txBox="1">
            <a:spLocks noGrp="1"/>
          </p:cNvSpPr>
          <p:nvPr>
            <p:ph type="title" idx="2" hasCustomPrompt="1"/>
          </p:nvPr>
        </p:nvSpPr>
        <p:spPr>
          <a:xfrm>
            <a:off x="2313629" y="1119433"/>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a:spLocks noGrp="1"/>
          </p:cNvSpPr>
          <p:nvPr>
            <p:ph type="subTitle" idx="1"/>
          </p:nvPr>
        </p:nvSpPr>
        <p:spPr>
          <a:xfrm>
            <a:off x="3002800" y="18721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1" name="Google Shape;271;p15"/>
          <p:cNvSpPr txBox="1">
            <a:spLocks noGrp="1"/>
          </p:cNvSpPr>
          <p:nvPr>
            <p:ph type="title" idx="3"/>
          </p:nvPr>
        </p:nvSpPr>
        <p:spPr>
          <a:xfrm>
            <a:off x="6214974" y="1285575"/>
            <a:ext cx="15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15"/>
          <p:cNvSpPr txBox="1">
            <a:spLocks noGrp="1"/>
          </p:cNvSpPr>
          <p:nvPr>
            <p:ph type="title" idx="4" hasCustomPrompt="1"/>
          </p:nvPr>
        </p:nvSpPr>
        <p:spPr>
          <a:xfrm>
            <a:off x="5487554" y="1119433"/>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a:spLocks noGrp="1"/>
          </p:cNvSpPr>
          <p:nvPr>
            <p:ph type="subTitle" idx="5"/>
          </p:nvPr>
        </p:nvSpPr>
        <p:spPr>
          <a:xfrm>
            <a:off x="6214974" y="18721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4" name="Google Shape;274;p15"/>
          <p:cNvSpPr txBox="1">
            <a:spLocks noGrp="1"/>
          </p:cNvSpPr>
          <p:nvPr>
            <p:ph type="title" idx="6"/>
          </p:nvPr>
        </p:nvSpPr>
        <p:spPr>
          <a:xfrm>
            <a:off x="3002800" y="31511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5"/>
          <p:cNvSpPr txBox="1">
            <a:spLocks noGrp="1"/>
          </p:cNvSpPr>
          <p:nvPr>
            <p:ph type="title" idx="7" hasCustomPrompt="1"/>
          </p:nvPr>
        </p:nvSpPr>
        <p:spPr>
          <a:xfrm>
            <a:off x="2313629" y="2993484"/>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a:spLocks noGrp="1"/>
          </p:cNvSpPr>
          <p:nvPr>
            <p:ph type="subTitle" idx="8"/>
          </p:nvPr>
        </p:nvSpPr>
        <p:spPr>
          <a:xfrm>
            <a:off x="3002800" y="37377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7" name="Google Shape;277;p15"/>
          <p:cNvSpPr txBox="1">
            <a:spLocks noGrp="1"/>
          </p:cNvSpPr>
          <p:nvPr>
            <p:ph type="title" idx="9"/>
          </p:nvPr>
        </p:nvSpPr>
        <p:spPr>
          <a:xfrm>
            <a:off x="6214974" y="3151175"/>
            <a:ext cx="1763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15"/>
          <p:cNvSpPr txBox="1">
            <a:spLocks noGrp="1"/>
          </p:cNvSpPr>
          <p:nvPr>
            <p:ph type="title" idx="13" hasCustomPrompt="1"/>
          </p:nvPr>
        </p:nvSpPr>
        <p:spPr>
          <a:xfrm>
            <a:off x="5487554" y="2993484"/>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0" name="Google Shape;280;p15"/>
          <p:cNvSpPr/>
          <p:nvPr/>
        </p:nvSpPr>
        <p:spPr>
          <a:xfrm rot="10800000">
            <a:off x="-382" y="1744861"/>
            <a:ext cx="2400259" cy="3405572"/>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0800000">
            <a:off x="7899585" y="143595"/>
            <a:ext cx="824141" cy="385778"/>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0800000">
            <a:off x="8241378" y="4532032"/>
            <a:ext cx="304753" cy="221542"/>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10800000">
            <a:off x="5124707" y="4691718"/>
            <a:ext cx="731913" cy="293645"/>
          </a:xfrm>
          <a:custGeom>
            <a:avLst/>
            <a:gdLst/>
            <a:ahLst/>
            <a:cxnLst/>
            <a:rect l="l" t="t" r="r" b="b"/>
            <a:pathLst>
              <a:path w="164198" h="36008" extrusionOk="0">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10800000">
            <a:off x="8180713" y="3029591"/>
            <a:ext cx="772837" cy="487926"/>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rot="10800000">
            <a:off x="888500" y="4639400"/>
            <a:ext cx="317800" cy="29262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16"/>
          <p:cNvSpPr txBox="1">
            <a:spLocks noGrp="1"/>
          </p:cNvSpPr>
          <p:nvPr>
            <p:ph type="subTitle" idx="1"/>
          </p:nvPr>
        </p:nvSpPr>
        <p:spPr>
          <a:xfrm>
            <a:off x="1896150" y="1812600"/>
            <a:ext cx="5351700" cy="15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2600">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295" name="Google Shape;295;p16"/>
          <p:cNvSpPr/>
          <p:nvPr/>
        </p:nvSpPr>
        <p:spPr>
          <a:xfrm rot="10800000">
            <a:off x="6582804" y="46577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10800000">
            <a:off x="5504321" y="45157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10800000">
            <a:off x="7895333" y="44177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10800000">
            <a:off x="6396268" y="4695082"/>
            <a:ext cx="74246" cy="79137"/>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10800000">
            <a:off x="6560404" y="4511162"/>
            <a:ext cx="137345" cy="99249"/>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rot="10800000">
            <a:off x="6791066" y="4454801"/>
            <a:ext cx="103652" cy="39164"/>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10800000">
            <a:off x="8750826" y="4804301"/>
            <a:ext cx="716024" cy="390161"/>
          </a:xfrm>
          <a:custGeom>
            <a:avLst/>
            <a:gdLst/>
            <a:ahLst/>
            <a:cxnLst/>
            <a:rect l="l" t="t" r="r" b="b"/>
            <a:pathLst>
              <a:path w="243753" h="43472" extrusionOk="0">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10800000">
            <a:off x="5362504" y="48304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10659886">
            <a:off x="433681" y="771866"/>
            <a:ext cx="805122" cy="37743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4776125">
            <a:off x="308892" y="4684009"/>
            <a:ext cx="478282" cy="440318"/>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a:off x="956076" y="230411"/>
            <a:ext cx="229373" cy="188565"/>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10800000">
            <a:off x="831092" y="4223209"/>
            <a:ext cx="543762" cy="380280"/>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a:off x="940571" y="4150564"/>
            <a:ext cx="482072" cy="352116"/>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10800000">
            <a:off x="1444019" y="230407"/>
            <a:ext cx="76003" cy="134283"/>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10800000">
            <a:off x="1316162" y="713580"/>
            <a:ext cx="96641" cy="10768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10800000">
            <a:off x="724597" y="1279215"/>
            <a:ext cx="106512" cy="103767"/>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10800000">
            <a:off x="484636" y="1502145"/>
            <a:ext cx="126814" cy="129579"/>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10800000">
            <a:off x="347603" y="1720356"/>
            <a:ext cx="92535" cy="132630"/>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10800000">
            <a:off x="370567" y="1940151"/>
            <a:ext cx="46601" cy="102190"/>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7465185">
            <a:off x="1854951" y="4352780"/>
            <a:ext cx="102385" cy="109150"/>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rot="-7465185">
            <a:off x="2161835" y="4426019"/>
            <a:ext cx="189397" cy="136891"/>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7465185">
            <a:off x="2450075" y="4643371"/>
            <a:ext cx="142935" cy="54018"/>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7465185">
            <a:off x="2604487" y="4776665"/>
            <a:ext cx="135420" cy="63969"/>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8100000">
            <a:off x="7868732" y="685916"/>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8100000">
            <a:off x="8084969" y="728706"/>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900126">
            <a:off x="7899833" y="2751452"/>
            <a:ext cx="339047" cy="643114"/>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1"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3766456" y="1300849"/>
            <a:ext cx="3969657" cy="2087225"/>
          </a:xfrm>
          <a:prstGeom prst="rect">
            <a:avLst/>
          </a:prstGeom>
        </p:spPr>
        <p:txBody>
          <a:bodyPr spcFirstLastPara="1" wrap="square" lIns="91425" tIns="91425" rIns="91425" bIns="91425" anchor="b" anchorCtr="0">
            <a:noAutofit/>
          </a:bodyPr>
          <a:lstStyle/>
          <a:p>
            <a:r>
              <a:rPr lang="en-IN" sz="3200" dirty="0">
                <a:solidFill>
                  <a:srgbClr val="733508"/>
                </a:solidFill>
                <a:latin typeface="+mj-lt"/>
                <a:cs typeface="Times New Roman" panose="02020603050405020304" pitchFamily="18" charset="0"/>
              </a:rPr>
              <a:t>SIGN </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LANGUAGE</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 INTERPRETATION</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 SYSTEM</a:t>
            </a:r>
          </a:p>
        </p:txBody>
      </p:sp>
      <p:sp>
        <p:nvSpPr>
          <p:cNvPr id="553" name="Google Shape;553;p33"/>
          <p:cNvSpPr txBox="1">
            <a:spLocks noGrp="1"/>
          </p:cNvSpPr>
          <p:nvPr>
            <p:ph type="subTitle" idx="1"/>
          </p:nvPr>
        </p:nvSpPr>
        <p:spPr>
          <a:xfrm>
            <a:off x="3344684" y="3388074"/>
            <a:ext cx="4813200" cy="421200"/>
          </a:xfrm>
          <a:prstGeom prst="rect">
            <a:avLst/>
          </a:prstGeom>
        </p:spPr>
        <p:txBody>
          <a:bodyPr spcFirstLastPara="1" wrap="square" lIns="91425" tIns="91425" rIns="91425" bIns="91425" anchor="t" anchorCtr="0">
            <a:noAutofit/>
          </a:bodyPr>
          <a:lstStyle/>
          <a:p>
            <a:r>
              <a:rPr lang="en-IN" b="1" dirty="0">
                <a:solidFill>
                  <a:srgbClr val="733508"/>
                </a:solidFill>
                <a:latin typeface="Times New Roman" panose="02020603050405020304" pitchFamily="18" charset="0"/>
                <a:cs typeface="Times New Roman" panose="02020603050405020304" pitchFamily="18" charset="0"/>
              </a:rPr>
              <a:t>BY - SIVANI REDDY KESARA</a:t>
            </a:r>
          </a:p>
        </p:txBody>
      </p:sp>
      <p:sp>
        <p:nvSpPr>
          <p:cNvPr id="554" name="Google Shape;554;p33"/>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rot="10800000">
            <a:off x="456879" y="1681256"/>
            <a:ext cx="87656" cy="105369"/>
          </a:xfrm>
          <a:custGeom>
            <a:avLst/>
            <a:gdLst/>
            <a:ahLst/>
            <a:cxnLst/>
            <a:rect l="l" t="t" r="r" b="b"/>
            <a:pathLst>
              <a:path w="26806" h="10508" extrusionOk="0">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rot="10800000">
            <a:off x="7194408" y="270001"/>
            <a:ext cx="92550" cy="921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967C51F-5FB1-34D0-297B-7ECBAACB4D3D}"/>
              </a:ext>
            </a:extLst>
          </p:cNvPr>
          <p:cNvPicPr>
            <a:picLocks noChangeAspect="1"/>
          </p:cNvPicPr>
          <p:nvPr/>
        </p:nvPicPr>
        <p:blipFill rotWithShape="1">
          <a:blip r:embed="rId3">
            <a:extLst>
              <a:ext uri="{28A0092B-C50C-407E-A947-70E740481C1C}">
                <a14:useLocalDpi xmlns:a14="http://schemas.microsoft.com/office/drawing/2010/main" val="0"/>
              </a:ext>
            </a:extLst>
          </a:blip>
          <a:srcRect r="67132"/>
          <a:stretch/>
        </p:blipFill>
        <p:spPr>
          <a:xfrm>
            <a:off x="1182431" y="906439"/>
            <a:ext cx="1946129" cy="3330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CCD1"/>
        </a:solidFill>
        <a:effectLst/>
      </p:bgPr>
    </p:bg>
    <p:spTree>
      <p:nvGrpSpPr>
        <p:cNvPr id="1" name="Shape 637"/>
        <p:cNvGrpSpPr/>
        <p:nvPr/>
      </p:nvGrpSpPr>
      <p:grpSpPr>
        <a:xfrm>
          <a:off x="0" y="0"/>
          <a:ext cx="0" cy="0"/>
          <a:chOff x="0" y="0"/>
          <a:chExt cx="0" cy="0"/>
        </a:xfrm>
      </p:grpSpPr>
      <p:sp>
        <p:nvSpPr>
          <p:cNvPr id="639" name="Google Shape;639;p34"/>
          <p:cNvSpPr txBox="1">
            <a:spLocks noGrp="1"/>
          </p:cNvSpPr>
          <p:nvPr>
            <p:ph type="body" idx="1"/>
          </p:nvPr>
        </p:nvSpPr>
        <p:spPr>
          <a:xfrm>
            <a:off x="1365096" y="844297"/>
            <a:ext cx="6413808" cy="3454906"/>
          </a:xfrm>
          <a:prstGeom prst="rect">
            <a:avLst/>
          </a:prstGeom>
        </p:spPr>
        <p:txBody>
          <a:bodyPr spcFirstLastPara="1" wrap="square" lIns="91425" tIns="91425" rIns="91425" bIns="91425" anchor="t" anchorCtr="0">
            <a:noAutofit/>
          </a:bodyPr>
          <a:lstStyle/>
          <a:p>
            <a:pPr marL="139700" indent="0" algn="just">
              <a:lnSpc>
                <a:spcPct val="170000"/>
              </a:lnSpc>
              <a:buNone/>
            </a:pPr>
            <a:r>
              <a:rPr lang="en-US" sz="1200" b="1" dirty="0">
                <a:solidFill>
                  <a:srgbClr val="374151"/>
                </a:solidFill>
                <a:latin typeface="Times New Roman" panose="02020603050405020304" pitchFamily="18" charset="0"/>
                <a:cs typeface="Times New Roman" panose="02020603050405020304" pitchFamily="18" charset="0"/>
              </a:rPr>
              <a:t>In our world, where communication is the key to connection, the barriers faced by those with hearing loss are significant. Over 430 million people worldwide have disabling hearing loss, and many more experience difficulty hearing in everyday life. Having a sister with hearing loss, I witnessed firsthand her struggles in communicating and connecting with others early on. My sister's experience with hearing loss inspired me to create something special for people who can't hear. Imagine a world where words know no bounds, every voice is heard, and every story is shared. This vision drives my project forward, pushing me to create a sign language interpretation system. This project aims to develop a sign language interpretation system to make communication more accessible and affordable for people with hearing loss. I wish to contribute to the creation of a world in which everyone may express themselves and be truly understood.</a:t>
            </a:r>
          </a:p>
        </p:txBody>
      </p:sp>
      <p:sp>
        <p:nvSpPr>
          <p:cNvPr id="640" name="Google Shape;640;p34"/>
          <p:cNvSpPr/>
          <p:nvPr/>
        </p:nvSpPr>
        <p:spPr>
          <a:xfrm rot="10800000">
            <a:off x="8706508" y="982141"/>
            <a:ext cx="140094" cy="11757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p29">
            <a:extLst>
              <a:ext uri="{FF2B5EF4-FFF2-40B4-BE49-F238E27FC236}">
                <a16:creationId xmlns:a16="http://schemas.microsoft.com/office/drawing/2014/main" id="{59420822-2837-2DE4-CA6E-C0D9E4D64B91}"/>
              </a:ext>
            </a:extLst>
          </p:cNvPr>
          <p:cNvSpPr/>
          <p:nvPr/>
        </p:nvSpPr>
        <p:spPr>
          <a:xfrm>
            <a:off x="7818786" y="1571106"/>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 name="Google Shape;186;p29">
            <a:extLst>
              <a:ext uri="{FF2B5EF4-FFF2-40B4-BE49-F238E27FC236}">
                <a16:creationId xmlns:a16="http://schemas.microsoft.com/office/drawing/2014/main" id="{C0F9B276-78E8-9A32-0783-5C8739BCE2EF}"/>
              </a:ext>
            </a:extLst>
          </p:cNvPr>
          <p:cNvGrpSpPr/>
          <p:nvPr/>
        </p:nvGrpSpPr>
        <p:grpSpPr>
          <a:xfrm>
            <a:off x="8052683" y="1452657"/>
            <a:ext cx="641305" cy="1345997"/>
            <a:chOff x="553644" y="520129"/>
            <a:chExt cx="664290" cy="1394382"/>
          </a:xfrm>
        </p:grpSpPr>
        <p:sp>
          <p:nvSpPr>
            <p:cNvPr id="15" name="Google Shape;187;p29">
              <a:extLst>
                <a:ext uri="{FF2B5EF4-FFF2-40B4-BE49-F238E27FC236}">
                  <a16:creationId xmlns:a16="http://schemas.microsoft.com/office/drawing/2014/main" id="{3F17C8DE-4349-3B99-B085-17580806ABF1}"/>
                </a:ext>
              </a:extLst>
            </p:cNvPr>
            <p:cNvSpPr/>
            <p:nvPr/>
          </p:nvSpPr>
          <p:spPr>
            <a:xfrm>
              <a:off x="553644" y="520129"/>
              <a:ext cx="664290" cy="1394382"/>
            </a:xfrm>
            <a:custGeom>
              <a:avLst/>
              <a:gdLst/>
              <a:ahLst/>
              <a:cxnLst/>
              <a:rect l="l" t="t" r="r" b="b"/>
              <a:pathLst>
                <a:path w="9709" h="20379" extrusionOk="0">
                  <a:moveTo>
                    <a:pt x="8070" y="0"/>
                  </a:moveTo>
                  <a:cubicBezTo>
                    <a:pt x="8019" y="29"/>
                    <a:pt x="7969" y="66"/>
                    <a:pt x="7914" y="86"/>
                  </a:cubicBezTo>
                  <a:cubicBezTo>
                    <a:pt x="7609" y="189"/>
                    <a:pt x="7411" y="410"/>
                    <a:pt x="7279" y="686"/>
                  </a:cubicBezTo>
                  <a:cubicBezTo>
                    <a:pt x="7195" y="861"/>
                    <a:pt x="7120" y="1052"/>
                    <a:pt x="7093" y="1243"/>
                  </a:cubicBezTo>
                  <a:cubicBezTo>
                    <a:pt x="7033" y="1666"/>
                    <a:pt x="6991" y="2093"/>
                    <a:pt x="6973" y="2521"/>
                  </a:cubicBezTo>
                  <a:cubicBezTo>
                    <a:pt x="6944" y="3214"/>
                    <a:pt x="6941" y="3907"/>
                    <a:pt x="6931" y="4600"/>
                  </a:cubicBezTo>
                  <a:cubicBezTo>
                    <a:pt x="6929" y="4689"/>
                    <a:pt x="6944" y="4778"/>
                    <a:pt x="6947" y="4865"/>
                  </a:cubicBezTo>
                  <a:cubicBezTo>
                    <a:pt x="6953" y="5144"/>
                    <a:pt x="6961" y="5423"/>
                    <a:pt x="6959" y="5700"/>
                  </a:cubicBezTo>
                  <a:cubicBezTo>
                    <a:pt x="6959" y="5811"/>
                    <a:pt x="6935" y="5921"/>
                    <a:pt x="6916" y="6080"/>
                  </a:cubicBezTo>
                  <a:cubicBezTo>
                    <a:pt x="6865" y="6009"/>
                    <a:pt x="6844" y="5985"/>
                    <a:pt x="6830" y="5958"/>
                  </a:cubicBezTo>
                  <a:cubicBezTo>
                    <a:pt x="6617" y="5534"/>
                    <a:pt x="6407" y="5108"/>
                    <a:pt x="6191" y="4684"/>
                  </a:cubicBezTo>
                  <a:cubicBezTo>
                    <a:pt x="6032" y="4377"/>
                    <a:pt x="5796" y="4143"/>
                    <a:pt x="5456" y="4050"/>
                  </a:cubicBezTo>
                  <a:cubicBezTo>
                    <a:pt x="5312" y="4010"/>
                    <a:pt x="5171" y="3991"/>
                    <a:pt x="5034" y="3991"/>
                  </a:cubicBezTo>
                  <a:cubicBezTo>
                    <a:pt x="4697" y="3991"/>
                    <a:pt x="4383" y="4110"/>
                    <a:pt x="4096" y="4342"/>
                  </a:cubicBezTo>
                  <a:cubicBezTo>
                    <a:pt x="3895" y="4506"/>
                    <a:pt x="3796" y="4725"/>
                    <a:pt x="3790" y="4983"/>
                  </a:cubicBezTo>
                  <a:cubicBezTo>
                    <a:pt x="3787" y="5106"/>
                    <a:pt x="3793" y="5229"/>
                    <a:pt x="3790" y="5351"/>
                  </a:cubicBezTo>
                  <a:cubicBezTo>
                    <a:pt x="3789" y="5400"/>
                    <a:pt x="3774" y="5450"/>
                    <a:pt x="3765" y="5502"/>
                  </a:cubicBezTo>
                  <a:cubicBezTo>
                    <a:pt x="3730" y="5489"/>
                    <a:pt x="3717" y="5487"/>
                    <a:pt x="3705" y="5480"/>
                  </a:cubicBezTo>
                  <a:cubicBezTo>
                    <a:pt x="3688" y="5468"/>
                    <a:pt x="3672" y="5456"/>
                    <a:pt x="3658" y="5441"/>
                  </a:cubicBezTo>
                  <a:cubicBezTo>
                    <a:pt x="3352" y="5096"/>
                    <a:pt x="2952" y="4929"/>
                    <a:pt x="2518" y="4808"/>
                  </a:cubicBezTo>
                  <a:cubicBezTo>
                    <a:pt x="2442" y="4786"/>
                    <a:pt x="2370" y="4776"/>
                    <a:pt x="2302" y="4776"/>
                  </a:cubicBezTo>
                  <a:cubicBezTo>
                    <a:pt x="2113" y="4776"/>
                    <a:pt x="1955" y="4856"/>
                    <a:pt x="1820" y="5009"/>
                  </a:cubicBezTo>
                  <a:cubicBezTo>
                    <a:pt x="1685" y="5159"/>
                    <a:pt x="1576" y="5334"/>
                    <a:pt x="1466" y="5505"/>
                  </a:cubicBezTo>
                  <a:cubicBezTo>
                    <a:pt x="1300" y="5768"/>
                    <a:pt x="1306" y="6044"/>
                    <a:pt x="1417" y="6326"/>
                  </a:cubicBezTo>
                  <a:cubicBezTo>
                    <a:pt x="1439" y="6384"/>
                    <a:pt x="1451" y="6447"/>
                    <a:pt x="1474" y="6529"/>
                  </a:cubicBezTo>
                  <a:cubicBezTo>
                    <a:pt x="1247" y="6497"/>
                    <a:pt x="1055" y="6473"/>
                    <a:pt x="861" y="6444"/>
                  </a:cubicBezTo>
                  <a:cubicBezTo>
                    <a:pt x="842" y="6442"/>
                    <a:pt x="823" y="6440"/>
                    <a:pt x="804" y="6440"/>
                  </a:cubicBezTo>
                  <a:cubicBezTo>
                    <a:pt x="727" y="6440"/>
                    <a:pt x="657" y="6465"/>
                    <a:pt x="602" y="6530"/>
                  </a:cubicBezTo>
                  <a:cubicBezTo>
                    <a:pt x="467" y="6688"/>
                    <a:pt x="332" y="6848"/>
                    <a:pt x="198" y="7007"/>
                  </a:cubicBezTo>
                  <a:cubicBezTo>
                    <a:pt x="189" y="7018"/>
                    <a:pt x="188" y="7033"/>
                    <a:pt x="185" y="7045"/>
                  </a:cubicBezTo>
                  <a:cubicBezTo>
                    <a:pt x="44" y="7429"/>
                    <a:pt x="0" y="7823"/>
                    <a:pt x="45" y="8229"/>
                  </a:cubicBezTo>
                  <a:cubicBezTo>
                    <a:pt x="90" y="8640"/>
                    <a:pt x="134" y="9052"/>
                    <a:pt x="177" y="9465"/>
                  </a:cubicBezTo>
                  <a:lnTo>
                    <a:pt x="176" y="9463"/>
                  </a:lnTo>
                  <a:lnTo>
                    <a:pt x="176" y="9463"/>
                  </a:lnTo>
                  <a:cubicBezTo>
                    <a:pt x="209" y="9781"/>
                    <a:pt x="252" y="10098"/>
                    <a:pt x="272" y="10418"/>
                  </a:cubicBezTo>
                  <a:cubicBezTo>
                    <a:pt x="296" y="10832"/>
                    <a:pt x="296" y="11246"/>
                    <a:pt x="314" y="11660"/>
                  </a:cubicBezTo>
                  <a:cubicBezTo>
                    <a:pt x="338" y="12173"/>
                    <a:pt x="402" y="12677"/>
                    <a:pt x="650" y="13139"/>
                  </a:cubicBezTo>
                  <a:cubicBezTo>
                    <a:pt x="701" y="13235"/>
                    <a:pt x="734" y="13339"/>
                    <a:pt x="782" y="13438"/>
                  </a:cubicBezTo>
                  <a:cubicBezTo>
                    <a:pt x="1033" y="13965"/>
                    <a:pt x="1294" y="14484"/>
                    <a:pt x="1735" y="14880"/>
                  </a:cubicBezTo>
                  <a:cubicBezTo>
                    <a:pt x="1721" y="15420"/>
                    <a:pt x="1703" y="15956"/>
                    <a:pt x="1696" y="16494"/>
                  </a:cubicBezTo>
                  <a:cubicBezTo>
                    <a:pt x="1681" y="17554"/>
                    <a:pt x="1681" y="18614"/>
                    <a:pt x="1657" y="19674"/>
                  </a:cubicBezTo>
                  <a:cubicBezTo>
                    <a:pt x="1652" y="19882"/>
                    <a:pt x="1738" y="19984"/>
                    <a:pt x="1897" y="20064"/>
                  </a:cubicBezTo>
                  <a:cubicBezTo>
                    <a:pt x="1940" y="20085"/>
                    <a:pt x="1985" y="20101"/>
                    <a:pt x="2029" y="20119"/>
                  </a:cubicBezTo>
                  <a:cubicBezTo>
                    <a:pt x="2483" y="20305"/>
                    <a:pt x="2962" y="20353"/>
                    <a:pt x="3447" y="20370"/>
                  </a:cubicBezTo>
                  <a:cubicBezTo>
                    <a:pt x="3601" y="20376"/>
                    <a:pt x="3756" y="20379"/>
                    <a:pt x="3911" y="20379"/>
                  </a:cubicBezTo>
                  <a:cubicBezTo>
                    <a:pt x="4028" y="20379"/>
                    <a:pt x="4145" y="20377"/>
                    <a:pt x="4263" y="20374"/>
                  </a:cubicBezTo>
                  <a:cubicBezTo>
                    <a:pt x="4575" y="20368"/>
                    <a:pt x="4887" y="20358"/>
                    <a:pt x="5199" y="20334"/>
                  </a:cubicBezTo>
                  <a:cubicBezTo>
                    <a:pt x="5537" y="20305"/>
                    <a:pt x="5876" y="20266"/>
                    <a:pt x="6212" y="20221"/>
                  </a:cubicBezTo>
                  <a:cubicBezTo>
                    <a:pt x="6589" y="20172"/>
                    <a:pt x="6964" y="20112"/>
                    <a:pt x="7340" y="20056"/>
                  </a:cubicBezTo>
                  <a:cubicBezTo>
                    <a:pt x="7424" y="20043"/>
                    <a:pt x="7550" y="20047"/>
                    <a:pt x="7580" y="19999"/>
                  </a:cubicBezTo>
                  <a:cubicBezTo>
                    <a:pt x="7621" y="19930"/>
                    <a:pt x="7586" y="19818"/>
                    <a:pt x="7586" y="19725"/>
                  </a:cubicBezTo>
                  <a:cubicBezTo>
                    <a:pt x="7586" y="19045"/>
                    <a:pt x="7567" y="18364"/>
                    <a:pt x="7592" y="17684"/>
                  </a:cubicBezTo>
                  <a:cubicBezTo>
                    <a:pt x="7630" y="16713"/>
                    <a:pt x="7688" y="15741"/>
                    <a:pt x="7660" y="14769"/>
                  </a:cubicBezTo>
                  <a:cubicBezTo>
                    <a:pt x="7655" y="14649"/>
                    <a:pt x="7687" y="14562"/>
                    <a:pt x="7790" y="14493"/>
                  </a:cubicBezTo>
                  <a:cubicBezTo>
                    <a:pt x="8028" y="14337"/>
                    <a:pt x="8196" y="14119"/>
                    <a:pt x="8326" y="13866"/>
                  </a:cubicBezTo>
                  <a:cubicBezTo>
                    <a:pt x="8623" y="13285"/>
                    <a:pt x="8953" y="12719"/>
                    <a:pt x="9223" y="12127"/>
                  </a:cubicBezTo>
                  <a:cubicBezTo>
                    <a:pt x="9522" y="11474"/>
                    <a:pt x="9708" y="10788"/>
                    <a:pt x="9552" y="10053"/>
                  </a:cubicBezTo>
                  <a:cubicBezTo>
                    <a:pt x="9516" y="9889"/>
                    <a:pt x="9462" y="9744"/>
                    <a:pt x="9379" y="9600"/>
                  </a:cubicBezTo>
                  <a:cubicBezTo>
                    <a:pt x="9316" y="9490"/>
                    <a:pt x="9255" y="9370"/>
                    <a:pt x="9226" y="9249"/>
                  </a:cubicBezTo>
                  <a:cubicBezTo>
                    <a:pt x="9178" y="9037"/>
                    <a:pt x="9147" y="8821"/>
                    <a:pt x="9126" y="8605"/>
                  </a:cubicBezTo>
                  <a:cubicBezTo>
                    <a:pt x="9100" y="8335"/>
                    <a:pt x="9088" y="8062"/>
                    <a:pt x="9078" y="7792"/>
                  </a:cubicBezTo>
                  <a:cubicBezTo>
                    <a:pt x="9048" y="6955"/>
                    <a:pt x="9018" y="6119"/>
                    <a:pt x="8997" y="5283"/>
                  </a:cubicBezTo>
                  <a:cubicBezTo>
                    <a:pt x="8991" y="5006"/>
                    <a:pt x="9000" y="4725"/>
                    <a:pt x="9025" y="4447"/>
                  </a:cubicBezTo>
                  <a:cubicBezTo>
                    <a:pt x="9103" y="3565"/>
                    <a:pt x="9127" y="2683"/>
                    <a:pt x="9046" y="1799"/>
                  </a:cubicBezTo>
                  <a:cubicBezTo>
                    <a:pt x="9007" y="1372"/>
                    <a:pt x="8929" y="951"/>
                    <a:pt x="8769" y="549"/>
                  </a:cubicBezTo>
                  <a:cubicBezTo>
                    <a:pt x="8674" y="315"/>
                    <a:pt x="8545" y="119"/>
                    <a:pt x="8314"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88;p29">
              <a:extLst>
                <a:ext uri="{FF2B5EF4-FFF2-40B4-BE49-F238E27FC236}">
                  <a16:creationId xmlns:a16="http://schemas.microsoft.com/office/drawing/2014/main" id="{9B196A73-EA74-99B7-15F1-1D8E2403DF51}"/>
                </a:ext>
              </a:extLst>
            </p:cNvPr>
            <p:cNvGrpSpPr/>
            <p:nvPr/>
          </p:nvGrpSpPr>
          <p:grpSpPr>
            <a:xfrm>
              <a:off x="553644" y="520129"/>
              <a:ext cx="664290" cy="1394382"/>
              <a:chOff x="2326075" y="1249150"/>
              <a:chExt cx="242725" cy="509475"/>
            </a:xfrm>
          </p:grpSpPr>
          <p:sp>
            <p:nvSpPr>
              <p:cNvPr id="17" name="Google Shape;189;p29">
                <a:extLst>
                  <a:ext uri="{FF2B5EF4-FFF2-40B4-BE49-F238E27FC236}">
                    <a16:creationId xmlns:a16="http://schemas.microsoft.com/office/drawing/2014/main" id="{3BCB39B2-73EA-12D8-E999-C15F08D2C3CB}"/>
                  </a:ext>
                </a:extLst>
              </p:cNvPr>
              <p:cNvSpPr/>
              <p:nvPr/>
            </p:nvSpPr>
            <p:spPr>
              <a:xfrm>
                <a:off x="2362125" y="1371425"/>
                <a:ext cx="98300" cy="131425"/>
              </a:xfrm>
              <a:custGeom>
                <a:avLst/>
                <a:gdLst/>
                <a:ahLst/>
                <a:cxnLst/>
                <a:rect l="l" t="t" r="r" b="b"/>
                <a:pathLst>
                  <a:path w="3932" h="5257" extrusionOk="0">
                    <a:moveTo>
                      <a:pt x="851" y="0"/>
                    </a:moveTo>
                    <a:cubicBezTo>
                      <a:pt x="769" y="0"/>
                      <a:pt x="690" y="27"/>
                      <a:pt x="614" y="77"/>
                    </a:cubicBezTo>
                    <a:cubicBezTo>
                      <a:pt x="302" y="283"/>
                      <a:pt x="143" y="595"/>
                      <a:pt x="16" y="929"/>
                    </a:cubicBezTo>
                    <a:cubicBezTo>
                      <a:pt x="4" y="959"/>
                      <a:pt x="10" y="995"/>
                      <a:pt x="8" y="1030"/>
                    </a:cubicBezTo>
                    <a:cubicBezTo>
                      <a:pt x="1" y="1255"/>
                      <a:pt x="107" y="1450"/>
                      <a:pt x="175" y="1654"/>
                    </a:cubicBezTo>
                    <a:cubicBezTo>
                      <a:pt x="187" y="1690"/>
                      <a:pt x="220" y="1725"/>
                      <a:pt x="251" y="1747"/>
                    </a:cubicBezTo>
                    <a:cubicBezTo>
                      <a:pt x="517" y="1921"/>
                      <a:pt x="668" y="2188"/>
                      <a:pt x="833" y="2446"/>
                    </a:cubicBezTo>
                    <a:cubicBezTo>
                      <a:pt x="1094" y="2859"/>
                      <a:pt x="1334" y="3286"/>
                      <a:pt x="1675" y="3645"/>
                    </a:cubicBezTo>
                    <a:cubicBezTo>
                      <a:pt x="1762" y="3738"/>
                      <a:pt x="1825" y="3855"/>
                      <a:pt x="1900" y="3960"/>
                    </a:cubicBezTo>
                    <a:cubicBezTo>
                      <a:pt x="2022" y="4131"/>
                      <a:pt x="2013" y="4298"/>
                      <a:pt x="1890" y="4467"/>
                    </a:cubicBezTo>
                    <a:cubicBezTo>
                      <a:pt x="1789" y="4607"/>
                      <a:pt x="1797" y="4644"/>
                      <a:pt x="1935" y="4749"/>
                    </a:cubicBezTo>
                    <a:cubicBezTo>
                      <a:pt x="2091" y="4869"/>
                      <a:pt x="2253" y="4982"/>
                      <a:pt x="2412" y="5099"/>
                    </a:cubicBezTo>
                    <a:cubicBezTo>
                      <a:pt x="2566" y="5213"/>
                      <a:pt x="2743" y="5249"/>
                      <a:pt x="2943" y="5257"/>
                    </a:cubicBezTo>
                    <a:cubicBezTo>
                      <a:pt x="3171" y="5248"/>
                      <a:pt x="3401" y="5191"/>
                      <a:pt x="3611" y="5074"/>
                    </a:cubicBezTo>
                    <a:cubicBezTo>
                      <a:pt x="3837" y="4949"/>
                      <a:pt x="3932" y="4670"/>
                      <a:pt x="3846" y="4424"/>
                    </a:cubicBezTo>
                    <a:cubicBezTo>
                      <a:pt x="3803" y="4296"/>
                      <a:pt x="3765" y="4166"/>
                      <a:pt x="3726" y="4038"/>
                    </a:cubicBezTo>
                    <a:cubicBezTo>
                      <a:pt x="3704" y="3962"/>
                      <a:pt x="3692" y="3881"/>
                      <a:pt x="3660" y="3810"/>
                    </a:cubicBezTo>
                    <a:cubicBezTo>
                      <a:pt x="3617" y="3717"/>
                      <a:pt x="3555" y="3635"/>
                      <a:pt x="3507" y="3545"/>
                    </a:cubicBezTo>
                    <a:cubicBezTo>
                      <a:pt x="3088" y="2782"/>
                      <a:pt x="2724" y="1993"/>
                      <a:pt x="2424" y="1177"/>
                    </a:cubicBezTo>
                    <a:cubicBezTo>
                      <a:pt x="2236" y="668"/>
                      <a:pt x="1882" y="323"/>
                      <a:pt x="1370" y="143"/>
                    </a:cubicBezTo>
                    <a:cubicBezTo>
                      <a:pt x="1243" y="98"/>
                      <a:pt x="1111" y="64"/>
                      <a:pt x="982" y="22"/>
                    </a:cubicBezTo>
                    <a:cubicBezTo>
                      <a:pt x="937" y="7"/>
                      <a:pt x="893" y="0"/>
                      <a:pt x="851"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p29">
                <a:extLst>
                  <a:ext uri="{FF2B5EF4-FFF2-40B4-BE49-F238E27FC236}">
                    <a16:creationId xmlns:a16="http://schemas.microsoft.com/office/drawing/2014/main" id="{C9C06288-E17D-88B5-C280-F8476E72710A}"/>
                  </a:ext>
                </a:extLst>
              </p:cNvPr>
              <p:cNvSpPr/>
              <p:nvPr/>
            </p:nvSpPr>
            <p:spPr>
              <a:xfrm>
                <a:off x="2423425" y="1352425"/>
                <a:ext cx="75500" cy="129150"/>
              </a:xfrm>
              <a:custGeom>
                <a:avLst/>
                <a:gdLst/>
                <a:ahLst/>
                <a:cxnLst/>
                <a:rect l="l" t="t" r="r" b="b"/>
                <a:pathLst>
                  <a:path w="3020" h="5166" extrusionOk="0">
                    <a:moveTo>
                      <a:pt x="1163" y="0"/>
                    </a:moveTo>
                    <a:cubicBezTo>
                      <a:pt x="832" y="0"/>
                      <a:pt x="533" y="126"/>
                      <a:pt x="261" y="354"/>
                    </a:cubicBezTo>
                    <a:cubicBezTo>
                      <a:pt x="123" y="468"/>
                      <a:pt x="57" y="618"/>
                      <a:pt x="44" y="798"/>
                    </a:cubicBezTo>
                    <a:cubicBezTo>
                      <a:pt x="0" y="1440"/>
                      <a:pt x="102" y="2054"/>
                      <a:pt x="384" y="2636"/>
                    </a:cubicBezTo>
                    <a:cubicBezTo>
                      <a:pt x="534" y="2947"/>
                      <a:pt x="665" y="3269"/>
                      <a:pt x="824" y="3577"/>
                    </a:cubicBezTo>
                    <a:cubicBezTo>
                      <a:pt x="1019" y="3949"/>
                      <a:pt x="1231" y="4314"/>
                      <a:pt x="1442" y="4677"/>
                    </a:cubicBezTo>
                    <a:cubicBezTo>
                      <a:pt x="1555" y="4867"/>
                      <a:pt x="1723" y="5008"/>
                      <a:pt x="1921" y="5107"/>
                    </a:cubicBezTo>
                    <a:cubicBezTo>
                      <a:pt x="1982" y="5138"/>
                      <a:pt x="2044" y="5166"/>
                      <a:pt x="2113" y="5166"/>
                    </a:cubicBezTo>
                    <a:cubicBezTo>
                      <a:pt x="2152" y="5166"/>
                      <a:pt x="2193" y="5156"/>
                      <a:pt x="2237" y="5133"/>
                    </a:cubicBezTo>
                    <a:cubicBezTo>
                      <a:pt x="2225" y="5083"/>
                      <a:pt x="2215" y="5037"/>
                      <a:pt x="2201" y="4993"/>
                    </a:cubicBezTo>
                    <a:cubicBezTo>
                      <a:pt x="2108" y="4717"/>
                      <a:pt x="2033" y="4440"/>
                      <a:pt x="1984" y="4149"/>
                    </a:cubicBezTo>
                    <a:cubicBezTo>
                      <a:pt x="1897" y="3634"/>
                      <a:pt x="2075" y="3242"/>
                      <a:pt x="2468" y="2936"/>
                    </a:cubicBezTo>
                    <a:cubicBezTo>
                      <a:pt x="2597" y="2836"/>
                      <a:pt x="2764" y="2783"/>
                      <a:pt x="2953" y="2690"/>
                    </a:cubicBezTo>
                    <a:cubicBezTo>
                      <a:pt x="3006" y="2533"/>
                      <a:pt x="3019" y="2347"/>
                      <a:pt x="2934" y="2165"/>
                    </a:cubicBezTo>
                    <a:cubicBezTo>
                      <a:pt x="2679" y="1632"/>
                      <a:pt x="2437" y="1094"/>
                      <a:pt x="2161" y="573"/>
                    </a:cubicBezTo>
                    <a:cubicBezTo>
                      <a:pt x="2023" y="313"/>
                      <a:pt x="1799" y="114"/>
                      <a:pt x="1495" y="40"/>
                    </a:cubicBezTo>
                    <a:cubicBezTo>
                      <a:pt x="1381" y="13"/>
                      <a:pt x="1270" y="0"/>
                      <a:pt x="1163"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p29">
                <a:extLst>
                  <a:ext uri="{FF2B5EF4-FFF2-40B4-BE49-F238E27FC236}">
                    <a16:creationId xmlns:a16="http://schemas.microsoft.com/office/drawing/2014/main" id="{F65121F9-9D34-02B3-8B87-EB236780211C}"/>
                  </a:ext>
                </a:extLst>
              </p:cNvPr>
              <p:cNvSpPr/>
              <p:nvPr/>
            </p:nvSpPr>
            <p:spPr>
              <a:xfrm>
                <a:off x="2329275" y="1413375"/>
                <a:ext cx="234425" cy="341225"/>
              </a:xfrm>
              <a:custGeom>
                <a:avLst/>
                <a:gdLst/>
                <a:ahLst/>
                <a:cxnLst/>
                <a:rect l="l" t="t" r="r" b="b"/>
                <a:pathLst>
                  <a:path w="9377" h="13649" extrusionOk="0">
                    <a:moveTo>
                      <a:pt x="3412" y="8902"/>
                    </a:moveTo>
                    <a:cubicBezTo>
                      <a:pt x="3508" y="8902"/>
                      <a:pt x="3602" y="8918"/>
                      <a:pt x="3690" y="8980"/>
                    </a:cubicBezTo>
                    <a:cubicBezTo>
                      <a:pt x="3623" y="8993"/>
                      <a:pt x="3556" y="9001"/>
                      <a:pt x="3490" y="9001"/>
                    </a:cubicBezTo>
                    <a:cubicBezTo>
                      <a:pt x="3381" y="9001"/>
                      <a:pt x="3273" y="8979"/>
                      <a:pt x="3168" y="8919"/>
                    </a:cubicBezTo>
                    <a:cubicBezTo>
                      <a:pt x="3249" y="8914"/>
                      <a:pt x="3331" y="8902"/>
                      <a:pt x="3412" y="8902"/>
                    </a:cubicBezTo>
                    <a:close/>
                    <a:moveTo>
                      <a:pt x="763" y="1"/>
                    </a:moveTo>
                    <a:cubicBezTo>
                      <a:pt x="638" y="1"/>
                      <a:pt x="544" y="46"/>
                      <a:pt x="477" y="150"/>
                    </a:cubicBezTo>
                    <a:cubicBezTo>
                      <a:pt x="339" y="360"/>
                      <a:pt x="204" y="572"/>
                      <a:pt x="77" y="788"/>
                    </a:cubicBezTo>
                    <a:cubicBezTo>
                      <a:pt x="44" y="843"/>
                      <a:pt x="32" y="917"/>
                      <a:pt x="29" y="983"/>
                    </a:cubicBezTo>
                    <a:cubicBezTo>
                      <a:pt x="18" y="1166"/>
                      <a:pt x="0" y="1352"/>
                      <a:pt x="14" y="1533"/>
                    </a:cubicBezTo>
                    <a:cubicBezTo>
                      <a:pt x="41" y="1891"/>
                      <a:pt x="87" y="2249"/>
                      <a:pt x="126" y="2606"/>
                    </a:cubicBezTo>
                    <a:lnTo>
                      <a:pt x="126" y="2605"/>
                    </a:lnTo>
                    <a:cubicBezTo>
                      <a:pt x="141" y="2746"/>
                      <a:pt x="156" y="2888"/>
                      <a:pt x="171" y="3029"/>
                    </a:cubicBezTo>
                    <a:cubicBezTo>
                      <a:pt x="201" y="3299"/>
                      <a:pt x="243" y="3570"/>
                      <a:pt x="257" y="3840"/>
                    </a:cubicBezTo>
                    <a:cubicBezTo>
                      <a:pt x="282" y="4302"/>
                      <a:pt x="290" y="4764"/>
                      <a:pt x="300" y="5226"/>
                    </a:cubicBezTo>
                    <a:cubicBezTo>
                      <a:pt x="309" y="5583"/>
                      <a:pt x="378" y="5927"/>
                      <a:pt x="503" y="6261"/>
                    </a:cubicBezTo>
                    <a:cubicBezTo>
                      <a:pt x="707" y="6804"/>
                      <a:pt x="983" y="7312"/>
                      <a:pt x="1298" y="7796"/>
                    </a:cubicBezTo>
                    <a:cubicBezTo>
                      <a:pt x="1346" y="7870"/>
                      <a:pt x="1399" y="7946"/>
                      <a:pt x="1468" y="7999"/>
                    </a:cubicBezTo>
                    <a:cubicBezTo>
                      <a:pt x="1654" y="8144"/>
                      <a:pt x="1847" y="8284"/>
                      <a:pt x="2045" y="8411"/>
                    </a:cubicBezTo>
                    <a:cubicBezTo>
                      <a:pt x="2219" y="8524"/>
                      <a:pt x="2404" y="8615"/>
                      <a:pt x="2591" y="8722"/>
                    </a:cubicBezTo>
                    <a:cubicBezTo>
                      <a:pt x="2560" y="8755"/>
                      <a:pt x="2532" y="8766"/>
                      <a:pt x="2506" y="8766"/>
                    </a:cubicBezTo>
                    <a:cubicBezTo>
                      <a:pt x="2472" y="8766"/>
                      <a:pt x="2442" y="8747"/>
                      <a:pt x="2414" y="8733"/>
                    </a:cubicBezTo>
                    <a:cubicBezTo>
                      <a:pt x="2293" y="8670"/>
                      <a:pt x="2177" y="8599"/>
                      <a:pt x="2059" y="8533"/>
                    </a:cubicBezTo>
                    <a:cubicBezTo>
                      <a:pt x="1960" y="8477"/>
                      <a:pt x="1862" y="8423"/>
                      <a:pt x="1751" y="8362"/>
                    </a:cubicBezTo>
                    <a:cubicBezTo>
                      <a:pt x="1733" y="8847"/>
                      <a:pt x="1708" y="9301"/>
                      <a:pt x="1705" y="9756"/>
                    </a:cubicBezTo>
                    <a:cubicBezTo>
                      <a:pt x="1699" y="10863"/>
                      <a:pt x="1772" y="11972"/>
                      <a:pt x="1691" y="13079"/>
                    </a:cubicBezTo>
                    <a:cubicBezTo>
                      <a:pt x="1679" y="13238"/>
                      <a:pt x="1742" y="13321"/>
                      <a:pt x="1904" y="13384"/>
                    </a:cubicBezTo>
                    <a:cubicBezTo>
                      <a:pt x="2222" y="13510"/>
                      <a:pt x="2549" y="13600"/>
                      <a:pt x="2894" y="13607"/>
                    </a:cubicBezTo>
                    <a:cubicBezTo>
                      <a:pt x="3349" y="13620"/>
                      <a:pt x="3804" y="13649"/>
                      <a:pt x="4259" y="13649"/>
                    </a:cubicBezTo>
                    <a:cubicBezTo>
                      <a:pt x="4402" y="13649"/>
                      <a:pt x="4545" y="13646"/>
                      <a:pt x="4688" y="13639"/>
                    </a:cubicBezTo>
                    <a:cubicBezTo>
                      <a:pt x="5364" y="13604"/>
                      <a:pt x="6039" y="13508"/>
                      <a:pt x="6715" y="13427"/>
                    </a:cubicBezTo>
                    <a:cubicBezTo>
                      <a:pt x="6913" y="13403"/>
                      <a:pt x="7117" y="13375"/>
                      <a:pt x="7298" y="13273"/>
                    </a:cubicBezTo>
                    <a:cubicBezTo>
                      <a:pt x="7298" y="12956"/>
                      <a:pt x="7294" y="12650"/>
                      <a:pt x="7300" y="12344"/>
                    </a:cubicBezTo>
                    <a:cubicBezTo>
                      <a:pt x="7316" y="11610"/>
                      <a:pt x="7337" y="10877"/>
                      <a:pt x="7355" y="10141"/>
                    </a:cubicBezTo>
                    <a:cubicBezTo>
                      <a:pt x="7372" y="9489"/>
                      <a:pt x="7385" y="8838"/>
                      <a:pt x="7399" y="8185"/>
                    </a:cubicBezTo>
                    <a:cubicBezTo>
                      <a:pt x="7399" y="8159"/>
                      <a:pt x="7391" y="8134"/>
                      <a:pt x="7385" y="8087"/>
                    </a:cubicBezTo>
                    <a:cubicBezTo>
                      <a:pt x="7151" y="8210"/>
                      <a:pt x="6938" y="8342"/>
                      <a:pt x="6710" y="8441"/>
                    </a:cubicBezTo>
                    <a:cubicBezTo>
                      <a:pt x="6475" y="8542"/>
                      <a:pt x="6228" y="8624"/>
                      <a:pt x="5981" y="8694"/>
                    </a:cubicBezTo>
                    <a:cubicBezTo>
                      <a:pt x="5767" y="8752"/>
                      <a:pt x="5554" y="8834"/>
                      <a:pt x="5311" y="8834"/>
                    </a:cubicBezTo>
                    <a:cubicBezTo>
                      <a:pt x="5287" y="8834"/>
                      <a:pt x="5262" y="8833"/>
                      <a:pt x="5237" y="8832"/>
                    </a:cubicBezTo>
                    <a:cubicBezTo>
                      <a:pt x="5319" y="8691"/>
                      <a:pt x="5439" y="8683"/>
                      <a:pt x="5549" y="8659"/>
                    </a:cubicBezTo>
                    <a:cubicBezTo>
                      <a:pt x="6216" y="8512"/>
                      <a:pt x="6844" y="8266"/>
                      <a:pt x="7433" y="7912"/>
                    </a:cubicBezTo>
                    <a:cubicBezTo>
                      <a:pt x="7781" y="7702"/>
                      <a:pt x="8015" y="7418"/>
                      <a:pt x="8188" y="7058"/>
                    </a:cubicBezTo>
                    <a:cubicBezTo>
                      <a:pt x="8397" y="6623"/>
                      <a:pt x="8617" y="6194"/>
                      <a:pt x="8848" y="5771"/>
                    </a:cubicBezTo>
                    <a:cubicBezTo>
                      <a:pt x="9193" y="5134"/>
                      <a:pt x="9376" y="4464"/>
                      <a:pt x="9336" y="3738"/>
                    </a:cubicBezTo>
                    <a:cubicBezTo>
                      <a:pt x="9319" y="3430"/>
                      <a:pt x="9249" y="3146"/>
                      <a:pt x="8997" y="2941"/>
                    </a:cubicBezTo>
                    <a:cubicBezTo>
                      <a:pt x="8977" y="2924"/>
                      <a:pt x="8965" y="2897"/>
                      <a:pt x="8958" y="2873"/>
                    </a:cubicBezTo>
                    <a:cubicBezTo>
                      <a:pt x="8910" y="2689"/>
                      <a:pt x="8799" y="2539"/>
                      <a:pt x="8670" y="2410"/>
                    </a:cubicBezTo>
                    <a:cubicBezTo>
                      <a:pt x="8475" y="2213"/>
                      <a:pt x="8263" y="2032"/>
                      <a:pt x="8056" y="1846"/>
                    </a:cubicBezTo>
                    <a:cubicBezTo>
                      <a:pt x="7930" y="1732"/>
                      <a:pt x="7792" y="1631"/>
                      <a:pt x="7673" y="1509"/>
                    </a:cubicBezTo>
                    <a:cubicBezTo>
                      <a:pt x="7373" y="1205"/>
                      <a:pt x="7082" y="891"/>
                      <a:pt x="6787" y="581"/>
                    </a:cubicBezTo>
                    <a:cubicBezTo>
                      <a:pt x="6712" y="501"/>
                      <a:pt x="6667" y="467"/>
                      <a:pt x="6607" y="467"/>
                    </a:cubicBezTo>
                    <a:cubicBezTo>
                      <a:pt x="6570" y="467"/>
                      <a:pt x="6526" y="481"/>
                      <a:pt x="6466" y="504"/>
                    </a:cubicBezTo>
                    <a:cubicBezTo>
                      <a:pt x="6123" y="641"/>
                      <a:pt x="5808" y="1149"/>
                      <a:pt x="5861" y="1512"/>
                    </a:cubicBezTo>
                    <a:cubicBezTo>
                      <a:pt x="5900" y="1780"/>
                      <a:pt x="5951" y="2048"/>
                      <a:pt x="6027" y="2306"/>
                    </a:cubicBezTo>
                    <a:cubicBezTo>
                      <a:pt x="6186" y="2843"/>
                      <a:pt x="6485" y="3296"/>
                      <a:pt x="6950" y="3613"/>
                    </a:cubicBezTo>
                    <a:cubicBezTo>
                      <a:pt x="7355" y="3888"/>
                      <a:pt x="7564" y="4275"/>
                      <a:pt x="7682" y="4728"/>
                    </a:cubicBezTo>
                    <a:cubicBezTo>
                      <a:pt x="7691" y="4765"/>
                      <a:pt x="7678" y="4809"/>
                      <a:pt x="7672" y="4897"/>
                    </a:cubicBezTo>
                    <a:cubicBezTo>
                      <a:pt x="7544" y="4663"/>
                      <a:pt x="7526" y="4431"/>
                      <a:pt x="7360" y="4257"/>
                    </a:cubicBezTo>
                    <a:lnTo>
                      <a:pt x="7360" y="4257"/>
                    </a:lnTo>
                    <a:cubicBezTo>
                      <a:pt x="7301" y="4396"/>
                      <a:pt x="7381" y="4539"/>
                      <a:pt x="7282" y="4648"/>
                    </a:cubicBezTo>
                    <a:cubicBezTo>
                      <a:pt x="7255" y="4528"/>
                      <a:pt x="7262" y="4405"/>
                      <a:pt x="7232" y="4291"/>
                    </a:cubicBezTo>
                    <a:cubicBezTo>
                      <a:pt x="7205" y="4183"/>
                      <a:pt x="7256" y="4045"/>
                      <a:pt x="7115" y="3936"/>
                    </a:cubicBezTo>
                    <a:cubicBezTo>
                      <a:pt x="7058" y="4099"/>
                      <a:pt x="7021" y="4242"/>
                      <a:pt x="6962" y="4374"/>
                    </a:cubicBezTo>
                    <a:cubicBezTo>
                      <a:pt x="6898" y="4515"/>
                      <a:pt x="6826" y="4654"/>
                      <a:pt x="6733" y="4777"/>
                    </a:cubicBezTo>
                    <a:cubicBezTo>
                      <a:pt x="6614" y="4933"/>
                      <a:pt x="6475" y="5076"/>
                      <a:pt x="6339" y="5219"/>
                    </a:cubicBezTo>
                    <a:cubicBezTo>
                      <a:pt x="5976" y="5597"/>
                      <a:pt x="5667" y="6008"/>
                      <a:pt x="5534" y="6531"/>
                    </a:cubicBezTo>
                    <a:cubicBezTo>
                      <a:pt x="5442" y="6375"/>
                      <a:pt x="5444" y="6330"/>
                      <a:pt x="5535" y="6137"/>
                    </a:cubicBezTo>
                    <a:cubicBezTo>
                      <a:pt x="5708" y="5763"/>
                      <a:pt x="5936" y="5433"/>
                      <a:pt x="6231" y="5140"/>
                    </a:cubicBezTo>
                    <a:cubicBezTo>
                      <a:pt x="6550" y="4825"/>
                      <a:pt x="6851" y="4492"/>
                      <a:pt x="6961" y="4033"/>
                    </a:cubicBezTo>
                    <a:cubicBezTo>
                      <a:pt x="7009" y="3832"/>
                      <a:pt x="7013" y="3840"/>
                      <a:pt x="6857" y="3712"/>
                    </a:cubicBezTo>
                    <a:cubicBezTo>
                      <a:pt x="6701" y="3585"/>
                      <a:pt x="6556" y="3441"/>
                      <a:pt x="6418" y="3293"/>
                    </a:cubicBezTo>
                    <a:cubicBezTo>
                      <a:pt x="6330" y="3199"/>
                      <a:pt x="6263" y="3085"/>
                      <a:pt x="6189" y="2980"/>
                    </a:cubicBezTo>
                    <a:cubicBezTo>
                      <a:pt x="6142" y="2914"/>
                      <a:pt x="6089" y="2862"/>
                      <a:pt x="6004" y="2862"/>
                    </a:cubicBezTo>
                    <a:cubicBezTo>
                      <a:pt x="5999" y="2862"/>
                      <a:pt x="5995" y="2863"/>
                      <a:pt x="5990" y="2863"/>
                    </a:cubicBezTo>
                    <a:cubicBezTo>
                      <a:pt x="5976" y="2864"/>
                      <a:pt x="5963" y="2864"/>
                      <a:pt x="5950" y="2864"/>
                    </a:cubicBezTo>
                    <a:cubicBezTo>
                      <a:pt x="5766" y="2864"/>
                      <a:pt x="5609" y="2788"/>
                      <a:pt x="5460" y="2683"/>
                    </a:cubicBezTo>
                    <a:cubicBezTo>
                      <a:pt x="5417" y="2651"/>
                      <a:pt x="5364" y="2630"/>
                      <a:pt x="5307" y="2599"/>
                    </a:cubicBezTo>
                    <a:lnTo>
                      <a:pt x="5307" y="2599"/>
                    </a:lnTo>
                    <a:cubicBezTo>
                      <a:pt x="5316" y="2753"/>
                      <a:pt x="5333" y="2873"/>
                      <a:pt x="5330" y="2993"/>
                    </a:cubicBezTo>
                    <a:cubicBezTo>
                      <a:pt x="5325" y="3163"/>
                      <a:pt x="5265" y="3316"/>
                      <a:pt x="5132" y="3427"/>
                    </a:cubicBezTo>
                    <a:cubicBezTo>
                      <a:pt x="4902" y="3617"/>
                      <a:pt x="4612" y="3712"/>
                      <a:pt x="4324" y="3712"/>
                    </a:cubicBezTo>
                    <a:cubicBezTo>
                      <a:pt x="4125" y="3712"/>
                      <a:pt x="3927" y="3666"/>
                      <a:pt x="3751" y="3574"/>
                    </a:cubicBezTo>
                    <a:cubicBezTo>
                      <a:pt x="3549" y="3468"/>
                      <a:pt x="3375" y="3310"/>
                      <a:pt x="3187" y="3173"/>
                    </a:cubicBezTo>
                    <a:cubicBezTo>
                      <a:pt x="3123" y="3125"/>
                      <a:pt x="3064" y="3071"/>
                      <a:pt x="3010" y="3028"/>
                    </a:cubicBezTo>
                    <a:cubicBezTo>
                      <a:pt x="2870" y="3092"/>
                      <a:pt x="2750" y="3161"/>
                      <a:pt x="2623" y="3200"/>
                    </a:cubicBezTo>
                    <a:cubicBezTo>
                      <a:pt x="2483" y="3244"/>
                      <a:pt x="2342" y="3272"/>
                      <a:pt x="2205" y="3272"/>
                    </a:cubicBezTo>
                    <a:cubicBezTo>
                      <a:pt x="2033" y="3272"/>
                      <a:pt x="1865" y="3228"/>
                      <a:pt x="1706" y="3112"/>
                    </a:cubicBezTo>
                    <a:cubicBezTo>
                      <a:pt x="1621" y="3049"/>
                      <a:pt x="1535" y="3016"/>
                      <a:pt x="1432" y="2998"/>
                    </a:cubicBezTo>
                    <a:cubicBezTo>
                      <a:pt x="1070" y="2930"/>
                      <a:pt x="779" y="2756"/>
                      <a:pt x="617" y="2407"/>
                    </a:cubicBezTo>
                    <a:lnTo>
                      <a:pt x="617" y="2407"/>
                    </a:lnTo>
                    <a:cubicBezTo>
                      <a:pt x="819" y="2587"/>
                      <a:pt x="1019" y="2768"/>
                      <a:pt x="1294" y="2845"/>
                    </a:cubicBezTo>
                    <a:cubicBezTo>
                      <a:pt x="1188" y="2656"/>
                      <a:pt x="1067" y="2479"/>
                      <a:pt x="954" y="2299"/>
                    </a:cubicBezTo>
                    <a:cubicBezTo>
                      <a:pt x="758" y="1981"/>
                      <a:pt x="717" y="1870"/>
                      <a:pt x="734" y="1691"/>
                    </a:cubicBezTo>
                    <a:lnTo>
                      <a:pt x="734" y="1691"/>
                    </a:lnTo>
                    <a:cubicBezTo>
                      <a:pt x="843" y="1874"/>
                      <a:pt x="953" y="2030"/>
                      <a:pt x="1031" y="2200"/>
                    </a:cubicBezTo>
                    <a:cubicBezTo>
                      <a:pt x="1179" y="2519"/>
                      <a:pt x="1424" y="2747"/>
                      <a:pt x="1699" y="2954"/>
                    </a:cubicBezTo>
                    <a:cubicBezTo>
                      <a:pt x="1862" y="3080"/>
                      <a:pt x="2042" y="3134"/>
                      <a:pt x="2248" y="3134"/>
                    </a:cubicBezTo>
                    <a:cubicBezTo>
                      <a:pt x="2250" y="3134"/>
                      <a:pt x="2252" y="3134"/>
                      <a:pt x="2254" y="3134"/>
                    </a:cubicBezTo>
                    <a:cubicBezTo>
                      <a:pt x="2547" y="3134"/>
                      <a:pt x="2789" y="3034"/>
                      <a:pt x="2997" y="2827"/>
                    </a:cubicBezTo>
                    <a:cubicBezTo>
                      <a:pt x="3198" y="2626"/>
                      <a:pt x="3219" y="2486"/>
                      <a:pt x="3055" y="2258"/>
                    </a:cubicBezTo>
                    <a:cubicBezTo>
                      <a:pt x="2983" y="2159"/>
                      <a:pt x="2912" y="2059"/>
                      <a:pt x="2831" y="1966"/>
                    </a:cubicBezTo>
                    <a:cubicBezTo>
                      <a:pt x="2494" y="1580"/>
                      <a:pt x="2222" y="1149"/>
                      <a:pt x="1951" y="717"/>
                    </a:cubicBezTo>
                    <a:cubicBezTo>
                      <a:pt x="1886" y="614"/>
                      <a:pt x="1823" y="507"/>
                      <a:pt x="1750" y="411"/>
                    </a:cubicBezTo>
                    <a:cubicBezTo>
                      <a:pt x="1691" y="338"/>
                      <a:pt x="1627" y="252"/>
                      <a:pt x="1547" y="216"/>
                    </a:cubicBezTo>
                    <a:cubicBezTo>
                      <a:pt x="1306" y="111"/>
                      <a:pt x="1059" y="12"/>
                      <a:pt x="788" y="2"/>
                    </a:cubicBezTo>
                    <a:cubicBezTo>
                      <a:pt x="780" y="1"/>
                      <a:pt x="771" y="1"/>
                      <a:pt x="763"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p29">
                <a:extLst>
                  <a:ext uri="{FF2B5EF4-FFF2-40B4-BE49-F238E27FC236}">
                    <a16:creationId xmlns:a16="http://schemas.microsoft.com/office/drawing/2014/main" id="{4D35787F-8A93-4C25-0BE4-3439750D730D}"/>
                  </a:ext>
                </a:extLst>
              </p:cNvPr>
              <p:cNvSpPr/>
              <p:nvPr/>
            </p:nvSpPr>
            <p:spPr>
              <a:xfrm>
                <a:off x="2499725" y="1252700"/>
                <a:ext cx="52425" cy="221600"/>
              </a:xfrm>
              <a:custGeom>
                <a:avLst/>
                <a:gdLst/>
                <a:ahLst/>
                <a:cxnLst/>
                <a:rect l="l" t="t" r="r" b="b"/>
                <a:pathLst>
                  <a:path w="2097" h="8864" extrusionOk="0">
                    <a:moveTo>
                      <a:pt x="1261" y="1"/>
                    </a:moveTo>
                    <a:cubicBezTo>
                      <a:pt x="1164" y="1"/>
                      <a:pt x="1043" y="38"/>
                      <a:pt x="884" y="119"/>
                    </a:cubicBezTo>
                    <a:cubicBezTo>
                      <a:pt x="836" y="143"/>
                      <a:pt x="792" y="178"/>
                      <a:pt x="749" y="211"/>
                    </a:cubicBezTo>
                    <a:cubicBezTo>
                      <a:pt x="509" y="401"/>
                      <a:pt x="360" y="652"/>
                      <a:pt x="314" y="949"/>
                    </a:cubicBezTo>
                    <a:cubicBezTo>
                      <a:pt x="246" y="1398"/>
                      <a:pt x="179" y="1849"/>
                      <a:pt x="155" y="2302"/>
                    </a:cubicBezTo>
                    <a:cubicBezTo>
                      <a:pt x="119" y="2954"/>
                      <a:pt x="122" y="3606"/>
                      <a:pt x="111" y="4259"/>
                    </a:cubicBezTo>
                    <a:cubicBezTo>
                      <a:pt x="108" y="4367"/>
                      <a:pt x="128" y="4475"/>
                      <a:pt x="129" y="4583"/>
                    </a:cubicBezTo>
                    <a:cubicBezTo>
                      <a:pt x="132" y="4957"/>
                      <a:pt x="149" y="5332"/>
                      <a:pt x="131" y="5704"/>
                    </a:cubicBezTo>
                    <a:cubicBezTo>
                      <a:pt x="114" y="6041"/>
                      <a:pt x="57" y="6378"/>
                      <a:pt x="17" y="6714"/>
                    </a:cubicBezTo>
                    <a:cubicBezTo>
                      <a:pt x="9" y="6781"/>
                      <a:pt x="0" y="6841"/>
                      <a:pt x="57" y="6901"/>
                    </a:cubicBezTo>
                    <a:cubicBezTo>
                      <a:pt x="252" y="7110"/>
                      <a:pt x="431" y="7335"/>
                      <a:pt x="636" y="7531"/>
                    </a:cubicBezTo>
                    <a:cubicBezTo>
                      <a:pt x="959" y="7840"/>
                      <a:pt x="1301" y="8132"/>
                      <a:pt x="1633" y="8433"/>
                    </a:cubicBezTo>
                    <a:cubicBezTo>
                      <a:pt x="1781" y="8568"/>
                      <a:pt x="1928" y="8706"/>
                      <a:pt x="2096" y="8864"/>
                    </a:cubicBezTo>
                    <a:cubicBezTo>
                      <a:pt x="2071" y="8645"/>
                      <a:pt x="2041" y="8457"/>
                      <a:pt x="2030" y="8270"/>
                    </a:cubicBezTo>
                    <a:cubicBezTo>
                      <a:pt x="2005" y="7857"/>
                      <a:pt x="1994" y="7441"/>
                      <a:pt x="1970" y="7029"/>
                    </a:cubicBezTo>
                    <a:cubicBezTo>
                      <a:pt x="1919" y="6125"/>
                      <a:pt x="1888" y="5224"/>
                      <a:pt x="1943" y="4320"/>
                    </a:cubicBezTo>
                    <a:cubicBezTo>
                      <a:pt x="1969" y="3921"/>
                      <a:pt x="2006" y="3521"/>
                      <a:pt x="2011" y="3122"/>
                    </a:cubicBezTo>
                    <a:cubicBezTo>
                      <a:pt x="2014" y="2646"/>
                      <a:pt x="1994" y="2170"/>
                      <a:pt x="1970" y="1696"/>
                    </a:cubicBezTo>
                    <a:cubicBezTo>
                      <a:pt x="1946" y="1231"/>
                      <a:pt x="1856" y="779"/>
                      <a:pt x="1651" y="358"/>
                    </a:cubicBezTo>
                    <a:cubicBezTo>
                      <a:pt x="1540" y="131"/>
                      <a:pt x="1441" y="1"/>
                      <a:pt x="1261"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p29">
                <a:extLst>
                  <a:ext uri="{FF2B5EF4-FFF2-40B4-BE49-F238E27FC236}">
                    <a16:creationId xmlns:a16="http://schemas.microsoft.com/office/drawing/2014/main" id="{1E91EEA4-2833-7AAF-1D57-595514BFA804}"/>
                  </a:ext>
                </a:extLst>
              </p:cNvPr>
              <p:cNvSpPr/>
              <p:nvPr/>
            </p:nvSpPr>
            <p:spPr>
              <a:xfrm>
                <a:off x="2326075" y="1249150"/>
                <a:ext cx="242725" cy="509475"/>
              </a:xfrm>
              <a:custGeom>
                <a:avLst/>
                <a:gdLst/>
                <a:ahLst/>
                <a:cxnLst/>
                <a:rect l="l" t="t" r="r" b="b"/>
                <a:pathLst>
                  <a:path w="9709" h="20379" extrusionOk="0">
                    <a:moveTo>
                      <a:pt x="8207" y="143"/>
                    </a:moveTo>
                    <a:cubicBezTo>
                      <a:pt x="8387" y="143"/>
                      <a:pt x="8486" y="273"/>
                      <a:pt x="8597" y="500"/>
                    </a:cubicBezTo>
                    <a:cubicBezTo>
                      <a:pt x="8802" y="921"/>
                      <a:pt x="8892" y="1375"/>
                      <a:pt x="8916" y="1838"/>
                    </a:cubicBezTo>
                    <a:cubicBezTo>
                      <a:pt x="8940" y="2312"/>
                      <a:pt x="8960" y="2788"/>
                      <a:pt x="8957" y="3264"/>
                    </a:cubicBezTo>
                    <a:cubicBezTo>
                      <a:pt x="8952" y="3663"/>
                      <a:pt x="8915" y="4063"/>
                      <a:pt x="8889" y="4462"/>
                    </a:cubicBezTo>
                    <a:cubicBezTo>
                      <a:pt x="8834" y="5366"/>
                      <a:pt x="8865" y="6269"/>
                      <a:pt x="8916" y="7171"/>
                    </a:cubicBezTo>
                    <a:cubicBezTo>
                      <a:pt x="8940" y="7585"/>
                      <a:pt x="8951" y="7999"/>
                      <a:pt x="8976" y="8413"/>
                    </a:cubicBezTo>
                    <a:cubicBezTo>
                      <a:pt x="8987" y="8601"/>
                      <a:pt x="9017" y="8787"/>
                      <a:pt x="9042" y="9006"/>
                    </a:cubicBezTo>
                    <a:cubicBezTo>
                      <a:pt x="8873" y="8850"/>
                      <a:pt x="8727" y="8710"/>
                      <a:pt x="8579" y="8575"/>
                    </a:cubicBezTo>
                    <a:cubicBezTo>
                      <a:pt x="8245" y="8275"/>
                      <a:pt x="7905" y="7982"/>
                      <a:pt x="7582" y="7673"/>
                    </a:cubicBezTo>
                    <a:cubicBezTo>
                      <a:pt x="7377" y="7477"/>
                      <a:pt x="7198" y="7252"/>
                      <a:pt x="7003" y="7045"/>
                    </a:cubicBezTo>
                    <a:cubicBezTo>
                      <a:pt x="6946" y="6985"/>
                      <a:pt x="6955" y="6925"/>
                      <a:pt x="6963" y="6857"/>
                    </a:cubicBezTo>
                    <a:cubicBezTo>
                      <a:pt x="7003" y="6520"/>
                      <a:pt x="7060" y="6183"/>
                      <a:pt x="7077" y="5846"/>
                    </a:cubicBezTo>
                    <a:cubicBezTo>
                      <a:pt x="7095" y="5474"/>
                      <a:pt x="7078" y="5099"/>
                      <a:pt x="7075" y="4727"/>
                    </a:cubicBezTo>
                    <a:cubicBezTo>
                      <a:pt x="7074" y="4617"/>
                      <a:pt x="7054" y="4509"/>
                      <a:pt x="7057" y="4401"/>
                    </a:cubicBezTo>
                    <a:cubicBezTo>
                      <a:pt x="7068" y="3748"/>
                      <a:pt x="7065" y="3096"/>
                      <a:pt x="7101" y="2444"/>
                    </a:cubicBezTo>
                    <a:cubicBezTo>
                      <a:pt x="7125" y="1991"/>
                      <a:pt x="7192" y="1541"/>
                      <a:pt x="7260" y="1091"/>
                    </a:cubicBezTo>
                    <a:cubicBezTo>
                      <a:pt x="7306" y="795"/>
                      <a:pt x="7455" y="543"/>
                      <a:pt x="7695" y="354"/>
                    </a:cubicBezTo>
                    <a:cubicBezTo>
                      <a:pt x="7738" y="320"/>
                      <a:pt x="7782" y="285"/>
                      <a:pt x="7830" y="261"/>
                    </a:cubicBezTo>
                    <a:cubicBezTo>
                      <a:pt x="7989" y="180"/>
                      <a:pt x="8110" y="143"/>
                      <a:pt x="8207" y="143"/>
                    </a:cubicBezTo>
                    <a:close/>
                    <a:moveTo>
                      <a:pt x="5057" y="4131"/>
                    </a:moveTo>
                    <a:cubicBezTo>
                      <a:pt x="5164" y="4131"/>
                      <a:pt x="5275" y="4144"/>
                      <a:pt x="5389" y="4171"/>
                    </a:cubicBezTo>
                    <a:cubicBezTo>
                      <a:pt x="5693" y="4245"/>
                      <a:pt x="5917" y="4444"/>
                      <a:pt x="6053" y="4704"/>
                    </a:cubicBezTo>
                    <a:cubicBezTo>
                      <a:pt x="6329" y="5225"/>
                      <a:pt x="6573" y="5763"/>
                      <a:pt x="6826" y="6296"/>
                    </a:cubicBezTo>
                    <a:cubicBezTo>
                      <a:pt x="6913" y="6478"/>
                      <a:pt x="6900" y="6664"/>
                      <a:pt x="6847" y="6821"/>
                    </a:cubicBezTo>
                    <a:cubicBezTo>
                      <a:pt x="6658" y="6914"/>
                      <a:pt x="6491" y="6967"/>
                      <a:pt x="6362" y="7067"/>
                    </a:cubicBezTo>
                    <a:cubicBezTo>
                      <a:pt x="5969" y="7373"/>
                      <a:pt x="5789" y="7765"/>
                      <a:pt x="5878" y="8280"/>
                    </a:cubicBezTo>
                    <a:cubicBezTo>
                      <a:pt x="5927" y="8571"/>
                      <a:pt x="6002" y="8848"/>
                      <a:pt x="6095" y="9124"/>
                    </a:cubicBezTo>
                    <a:cubicBezTo>
                      <a:pt x="6109" y="9168"/>
                      <a:pt x="6118" y="9214"/>
                      <a:pt x="6131" y="9264"/>
                    </a:cubicBezTo>
                    <a:cubicBezTo>
                      <a:pt x="6087" y="9287"/>
                      <a:pt x="6046" y="9297"/>
                      <a:pt x="6007" y="9297"/>
                    </a:cubicBezTo>
                    <a:cubicBezTo>
                      <a:pt x="5938" y="9297"/>
                      <a:pt x="5876" y="9269"/>
                      <a:pt x="5815" y="9238"/>
                    </a:cubicBezTo>
                    <a:cubicBezTo>
                      <a:pt x="5617" y="9139"/>
                      <a:pt x="5449" y="9000"/>
                      <a:pt x="5336" y="8808"/>
                    </a:cubicBezTo>
                    <a:cubicBezTo>
                      <a:pt x="5125" y="8445"/>
                      <a:pt x="4912" y="8080"/>
                      <a:pt x="4718" y="7708"/>
                    </a:cubicBezTo>
                    <a:cubicBezTo>
                      <a:pt x="4557" y="7400"/>
                      <a:pt x="4428" y="7079"/>
                      <a:pt x="4278" y="6767"/>
                    </a:cubicBezTo>
                    <a:cubicBezTo>
                      <a:pt x="3996" y="6185"/>
                      <a:pt x="3893" y="5571"/>
                      <a:pt x="3938" y="4929"/>
                    </a:cubicBezTo>
                    <a:cubicBezTo>
                      <a:pt x="3950" y="4749"/>
                      <a:pt x="4017" y="4599"/>
                      <a:pt x="4155" y="4485"/>
                    </a:cubicBezTo>
                    <a:cubicBezTo>
                      <a:pt x="4427" y="4257"/>
                      <a:pt x="4726" y="4131"/>
                      <a:pt x="5057" y="4131"/>
                    </a:cubicBezTo>
                    <a:close/>
                    <a:moveTo>
                      <a:pt x="2293" y="4891"/>
                    </a:moveTo>
                    <a:cubicBezTo>
                      <a:pt x="2335" y="4891"/>
                      <a:pt x="2379" y="4898"/>
                      <a:pt x="2424" y="4913"/>
                    </a:cubicBezTo>
                    <a:cubicBezTo>
                      <a:pt x="2553" y="4953"/>
                      <a:pt x="2685" y="4989"/>
                      <a:pt x="2812" y="5034"/>
                    </a:cubicBezTo>
                    <a:cubicBezTo>
                      <a:pt x="3324" y="5214"/>
                      <a:pt x="3678" y="5559"/>
                      <a:pt x="3866" y="6068"/>
                    </a:cubicBezTo>
                    <a:cubicBezTo>
                      <a:pt x="4167" y="6884"/>
                      <a:pt x="4530" y="7673"/>
                      <a:pt x="4949" y="8436"/>
                    </a:cubicBezTo>
                    <a:cubicBezTo>
                      <a:pt x="4997" y="8526"/>
                      <a:pt x="5059" y="8608"/>
                      <a:pt x="5102" y="8701"/>
                    </a:cubicBezTo>
                    <a:cubicBezTo>
                      <a:pt x="5134" y="8772"/>
                      <a:pt x="5146" y="8853"/>
                      <a:pt x="5168" y="8929"/>
                    </a:cubicBezTo>
                    <a:cubicBezTo>
                      <a:pt x="5207" y="9057"/>
                      <a:pt x="5245" y="9187"/>
                      <a:pt x="5288" y="9315"/>
                    </a:cubicBezTo>
                    <a:cubicBezTo>
                      <a:pt x="5374" y="9561"/>
                      <a:pt x="5279" y="9840"/>
                      <a:pt x="5053" y="9965"/>
                    </a:cubicBezTo>
                    <a:cubicBezTo>
                      <a:pt x="4843" y="10082"/>
                      <a:pt x="4613" y="10139"/>
                      <a:pt x="4385" y="10148"/>
                    </a:cubicBezTo>
                    <a:cubicBezTo>
                      <a:pt x="4185" y="10140"/>
                      <a:pt x="4008" y="10104"/>
                      <a:pt x="3854" y="9990"/>
                    </a:cubicBezTo>
                    <a:cubicBezTo>
                      <a:pt x="3695" y="9873"/>
                      <a:pt x="3533" y="9760"/>
                      <a:pt x="3377" y="9640"/>
                    </a:cubicBezTo>
                    <a:cubicBezTo>
                      <a:pt x="3239" y="9535"/>
                      <a:pt x="3231" y="9498"/>
                      <a:pt x="3332" y="9358"/>
                    </a:cubicBezTo>
                    <a:cubicBezTo>
                      <a:pt x="3455" y="9189"/>
                      <a:pt x="3464" y="9022"/>
                      <a:pt x="3342" y="8851"/>
                    </a:cubicBezTo>
                    <a:cubicBezTo>
                      <a:pt x="3267" y="8746"/>
                      <a:pt x="3204" y="8629"/>
                      <a:pt x="3117" y="8536"/>
                    </a:cubicBezTo>
                    <a:cubicBezTo>
                      <a:pt x="2776" y="8177"/>
                      <a:pt x="2536" y="7750"/>
                      <a:pt x="2275" y="7337"/>
                    </a:cubicBezTo>
                    <a:cubicBezTo>
                      <a:pt x="2110" y="7079"/>
                      <a:pt x="1959" y="6812"/>
                      <a:pt x="1693" y="6638"/>
                    </a:cubicBezTo>
                    <a:cubicBezTo>
                      <a:pt x="1662" y="6616"/>
                      <a:pt x="1629" y="6581"/>
                      <a:pt x="1617" y="6545"/>
                    </a:cubicBezTo>
                    <a:cubicBezTo>
                      <a:pt x="1549" y="6341"/>
                      <a:pt x="1443" y="6146"/>
                      <a:pt x="1450" y="5921"/>
                    </a:cubicBezTo>
                    <a:cubicBezTo>
                      <a:pt x="1452" y="5886"/>
                      <a:pt x="1446" y="5850"/>
                      <a:pt x="1458" y="5820"/>
                    </a:cubicBezTo>
                    <a:cubicBezTo>
                      <a:pt x="1585" y="5486"/>
                      <a:pt x="1744" y="5174"/>
                      <a:pt x="2056" y="4968"/>
                    </a:cubicBezTo>
                    <a:cubicBezTo>
                      <a:pt x="2132" y="4918"/>
                      <a:pt x="2211" y="4891"/>
                      <a:pt x="2293" y="4891"/>
                    </a:cubicBezTo>
                    <a:close/>
                    <a:moveTo>
                      <a:pt x="892" y="6569"/>
                    </a:moveTo>
                    <a:cubicBezTo>
                      <a:pt x="900" y="6569"/>
                      <a:pt x="908" y="6569"/>
                      <a:pt x="916" y="6569"/>
                    </a:cubicBezTo>
                    <a:cubicBezTo>
                      <a:pt x="1187" y="6581"/>
                      <a:pt x="1434" y="6679"/>
                      <a:pt x="1675" y="6784"/>
                    </a:cubicBezTo>
                    <a:cubicBezTo>
                      <a:pt x="1755" y="6820"/>
                      <a:pt x="1819" y="6905"/>
                      <a:pt x="1878" y="6979"/>
                    </a:cubicBezTo>
                    <a:cubicBezTo>
                      <a:pt x="1951" y="7075"/>
                      <a:pt x="2014" y="7181"/>
                      <a:pt x="2079" y="7285"/>
                    </a:cubicBezTo>
                    <a:cubicBezTo>
                      <a:pt x="2350" y="7717"/>
                      <a:pt x="2622" y="8149"/>
                      <a:pt x="2959" y="8535"/>
                    </a:cubicBezTo>
                    <a:cubicBezTo>
                      <a:pt x="3039" y="8626"/>
                      <a:pt x="3111" y="8727"/>
                      <a:pt x="3183" y="8826"/>
                    </a:cubicBezTo>
                    <a:cubicBezTo>
                      <a:pt x="3347" y="9054"/>
                      <a:pt x="3326" y="9195"/>
                      <a:pt x="3125" y="9394"/>
                    </a:cubicBezTo>
                    <a:cubicBezTo>
                      <a:pt x="2918" y="9603"/>
                      <a:pt x="2675" y="9702"/>
                      <a:pt x="2382" y="9702"/>
                    </a:cubicBezTo>
                    <a:cubicBezTo>
                      <a:pt x="2380" y="9702"/>
                      <a:pt x="2378" y="9702"/>
                      <a:pt x="2376" y="9702"/>
                    </a:cubicBezTo>
                    <a:cubicBezTo>
                      <a:pt x="2170" y="9702"/>
                      <a:pt x="1990" y="9648"/>
                      <a:pt x="1827" y="9523"/>
                    </a:cubicBezTo>
                    <a:cubicBezTo>
                      <a:pt x="1552" y="9315"/>
                      <a:pt x="1307" y="9088"/>
                      <a:pt x="1159" y="8767"/>
                    </a:cubicBezTo>
                    <a:cubicBezTo>
                      <a:pt x="1081" y="8598"/>
                      <a:pt x="970" y="8443"/>
                      <a:pt x="862" y="8259"/>
                    </a:cubicBezTo>
                    <a:lnTo>
                      <a:pt x="862" y="8259"/>
                    </a:lnTo>
                    <a:cubicBezTo>
                      <a:pt x="845" y="8437"/>
                      <a:pt x="886" y="8548"/>
                      <a:pt x="1082" y="8866"/>
                    </a:cubicBezTo>
                    <a:cubicBezTo>
                      <a:pt x="1195" y="9048"/>
                      <a:pt x="1316" y="9223"/>
                      <a:pt x="1422" y="9414"/>
                    </a:cubicBezTo>
                    <a:cubicBezTo>
                      <a:pt x="1147" y="9337"/>
                      <a:pt x="947" y="9154"/>
                      <a:pt x="743" y="8974"/>
                    </a:cubicBezTo>
                    <a:lnTo>
                      <a:pt x="743" y="8974"/>
                    </a:lnTo>
                    <a:cubicBezTo>
                      <a:pt x="907" y="9325"/>
                      <a:pt x="1198" y="9499"/>
                      <a:pt x="1560" y="9565"/>
                    </a:cubicBezTo>
                    <a:cubicBezTo>
                      <a:pt x="1663" y="9585"/>
                      <a:pt x="1749" y="9616"/>
                      <a:pt x="1834" y="9679"/>
                    </a:cubicBezTo>
                    <a:cubicBezTo>
                      <a:pt x="1993" y="9796"/>
                      <a:pt x="2162" y="9841"/>
                      <a:pt x="2335" y="9841"/>
                    </a:cubicBezTo>
                    <a:cubicBezTo>
                      <a:pt x="2471" y="9841"/>
                      <a:pt x="2611" y="9813"/>
                      <a:pt x="2751" y="9769"/>
                    </a:cubicBezTo>
                    <a:cubicBezTo>
                      <a:pt x="2878" y="9729"/>
                      <a:pt x="2997" y="9660"/>
                      <a:pt x="3138" y="9597"/>
                    </a:cubicBezTo>
                    <a:cubicBezTo>
                      <a:pt x="3191" y="9640"/>
                      <a:pt x="3251" y="9693"/>
                      <a:pt x="3315" y="9741"/>
                    </a:cubicBezTo>
                    <a:cubicBezTo>
                      <a:pt x="3501" y="9877"/>
                      <a:pt x="3677" y="10035"/>
                      <a:pt x="3879" y="10142"/>
                    </a:cubicBezTo>
                    <a:cubicBezTo>
                      <a:pt x="4055" y="10234"/>
                      <a:pt x="4253" y="10280"/>
                      <a:pt x="4452" y="10280"/>
                    </a:cubicBezTo>
                    <a:cubicBezTo>
                      <a:pt x="4739" y="10280"/>
                      <a:pt x="5029" y="10184"/>
                      <a:pt x="5260" y="9995"/>
                    </a:cubicBezTo>
                    <a:cubicBezTo>
                      <a:pt x="5392" y="9885"/>
                      <a:pt x="5452" y="9732"/>
                      <a:pt x="5458" y="9562"/>
                    </a:cubicBezTo>
                    <a:cubicBezTo>
                      <a:pt x="5461" y="9442"/>
                      <a:pt x="5444" y="9321"/>
                      <a:pt x="5435" y="9166"/>
                    </a:cubicBezTo>
                    <a:lnTo>
                      <a:pt x="5435" y="9166"/>
                    </a:lnTo>
                    <a:cubicBezTo>
                      <a:pt x="5492" y="9198"/>
                      <a:pt x="5545" y="9219"/>
                      <a:pt x="5588" y="9250"/>
                    </a:cubicBezTo>
                    <a:cubicBezTo>
                      <a:pt x="5735" y="9356"/>
                      <a:pt x="5892" y="9432"/>
                      <a:pt x="6074" y="9432"/>
                    </a:cubicBezTo>
                    <a:cubicBezTo>
                      <a:pt x="6088" y="9432"/>
                      <a:pt x="6103" y="9431"/>
                      <a:pt x="6118" y="9430"/>
                    </a:cubicBezTo>
                    <a:cubicBezTo>
                      <a:pt x="6123" y="9430"/>
                      <a:pt x="6127" y="9430"/>
                      <a:pt x="6132" y="9430"/>
                    </a:cubicBezTo>
                    <a:cubicBezTo>
                      <a:pt x="6217" y="9430"/>
                      <a:pt x="6270" y="9482"/>
                      <a:pt x="6317" y="9549"/>
                    </a:cubicBezTo>
                    <a:cubicBezTo>
                      <a:pt x="6391" y="9654"/>
                      <a:pt x="6458" y="9768"/>
                      <a:pt x="6546" y="9861"/>
                    </a:cubicBezTo>
                    <a:cubicBezTo>
                      <a:pt x="6684" y="10010"/>
                      <a:pt x="6829" y="10152"/>
                      <a:pt x="6985" y="10281"/>
                    </a:cubicBezTo>
                    <a:cubicBezTo>
                      <a:pt x="7141" y="10409"/>
                      <a:pt x="7137" y="10400"/>
                      <a:pt x="7089" y="10601"/>
                    </a:cubicBezTo>
                    <a:cubicBezTo>
                      <a:pt x="6979" y="11060"/>
                      <a:pt x="6678" y="11393"/>
                      <a:pt x="6359" y="11708"/>
                    </a:cubicBezTo>
                    <a:cubicBezTo>
                      <a:pt x="6064" y="12001"/>
                      <a:pt x="5836" y="12331"/>
                      <a:pt x="5662" y="12704"/>
                    </a:cubicBezTo>
                    <a:cubicBezTo>
                      <a:pt x="5572" y="12899"/>
                      <a:pt x="5570" y="12943"/>
                      <a:pt x="5662" y="13100"/>
                    </a:cubicBezTo>
                    <a:cubicBezTo>
                      <a:pt x="5795" y="12577"/>
                      <a:pt x="6104" y="12166"/>
                      <a:pt x="6467" y="11786"/>
                    </a:cubicBezTo>
                    <a:cubicBezTo>
                      <a:pt x="6603" y="11643"/>
                      <a:pt x="6742" y="11502"/>
                      <a:pt x="6861" y="11345"/>
                    </a:cubicBezTo>
                    <a:cubicBezTo>
                      <a:pt x="6954" y="11223"/>
                      <a:pt x="7026" y="11082"/>
                      <a:pt x="7089" y="10941"/>
                    </a:cubicBezTo>
                    <a:cubicBezTo>
                      <a:pt x="7149" y="10809"/>
                      <a:pt x="7186" y="10667"/>
                      <a:pt x="7242" y="10503"/>
                    </a:cubicBezTo>
                    <a:cubicBezTo>
                      <a:pt x="7384" y="10614"/>
                      <a:pt x="7332" y="10751"/>
                      <a:pt x="7360" y="10859"/>
                    </a:cubicBezTo>
                    <a:cubicBezTo>
                      <a:pt x="7390" y="10973"/>
                      <a:pt x="7383" y="11096"/>
                      <a:pt x="7410" y="11216"/>
                    </a:cubicBezTo>
                    <a:cubicBezTo>
                      <a:pt x="7509" y="11106"/>
                      <a:pt x="7429" y="10964"/>
                      <a:pt x="7488" y="10826"/>
                    </a:cubicBezTo>
                    <a:lnTo>
                      <a:pt x="7488" y="10826"/>
                    </a:lnTo>
                    <a:cubicBezTo>
                      <a:pt x="7654" y="11000"/>
                      <a:pt x="7672" y="11231"/>
                      <a:pt x="7800" y="11465"/>
                    </a:cubicBezTo>
                    <a:cubicBezTo>
                      <a:pt x="7806" y="11376"/>
                      <a:pt x="7819" y="11333"/>
                      <a:pt x="7809" y="11295"/>
                    </a:cubicBezTo>
                    <a:cubicBezTo>
                      <a:pt x="7690" y="10842"/>
                      <a:pt x="7483" y="10457"/>
                      <a:pt x="7078" y="10182"/>
                    </a:cubicBezTo>
                    <a:cubicBezTo>
                      <a:pt x="6613" y="9864"/>
                      <a:pt x="6314" y="9412"/>
                      <a:pt x="6155" y="8875"/>
                    </a:cubicBezTo>
                    <a:cubicBezTo>
                      <a:pt x="6077" y="8617"/>
                      <a:pt x="6028" y="8349"/>
                      <a:pt x="5989" y="8080"/>
                    </a:cubicBezTo>
                    <a:cubicBezTo>
                      <a:pt x="5936" y="7718"/>
                      <a:pt x="6251" y="7210"/>
                      <a:pt x="6594" y="7073"/>
                    </a:cubicBezTo>
                    <a:cubicBezTo>
                      <a:pt x="6654" y="7049"/>
                      <a:pt x="6697" y="7036"/>
                      <a:pt x="6735" y="7036"/>
                    </a:cubicBezTo>
                    <a:cubicBezTo>
                      <a:pt x="6795" y="7036"/>
                      <a:pt x="6840" y="7070"/>
                      <a:pt x="6915" y="7150"/>
                    </a:cubicBezTo>
                    <a:cubicBezTo>
                      <a:pt x="7210" y="7460"/>
                      <a:pt x="7501" y="7772"/>
                      <a:pt x="7801" y="8078"/>
                    </a:cubicBezTo>
                    <a:cubicBezTo>
                      <a:pt x="7920" y="8198"/>
                      <a:pt x="8056" y="8301"/>
                      <a:pt x="8182" y="8413"/>
                    </a:cubicBezTo>
                    <a:cubicBezTo>
                      <a:pt x="8390" y="8599"/>
                      <a:pt x="8603" y="8782"/>
                      <a:pt x="8798" y="8979"/>
                    </a:cubicBezTo>
                    <a:cubicBezTo>
                      <a:pt x="8927" y="9108"/>
                      <a:pt x="9036" y="9258"/>
                      <a:pt x="9086" y="9441"/>
                    </a:cubicBezTo>
                    <a:cubicBezTo>
                      <a:pt x="9092" y="9465"/>
                      <a:pt x="9105" y="9493"/>
                      <a:pt x="9125" y="9508"/>
                    </a:cubicBezTo>
                    <a:cubicBezTo>
                      <a:pt x="9377" y="9715"/>
                      <a:pt x="9447" y="9998"/>
                      <a:pt x="9464" y="10305"/>
                    </a:cubicBezTo>
                    <a:cubicBezTo>
                      <a:pt x="9504" y="11033"/>
                      <a:pt x="9321" y="11702"/>
                      <a:pt x="8975" y="12338"/>
                    </a:cubicBezTo>
                    <a:cubicBezTo>
                      <a:pt x="8745" y="12763"/>
                      <a:pt x="8525" y="13192"/>
                      <a:pt x="8316" y="13626"/>
                    </a:cubicBezTo>
                    <a:cubicBezTo>
                      <a:pt x="8143" y="13986"/>
                      <a:pt x="7909" y="14269"/>
                      <a:pt x="7560" y="14479"/>
                    </a:cubicBezTo>
                    <a:cubicBezTo>
                      <a:pt x="6972" y="14833"/>
                      <a:pt x="6344" y="15079"/>
                      <a:pt x="5675" y="15228"/>
                    </a:cubicBezTo>
                    <a:cubicBezTo>
                      <a:pt x="5566" y="15252"/>
                      <a:pt x="5447" y="15258"/>
                      <a:pt x="5365" y="15401"/>
                    </a:cubicBezTo>
                    <a:cubicBezTo>
                      <a:pt x="5390" y="15402"/>
                      <a:pt x="5414" y="15403"/>
                      <a:pt x="5438" y="15403"/>
                    </a:cubicBezTo>
                    <a:cubicBezTo>
                      <a:pt x="5682" y="15403"/>
                      <a:pt x="5895" y="15320"/>
                      <a:pt x="6109" y="15261"/>
                    </a:cubicBezTo>
                    <a:cubicBezTo>
                      <a:pt x="6356" y="15193"/>
                      <a:pt x="6603" y="15111"/>
                      <a:pt x="6838" y="15009"/>
                    </a:cubicBezTo>
                    <a:cubicBezTo>
                      <a:pt x="7066" y="14911"/>
                      <a:pt x="7279" y="14779"/>
                      <a:pt x="7513" y="14655"/>
                    </a:cubicBezTo>
                    <a:cubicBezTo>
                      <a:pt x="7519" y="14703"/>
                      <a:pt x="7527" y="14727"/>
                      <a:pt x="7527" y="14752"/>
                    </a:cubicBezTo>
                    <a:cubicBezTo>
                      <a:pt x="7513" y="15405"/>
                      <a:pt x="7500" y="16058"/>
                      <a:pt x="7483" y="16710"/>
                    </a:cubicBezTo>
                    <a:cubicBezTo>
                      <a:pt x="7465" y="17444"/>
                      <a:pt x="7444" y="18178"/>
                      <a:pt x="7428" y="18913"/>
                    </a:cubicBezTo>
                    <a:cubicBezTo>
                      <a:pt x="7420" y="19218"/>
                      <a:pt x="7426" y="19524"/>
                      <a:pt x="7426" y="19842"/>
                    </a:cubicBezTo>
                    <a:cubicBezTo>
                      <a:pt x="7245" y="19942"/>
                      <a:pt x="7041" y="19971"/>
                      <a:pt x="6843" y="19995"/>
                    </a:cubicBezTo>
                    <a:cubicBezTo>
                      <a:pt x="6167" y="20076"/>
                      <a:pt x="5492" y="20173"/>
                      <a:pt x="4814" y="20206"/>
                    </a:cubicBezTo>
                    <a:cubicBezTo>
                      <a:pt x="4671" y="20214"/>
                      <a:pt x="4527" y="20217"/>
                      <a:pt x="4384" y="20217"/>
                    </a:cubicBezTo>
                    <a:cubicBezTo>
                      <a:pt x="3930" y="20217"/>
                      <a:pt x="3476" y="20188"/>
                      <a:pt x="3022" y="20176"/>
                    </a:cubicBezTo>
                    <a:cubicBezTo>
                      <a:pt x="2677" y="20167"/>
                      <a:pt x="2350" y="20077"/>
                      <a:pt x="2032" y="19953"/>
                    </a:cubicBezTo>
                    <a:cubicBezTo>
                      <a:pt x="1870" y="19888"/>
                      <a:pt x="1807" y="19806"/>
                      <a:pt x="1819" y="19648"/>
                    </a:cubicBezTo>
                    <a:cubicBezTo>
                      <a:pt x="1900" y="18539"/>
                      <a:pt x="1827" y="17432"/>
                      <a:pt x="1833" y="16323"/>
                    </a:cubicBezTo>
                    <a:cubicBezTo>
                      <a:pt x="1834" y="15869"/>
                      <a:pt x="1861" y="15416"/>
                      <a:pt x="1879" y="14929"/>
                    </a:cubicBezTo>
                    <a:cubicBezTo>
                      <a:pt x="1990" y="14992"/>
                      <a:pt x="2088" y="15046"/>
                      <a:pt x="2187" y="15100"/>
                    </a:cubicBezTo>
                    <a:cubicBezTo>
                      <a:pt x="2305" y="15168"/>
                      <a:pt x="2421" y="15237"/>
                      <a:pt x="2541" y="15300"/>
                    </a:cubicBezTo>
                    <a:cubicBezTo>
                      <a:pt x="2570" y="15315"/>
                      <a:pt x="2600" y="15334"/>
                      <a:pt x="2635" y="15334"/>
                    </a:cubicBezTo>
                    <a:cubicBezTo>
                      <a:pt x="2660" y="15334"/>
                      <a:pt x="2688" y="15323"/>
                      <a:pt x="2719" y="15290"/>
                    </a:cubicBezTo>
                    <a:cubicBezTo>
                      <a:pt x="2532" y="15184"/>
                      <a:pt x="2347" y="15091"/>
                      <a:pt x="2173" y="14980"/>
                    </a:cubicBezTo>
                    <a:cubicBezTo>
                      <a:pt x="1974" y="14851"/>
                      <a:pt x="1782" y="14712"/>
                      <a:pt x="1594" y="14568"/>
                    </a:cubicBezTo>
                    <a:cubicBezTo>
                      <a:pt x="1527" y="14515"/>
                      <a:pt x="1474" y="14439"/>
                      <a:pt x="1426" y="14365"/>
                    </a:cubicBezTo>
                    <a:cubicBezTo>
                      <a:pt x="1111" y="13879"/>
                      <a:pt x="835" y="13372"/>
                      <a:pt x="631" y="12829"/>
                    </a:cubicBezTo>
                    <a:cubicBezTo>
                      <a:pt x="506" y="12496"/>
                      <a:pt x="437" y="12151"/>
                      <a:pt x="428" y="11794"/>
                    </a:cubicBezTo>
                    <a:cubicBezTo>
                      <a:pt x="418" y="11331"/>
                      <a:pt x="410" y="10869"/>
                      <a:pt x="385" y="10409"/>
                    </a:cubicBezTo>
                    <a:cubicBezTo>
                      <a:pt x="371" y="10137"/>
                      <a:pt x="329" y="9868"/>
                      <a:pt x="299" y="9598"/>
                    </a:cubicBezTo>
                    <a:cubicBezTo>
                      <a:pt x="283" y="9456"/>
                      <a:pt x="269" y="9315"/>
                      <a:pt x="254" y="9172"/>
                    </a:cubicBezTo>
                    <a:cubicBezTo>
                      <a:pt x="215" y="8815"/>
                      <a:pt x="169" y="8458"/>
                      <a:pt x="142" y="8099"/>
                    </a:cubicBezTo>
                    <a:cubicBezTo>
                      <a:pt x="128" y="7918"/>
                      <a:pt x="145" y="7733"/>
                      <a:pt x="157" y="7550"/>
                    </a:cubicBezTo>
                    <a:lnTo>
                      <a:pt x="157" y="7552"/>
                    </a:lnTo>
                    <a:cubicBezTo>
                      <a:pt x="160" y="7486"/>
                      <a:pt x="172" y="7412"/>
                      <a:pt x="205" y="7355"/>
                    </a:cubicBezTo>
                    <a:cubicBezTo>
                      <a:pt x="332" y="7139"/>
                      <a:pt x="467" y="6928"/>
                      <a:pt x="605" y="6718"/>
                    </a:cubicBezTo>
                    <a:cubicBezTo>
                      <a:pt x="672" y="6614"/>
                      <a:pt x="766" y="6569"/>
                      <a:pt x="892" y="6569"/>
                    </a:cubicBezTo>
                    <a:close/>
                    <a:moveTo>
                      <a:pt x="8070" y="0"/>
                    </a:moveTo>
                    <a:cubicBezTo>
                      <a:pt x="8019" y="29"/>
                      <a:pt x="7969" y="66"/>
                      <a:pt x="7914" y="86"/>
                    </a:cubicBezTo>
                    <a:cubicBezTo>
                      <a:pt x="7611" y="189"/>
                      <a:pt x="7413" y="410"/>
                      <a:pt x="7279" y="686"/>
                    </a:cubicBezTo>
                    <a:cubicBezTo>
                      <a:pt x="7195" y="861"/>
                      <a:pt x="7120" y="1052"/>
                      <a:pt x="7093" y="1243"/>
                    </a:cubicBezTo>
                    <a:cubicBezTo>
                      <a:pt x="7033" y="1666"/>
                      <a:pt x="6991" y="2093"/>
                      <a:pt x="6973" y="2521"/>
                    </a:cubicBezTo>
                    <a:cubicBezTo>
                      <a:pt x="6945" y="3214"/>
                      <a:pt x="6943" y="3907"/>
                      <a:pt x="6931" y="4600"/>
                    </a:cubicBezTo>
                    <a:cubicBezTo>
                      <a:pt x="6931" y="4689"/>
                      <a:pt x="6945" y="4778"/>
                      <a:pt x="6948" y="4865"/>
                    </a:cubicBezTo>
                    <a:cubicBezTo>
                      <a:pt x="6954" y="5144"/>
                      <a:pt x="6963" y="5423"/>
                      <a:pt x="6961" y="5700"/>
                    </a:cubicBezTo>
                    <a:cubicBezTo>
                      <a:pt x="6960" y="5811"/>
                      <a:pt x="6936" y="5921"/>
                      <a:pt x="6916" y="6080"/>
                    </a:cubicBezTo>
                    <a:cubicBezTo>
                      <a:pt x="6867" y="6009"/>
                      <a:pt x="6844" y="5985"/>
                      <a:pt x="6831" y="5958"/>
                    </a:cubicBezTo>
                    <a:cubicBezTo>
                      <a:pt x="6618" y="5534"/>
                      <a:pt x="6407" y="5108"/>
                      <a:pt x="6191" y="4684"/>
                    </a:cubicBezTo>
                    <a:cubicBezTo>
                      <a:pt x="6032" y="4375"/>
                      <a:pt x="5797" y="4143"/>
                      <a:pt x="5456" y="4050"/>
                    </a:cubicBezTo>
                    <a:cubicBezTo>
                      <a:pt x="5312" y="4010"/>
                      <a:pt x="5171" y="3991"/>
                      <a:pt x="5035" y="3991"/>
                    </a:cubicBezTo>
                    <a:cubicBezTo>
                      <a:pt x="4697" y="3991"/>
                      <a:pt x="4383" y="4110"/>
                      <a:pt x="4097" y="4342"/>
                    </a:cubicBezTo>
                    <a:cubicBezTo>
                      <a:pt x="3896" y="4506"/>
                      <a:pt x="3797" y="4725"/>
                      <a:pt x="3791" y="4983"/>
                    </a:cubicBezTo>
                    <a:cubicBezTo>
                      <a:pt x="3788" y="5106"/>
                      <a:pt x="3794" y="5229"/>
                      <a:pt x="3791" y="5351"/>
                    </a:cubicBezTo>
                    <a:cubicBezTo>
                      <a:pt x="3789" y="5400"/>
                      <a:pt x="3774" y="5448"/>
                      <a:pt x="3765" y="5502"/>
                    </a:cubicBezTo>
                    <a:cubicBezTo>
                      <a:pt x="3731" y="5489"/>
                      <a:pt x="3717" y="5487"/>
                      <a:pt x="3705" y="5480"/>
                    </a:cubicBezTo>
                    <a:cubicBezTo>
                      <a:pt x="3689" y="5468"/>
                      <a:pt x="3672" y="5456"/>
                      <a:pt x="3659" y="5441"/>
                    </a:cubicBezTo>
                    <a:cubicBezTo>
                      <a:pt x="3353" y="5094"/>
                      <a:pt x="2952" y="4929"/>
                      <a:pt x="2518" y="4808"/>
                    </a:cubicBezTo>
                    <a:cubicBezTo>
                      <a:pt x="2442" y="4786"/>
                      <a:pt x="2370" y="4776"/>
                      <a:pt x="2302" y="4776"/>
                    </a:cubicBezTo>
                    <a:cubicBezTo>
                      <a:pt x="2113" y="4776"/>
                      <a:pt x="1955" y="4856"/>
                      <a:pt x="1821" y="5009"/>
                    </a:cubicBezTo>
                    <a:cubicBezTo>
                      <a:pt x="1686" y="5159"/>
                      <a:pt x="1576" y="5334"/>
                      <a:pt x="1467" y="5505"/>
                    </a:cubicBezTo>
                    <a:cubicBezTo>
                      <a:pt x="1301" y="5768"/>
                      <a:pt x="1306" y="6044"/>
                      <a:pt x="1417" y="6326"/>
                    </a:cubicBezTo>
                    <a:cubicBezTo>
                      <a:pt x="1440" y="6384"/>
                      <a:pt x="1452" y="6447"/>
                      <a:pt x="1474" y="6529"/>
                    </a:cubicBezTo>
                    <a:cubicBezTo>
                      <a:pt x="1249" y="6497"/>
                      <a:pt x="1055" y="6473"/>
                      <a:pt x="862" y="6444"/>
                    </a:cubicBezTo>
                    <a:cubicBezTo>
                      <a:pt x="842" y="6442"/>
                      <a:pt x="823" y="6440"/>
                      <a:pt x="804" y="6440"/>
                    </a:cubicBezTo>
                    <a:cubicBezTo>
                      <a:pt x="727" y="6440"/>
                      <a:pt x="658" y="6465"/>
                      <a:pt x="602" y="6530"/>
                    </a:cubicBezTo>
                    <a:cubicBezTo>
                      <a:pt x="467" y="6688"/>
                      <a:pt x="332" y="6848"/>
                      <a:pt x="199" y="7007"/>
                    </a:cubicBezTo>
                    <a:cubicBezTo>
                      <a:pt x="190" y="7018"/>
                      <a:pt x="190" y="7033"/>
                      <a:pt x="185" y="7045"/>
                    </a:cubicBezTo>
                    <a:cubicBezTo>
                      <a:pt x="44" y="7429"/>
                      <a:pt x="1" y="7823"/>
                      <a:pt x="46" y="8229"/>
                    </a:cubicBezTo>
                    <a:cubicBezTo>
                      <a:pt x="91" y="8640"/>
                      <a:pt x="134" y="9052"/>
                      <a:pt x="178" y="9465"/>
                    </a:cubicBezTo>
                    <a:lnTo>
                      <a:pt x="176" y="9463"/>
                    </a:lnTo>
                    <a:lnTo>
                      <a:pt x="176" y="9463"/>
                    </a:lnTo>
                    <a:cubicBezTo>
                      <a:pt x="209" y="9781"/>
                      <a:pt x="253" y="10098"/>
                      <a:pt x="272" y="10418"/>
                    </a:cubicBezTo>
                    <a:cubicBezTo>
                      <a:pt x="296" y="10832"/>
                      <a:pt x="296" y="11246"/>
                      <a:pt x="314" y="11660"/>
                    </a:cubicBezTo>
                    <a:cubicBezTo>
                      <a:pt x="338" y="12173"/>
                      <a:pt x="403" y="12677"/>
                      <a:pt x="650" y="13139"/>
                    </a:cubicBezTo>
                    <a:cubicBezTo>
                      <a:pt x="701" y="13234"/>
                      <a:pt x="734" y="13339"/>
                      <a:pt x="782" y="13438"/>
                    </a:cubicBezTo>
                    <a:cubicBezTo>
                      <a:pt x="1033" y="13965"/>
                      <a:pt x="1294" y="14484"/>
                      <a:pt x="1735" y="14880"/>
                    </a:cubicBezTo>
                    <a:cubicBezTo>
                      <a:pt x="1722" y="15420"/>
                      <a:pt x="1704" y="15956"/>
                      <a:pt x="1696" y="16494"/>
                    </a:cubicBezTo>
                    <a:cubicBezTo>
                      <a:pt x="1681" y="17554"/>
                      <a:pt x="1681" y="18614"/>
                      <a:pt x="1657" y="19674"/>
                    </a:cubicBezTo>
                    <a:cubicBezTo>
                      <a:pt x="1653" y="19882"/>
                      <a:pt x="1738" y="19984"/>
                      <a:pt x="1897" y="20064"/>
                    </a:cubicBezTo>
                    <a:cubicBezTo>
                      <a:pt x="1941" y="20085"/>
                      <a:pt x="1986" y="20100"/>
                      <a:pt x="2029" y="20119"/>
                    </a:cubicBezTo>
                    <a:cubicBezTo>
                      <a:pt x="2484" y="20305"/>
                      <a:pt x="2962" y="20353"/>
                      <a:pt x="3447" y="20370"/>
                    </a:cubicBezTo>
                    <a:cubicBezTo>
                      <a:pt x="3610" y="20375"/>
                      <a:pt x="3774" y="20378"/>
                      <a:pt x="3937" y="20378"/>
                    </a:cubicBezTo>
                    <a:cubicBezTo>
                      <a:pt x="4046" y="20378"/>
                      <a:pt x="4155" y="20377"/>
                      <a:pt x="4263" y="20374"/>
                    </a:cubicBezTo>
                    <a:cubicBezTo>
                      <a:pt x="4575" y="20368"/>
                      <a:pt x="4888" y="20358"/>
                      <a:pt x="5200" y="20334"/>
                    </a:cubicBezTo>
                    <a:cubicBezTo>
                      <a:pt x="5539" y="20305"/>
                      <a:pt x="5876" y="20266"/>
                      <a:pt x="6212" y="20221"/>
                    </a:cubicBezTo>
                    <a:cubicBezTo>
                      <a:pt x="6589" y="20172"/>
                      <a:pt x="6964" y="20112"/>
                      <a:pt x="7341" y="20055"/>
                    </a:cubicBezTo>
                    <a:cubicBezTo>
                      <a:pt x="7425" y="20043"/>
                      <a:pt x="7551" y="20047"/>
                      <a:pt x="7581" y="19998"/>
                    </a:cubicBezTo>
                    <a:cubicBezTo>
                      <a:pt x="7621" y="19930"/>
                      <a:pt x="7587" y="19818"/>
                      <a:pt x="7587" y="19725"/>
                    </a:cubicBezTo>
                    <a:cubicBezTo>
                      <a:pt x="7587" y="19045"/>
                      <a:pt x="7567" y="18364"/>
                      <a:pt x="7593" y="17684"/>
                    </a:cubicBezTo>
                    <a:cubicBezTo>
                      <a:pt x="7630" y="16712"/>
                      <a:pt x="7689" y="15741"/>
                      <a:pt x="7660" y="14769"/>
                    </a:cubicBezTo>
                    <a:cubicBezTo>
                      <a:pt x="7657" y="14649"/>
                      <a:pt x="7687" y="14562"/>
                      <a:pt x="7791" y="14493"/>
                    </a:cubicBezTo>
                    <a:cubicBezTo>
                      <a:pt x="8028" y="14335"/>
                      <a:pt x="8196" y="14119"/>
                      <a:pt x="8327" y="13866"/>
                    </a:cubicBezTo>
                    <a:cubicBezTo>
                      <a:pt x="8624" y="13285"/>
                      <a:pt x="8954" y="12719"/>
                      <a:pt x="9224" y="12127"/>
                    </a:cubicBezTo>
                    <a:cubicBezTo>
                      <a:pt x="9522" y="11474"/>
                      <a:pt x="9708" y="10788"/>
                      <a:pt x="9552" y="10053"/>
                    </a:cubicBezTo>
                    <a:cubicBezTo>
                      <a:pt x="9516" y="9889"/>
                      <a:pt x="9462" y="9742"/>
                      <a:pt x="9380" y="9600"/>
                    </a:cubicBezTo>
                    <a:cubicBezTo>
                      <a:pt x="9317" y="9489"/>
                      <a:pt x="9255" y="9370"/>
                      <a:pt x="9227" y="9247"/>
                    </a:cubicBezTo>
                    <a:cubicBezTo>
                      <a:pt x="9179" y="9037"/>
                      <a:pt x="9147" y="8821"/>
                      <a:pt x="9126" y="8605"/>
                    </a:cubicBezTo>
                    <a:cubicBezTo>
                      <a:pt x="9101" y="8334"/>
                      <a:pt x="9089" y="8062"/>
                      <a:pt x="9078" y="7790"/>
                    </a:cubicBezTo>
                    <a:cubicBezTo>
                      <a:pt x="9048" y="6955"/>
                      <a:pt x="9018" y="6119"/>
                      <a:pt x="8997" y="5283"/>
                    </a:cubicBezTo>
                    <a:cubicBezTo>
                      <a:pt x="8991" y="5006"/>
                      <a:pt x="9000" y="4725"/>
                      <a:pt x="9026" y="4447"/>
                    </a:cubicBezTo>
                    <a:cubicBezTo>
                      <a:pt x="9104" y="3565"/>
                      <a:pt x="9128" y="2681"/>
                      <a:pt x="9047" y="1799"/>
                    </a:cubicBezTo>
                    <a:cubicBezTo>
                      <a:pt x="9008" y="1372"/>
                      <a:pt x="8930" y="951"/>
                      <a:pt x="8769" y="549"/>
                    </a:cubicBezTo>
                    <a:cubicBezTo>
                      <a:pt x="8675" y="315"/>
                      <a:pt x="8546" y="119"/>
                      <a:pt x="8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p29">
                <a:extLst>
                  <a:ext uri="{FF2B5EF4-FFF2-40B4-BE49-F238E27FC236}">
                    <a16:creationId xmlns:a16="http://schemas.microsoft.com/office/drawing/2014/main" id="{8C7EF203-4FBC-F04A-7E3B-C0264BDCE51A}"/>
                  </a:ext>
                </a:extLst>
              </p:cNvPr>
              <p:cNvSpPr/>
              <p:nvPr/>
            </p:nvSpPr>
            <p:spPr>
              <a:xfrm>
                <a:off x="2408450" y="1635925"/>
                <a:ext cx="13075" cy="2525"/>
              </a:xfrm>
              <a:custGeom>
                <a:avLst/>
                <a:gdLst/>
                <a:ahLst/>
                <a:cxnLst/>
                <a:rect l="l" t="t" r="r" b="b"/>
                <a:pathLst>
                  <a:path w="523" h="101" extrusionOk="0">
                    <a:moveTo>
                      <a:pt x="245" y="0"/>
                    </a:moveTo>
                    <a:cubicBezTo>
                      <a:pt x="164" y="0"/>
                      <a:pt x="82" y="12"/>
                      <a:pt x="1" y="17"/>
                    </a:cubicBezTo>
                    <a:cubicBezTo>
                      <a:pt x="105" y="77"/>
                      <a:pt x="213" y="100"/>
                      <a:pt x="322" y="100"/>
                    </a:cubicBezTo>
                    <a:cubicBezTo>
                      <a:pt x="388" y="100"/>
                      <a:pt x="455" y="92"/>
                      <a:pt x="523" y="78"/>
                    </a:cubicBezTo>
                    <a:cubicBezTo>
                      <a:pt x="435" y="16"/>
                      <a:pt x="341"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 name="Group 608">
            <a:extLst>
              <a:ext uri="{FF2B5EF4-FFF2-40B4-BE49-F238E27FC236}">
                <a16:creationId xmlns:a16="http://schemas.microsoft.com/office/drawing/2014/main" id="{AE6B668C-7C46-4B0B-290A-E23F56415A11}"/>
              </a:ext>
            </a:extLst>
          </p:cNvPr>
          <p:cNvGrpSpPr/>
          <p:nvPr/>
        </p:nvGrpSpPr>
        <p:grpSpPr>
          <a:xfrm>
            <a:off x="4357047" y="4140562"/>
            <a:ext cx="1093068" cy="1119052"/>
            <a:chOff x="7281675" y="3443138"/>
            <a:chExt cx="1109100" cy="1165362"/>
          </a:xfrm>
        </p:grpSpPr>
        <p:sp>
          <p:nvSpPr>
            <p:cNvPr id="23" name="Google Shape;195;p29">
              <a:extLst>
                <a:ext uri="{FF2B5EF4-FFF2-40B4-BE49-F238E27FC236}">
                  <a16:creationId xmlns:a16="http://schemas.microsoft.com/office/drawing/2014/main" id="{ED10412F-329C-6B3E-F839-343CE31C57F0}"/>
                </a:ext>
              </a:extLst>
            </p:cNvPr>
            <p:cNvSpPr/>
            <p:nvPr/>
          </p:nvSpPr>
          <p:spPr>
            <a:xfrm>
              <a:off x="7281675" y="3471268"/>
              <a:ext cx="1109100" cy="1109100"/>
            </a:xfrm>
            <a:prstGeom prst="ellipse">
              <a:avLst/>
            </a:prstGeom>
            <a:solidFill>
              <a:schemeClr val="bg1"/>
            </a:solidFill>
            <a:ln w="76200">
              <a:solidFill>
                <a:srgbClr val="ECAAB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4" name="Google Shape;196;p29">
              <a:extLst>
                <a:ext uri="{FF2B5EF4-FFF2-40B4-BE49-F238E27FC236}">
                  <a16:creationId xmlns:a16="http://schemas.microsoft.com/office/drawing/2014/main" id="{C40E41E4-40B5-542B-7793-A184A8B95C02}"/>
                </a:ext>
              </a:extLst>
            </p:cNvPr>
            <p:cNvGrpSpPr/>
            <p:nvPr/>
          </p:nvGrpSpPr>
          <p:grpSpPr>
            <a:xfrm>
              <a:off x="7481264" y="3443138"/>
              <a:ext cx="709920" cy="1165362"/>
              <a:chOff x="7503132" y="3518051"/>
              <a:chExt cx="664284" cy="1090448"/>
            </a:xfrm>
          </p:grpSpPr>
          <p:sp>
            <p:nvSpPr>
              <p:cNvPr id="25" name="Google Shape;197;p29">
                <a:extLst>
                  <a:ext uri="{FF2B5EF4-FFF2-40B4-BE49-F238E27FC236}">
                    <a16:creationId xmlns:a16="http://schemas.microsoft.com/office/drawing/2014/main" id="{DE598DD5-C8AF-90ED-B3F7-926DD3F31C32}"/>
                  </a:ext>
                </a:extLst>
              </p:cNvPr>
              <p:cNvSpPr/>
              <p:nvPr/>
            </p:nvSpPr>
            <p:spPr>
              <a:xfrm>
                <a:off x="7503132" y="3518051"/>
                <a:ext cx="664216" cy="1090392"/>
              </a:xfrm>
              <a:custGeom>
                <a:avLst/>
                <a:gdLst/>
                <a:ahLst/>
                <a:cxnLst/>
                <a:rect l="l" t="t" r="r" b="b"/>
                <a:pathLst>
                  <a:path w="10583" h="17374" extrusionOk="0">
                    <a:moveTo>
                      <a:pt x="5645" y="1"/>
                    </a:moveTo>
                    <a:cubicBezTo>
                      <a:pt x="5568" y="1"/>
                      <a:pt x="5488" y="8"/>
                      <a:pt x="5406" y="22"/>
                    </a:cubicBezTo>
                    <a:cubicBezTo>
                      <a:pt x="4994" y="94"/>
                      <a:pt x="4616" y="293"/>
                      <a:pt x="4413" y="709"/>
                    </a:cubicBezTo>
                    <a:cubicBezTo>
                      <a:pt x="4403" y="732"/>
                      <a:pt x="4380" y="750"/>
                      <a:pt x="4346" y="793"/>
                    </a:cubicBezTo>
                    <a:cubicBezTo>
                      <a:pt x="4295" y="726"/>
                      <a:pt x="4254" y="679"/>
                      <a:pt x="4224" y="628"/>
                    </a:cubicBezTo>
                    <a:cubicBezTo>
                      <a:pt x="4112" y="431"/>
                      <a:pt x="3939" y="320"/>
                      <a:pt x="3721" y="272"/>
                    </a:cubicBezTo>
                    <a:cubicBezTo>
                      <a:pt x="3615" y="248"/>
                      <a:pt x="3508" y="220"/>
                      <a:pt x="3400" y="205"/>
                    </a:cubicBezTo>
                    <a:cubicBezTo>
                      <a:pt x="3335" y="195"/>
                      <a:pt x="3271" y="191"/>
                      <a:pt x="3210" y="191"/>
                    </a:cubicBezTo>
                    <a:cubicBezTo>
                      <a:pt x="2841" y="191"/>
                      <a:pt x="2547" y="360"/>
                      <a:pt x="2335" y="697"/>
                    </a:cubicBezTo>
                    <a:cubicBezTo>
                      <a:pt x="2194" y="919"/>
                      <a:pt x="2100" y="1156"/>
                      <a:pt x="2092" y="1426"/>
                    </a:cubicBezTo>
                    <a:cubicBezTo>
                      <a:pt x="2088" y="1558"/>
                      <a:pt x="2061" y="1689"/>
                      <a:pt x="2044" y="1819"/>
                    </a:cubicBezTo>
                    <a:cubicBezTo>
                      <a:pt x="2029" y="1824"/>
                      <a:pt x="2015" y="1828"/>
                      <a:pt x="2002" y="1831"/>
                    </a:cubicBezTo>
                    <a:cubicBezTo>
                      <a:pt x="1954" y="1761"/>
                      <a:pt x="1903" y="1690"/>
                      <a:pt x="1858" y="1618"/>
                    </a:cubicBezTo>
                    <a:cubicBezTo>
                      <a:pt x="1737" y="1430"/>
                      <a:pt x="1571" y="1324"/>
                      <a:pt x="1364" y="1324"/>
                    </a:cubicBezTo>
                    <a:cubicBezTo>
                      <a:pt x="1333" y="1324"/>
                      <a:pt x="1300" y="1327"/>
                      <a:pt x="1267" y="1332"/>
                    </a:cubicBezTo>
                    <a:cubicBezTo>
                      <a:pt x="1031" y="1368"/>
                      <a:pt x="797" y="1425"/>
                      <a:pt x="569" y="1492"/>
                    </a:cubicBezTo>
                    <a:cubicBezTo>
                      <a:pt x="401" y="1542"/>
                      <a:pt x="264" y="1660"/>
                      <a:pt x="195" y="1822"/>
                    </a:cubicBezTo>
                    <a:cubicBezTo>
                      <a:pt x="128" y="1984"/>
                      <a:pt x="59" y="2155"/>
                      <a:pt x="45" y="2328"/>
                    </a:cubicBezTo>
                    <a:cubicBezTo>
                      <a:pt x="0" y="2849"/>
                      <a:pt x="44" y="3365"/>
                      <a:pt x="179" y="3873"/>
                    </a:cubicBezTo>
                    <a:cubicBezTo>
                      <a:pt x="215" y="4004"/>
                      <a:pt x="234" y="4141"/>
                      <a:pt x="248" y="4276"/>
                    </a:cubicBezTo>
                    <a:lnTo>
                      <a:pt x="249"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2" y="10933"/>
                    </a:cubicBezTo>
                    <a:cubicBezTo>
                      <a:pt x="1633" y="11329"/>
                      <a:pt x="1648" y="11725"/>
                      <a:pt x="1645" y="12123"/>
                    </a:cubicBezTo>
                    <a:cubicBezTo>
                      <a:pt x="1637" y="13209"/>
                      <a:pt x="1622" y="14295"/>
                      <a:pt x="1612" y="15382"/>
                    </a:cubicBezTo>
                    <a:cubicBezTo>
                      <a:pt x="1607" y="15772"/>
                      <a:pt x="1606" y="16160"/>
                      <a:pt x="1609" y="16551"/>
                    </a:cubicBezTo>
                    <a:cubicBezTo>
                      <a:pt x="1609" y="16596"/>
                      <a:pt x="1643" y="16660"/>
                      <a:pt x="1681" y="16683"/>
                    </a:cubicBezTo>
                    <a:cubicBezTo>
                      <a:pt x="1850" y="16785"/>
                      <a:pt x="2017" y="16905"/>
                      <a:pt x="2202" y="16960"/>
                    </a:cubicBezTo>
                    <a:cubicBezTo>
                      <a:pt x="2593" y="17076"/>
                      <a:pt x="2994" y="17167"/>
                      <a:pt x="3396" y="17248"/>
                    </a:cubicBezTo>
                    <a:cubicBezTo>
                      <a:pt x="3761" y="17321"/>
                      <a:pt x="4129" y="17373"/>
                      <a:pt x="4499" y="17373"/>
                    </a:cubicBezTo>
                    <a:cubicBezTo>
                      <a:pt x="4648" y="17373"/>
                      <a:pt x="4797" y="17365"/>
                      <a:pt x="4946" y="17346"/>
                    </a:cubicBezTo>
                    <a:cubicBezTo>
                      <a:pt x="5384" y="17290"/>
                      <a:pt x="5822" y="17200"/>
                      <a:pt x="6251" y="17094"/>
                    </a:cubicBezTo>
                    <a:cubicBezTo>
                      <a:pt x="6614" y="17005"/>
                      <a:pt x="6976" y="16897"/>
                      <a:pt x="7308" y="16711"/>
                    </a:cubicBezTo>
                    <a:cubicBezTo>
                      <a:pt x="7419" y="16648"/>
                      <a:pt x="7546" y="16615"/>
                      <a:pt x="7689" y="16560"/>
                    </a:cubicBezTo>
                    <a:cubicBezTo>
                      <a:pt x="7716" y="16444"/>
                      <a:pt x="7699" y="16310"/>
                      <a:pt x="7687" y="16175"/>
                    </a:cubicBezTo>
                    <a:cubicBezTo>
                      <a:pt x="7668" y="15931"/>
                      <a:pt x="7648" y="15686"/>
                      <a:pt x="7641" y="15440"/>
                    </a:cubicBezTo>
                    <a:cubicBezTo>
                      <a:pt x="7636" y="15284"/>
                      <a:pt x="7662" y="15128"/>
                      <a:pt x="7666" y="14971"/>
                    </a:cubicBezTo>
                    <a:cubicBezTo>
                      <a:pt x="7681" y="14451"/>
                      <a:pt x="7683" y="13932"/>
                      <a:pt x="7711" y="13415"/>
                    </a:cubicBezTo>
                    <a:cubicBezTo>
                      <a:pt x="7752" y="12622"/>
                      <a:pt x="7810" y="11832"/>
                      <a:pt x="7858" y="11041"/>
                    </a:cubicBezTo>
                    <a:cubicBezTo>
                      <a:pt x="7866" y="10930"/>
                      <a:pt x="7882" y="10835"/>
                      <a:pt x="7959" y="10741"/>
                    </a:cubicBezTo>
                    <a:cubicBezTo>
                      <a:pt x="8124" y="10541"/>
                      <a:pt x="8271" y="10328"/>
                      <a:pt x="8424" y="10118"/>
                    </a:cubicBezTo>
                    <a:cubicBezTo>
                      <a:pt x="8517" y="9992"/>
                      <a:pt x="8599" y="9857"/>
                      <a:pt x="8700" y="9737"/>
                    </a:cubicBezTo>
                    <a:cubicBezTo>
                      <a:pt x="8889" y="9512"/>
                      <a:pt x="9087" y="9296"/>
                      <a:pt x="9279" y="9072"/>
                    </a:cubicBezTo>
                    <a:cubicBezTo>
                      <a:pt x="9708" y="8576"/>
                      <a:pt x="10131" y="8075"/>
                      <a:pt x="10431" y="7483"/>
                    </a:cubicBezTo>
                    <a:cubicBezTo>
                      <a:pt x="10526" y="7296"/>
                      <a:pt x="10583" y="7113"/>
                      <a:pt x="10547" y="6915"/>
                    </a:cubicBezTo>
                    <a:cubicBezTo>
                      <a:pt x="10517" y="6748"/>
                      <a:pt x="10470" y="6580"/>
                      <a:pt x="10395" y="6430"/>
                    </a:cubicBezTo>
                    <a:cubicBezTo>
                      <a:pt x="10182" y="6000"/>
                      <a:pt x="9998" y="5561"/>
                      <a:pt x="9920" y="5083"/>
                    </a:cubicBezTo>
                    <a:cubicBezTo>
                      <a:pt x="9891" y="4904"/>
                      <a:pt x="9780" y="4777"/>
                      <a:pt x="9621" y="4688"/>
                    </a:cubicBezTo>
                    <a:cubicBezTo>
                      <a:pt x="9558" y="4652"/>
                      <a:pt x="9495" y="4613"/>
                      <a:pt x="9429" y="4574"/>
                    </a:cubicBezTo>
                    <a:cubicBezTo>
                      <a:pt x="9440" y="4481"/>
                      <a:pt x="9443" y="4399"/>
                      <a:pt x="9456" y="4318"/>
                    </a:cubicBezTo>
                    <a:cubicBezTo>
                      <a:pt x="9554" y="3768"/>
                      <a:pt x="9572" y="3216"/>
                      <a:pt x="9507" y="2664"/>
                    </a:cubicBezTo>
                    <a:cubicBezTo>
                      <a:pt x="9471" y="2360"/>
                      <a:pt x="9446" y="2050"/>
                      <a:pt x="9318" y="1764"/>
                    </a:cubicBezTo>
                    <a:cubicBezTo>
                      <a:pt x="9221" y="1546"/>
                      <a:pt x="9126" y="1327"/>
                      <a:pt x="9032" y="1107"/>
                    </a:cubicBezTo>
                    <a:cubicBezTo>
                      <a:pt x="8926" y="867"/>
                      <a:pt x="8764" y="681"/>
                      <a:pt x="8527" y="562"/>
                    </a:cubicBezTo>
                    <a:cubicBezTo>
                      <a:pt x="8356" y="476"/>
                      <a:pt x="8188" y="385"/>
                      <a:pt x="8020" y="293"/>
                    </a:cubicBezTo>
                    <a:cubicBezTo>
                      <a:pt x="7843" y="195"/>
                      <a:pt x="7671" y="146"/>
                      <a:pt x="7505" y="146"/>
                    </a:cubicBezTo>
                    <a:cubicBezTo>
                      <a:pt x="7229" y="146"/>
                      <a:pt x="6971" y="283"/>
                      <a:pt x="6745" y="554"/>
                    </a:cubicBezTo>
                    <a:cubicBezTo>
                      <a:pt x="6712" y="594"/>
                      <a:pt x="6673" y="628"/>
                      <a:pt x="6625" y="675"/>
                    </a:cubicBezTo>
                    <a:cubicBezTo>
                      <a:pt x="6578" y="598"/>
                      <a:pt x="6545" y="539"/>
                      <a:pt x="6509" y="482"/>
                    </a:cubicBezTo>
                    <a:cubicBezTo>
                      <a:pt x="6300" y="154"/>
                      <a:pt x="6000" y="1"/>
                      <a:pt x="56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8;p29">
                <a:extLst>
                  <a:ext uri="{FF2B5EF4-FFF2-40B4-BE49-F238E27FC236}">
                    <a16:creationId xmlns:a16="http://schemas.microsoft.com/office/drawing/2014/main" id="{A5C1A960-B937-A339-126B-8C5F286C5B55}"/>
                  </a:ext>
                </a:extLst>
              </p:cNvPr>
              <p:cNvGrpSpPr/>
              <p:nvPr/>
            </p:nvGrpSpPr>
            <p:grpSpPr>
              <a:xfrm>
                <a:off x="7503138" y="3518107"/>
                <a:ext cx="664278" cy="1090392"/>
                <a:chOff x="3033000" y="1308475"/>
                <a:chExt cx="264600" cy="434350"/>
              </a:xfrm>
            </p:grpSpPr>
            <p:sp>
              <p:nvSpPr>
                <p:cNvPr id="27" name="Google Shape;199;p29">
                  <a:extLst>
                    <a:ext uri="{FF2B5EF4-FFF2-40B4-BE49-F238E27FC236}">
                      <a16:creationId xmlns:a16="http://schemas.microsoft.com/office/drawing/2014/main" id="{A0E95FF0-614B-CD3A-83E3-23DEFF4BF96A}"/>
                    </a:ext>
                  </a:extLst>
                </p:cNvPr>
                <p:cNvSpPr/>
                <p:nvPr/>
              </p:nvSpPr>
              <p:spPr>
                <a:xfrm>
                  <a:off x="3087850" y="1316275"/>
                  <a:ext cx="51650" cy="162900"/>
                </a:xfrm>
                <a:custGeom>
                  <a:avLst/>
                  <a:gdLst/>
                  <a:ahLst/>
                  <a:cxnLst/>
                  <a:rect l="l" t="t" r="r" b="b"/>
                  <a:pathLst>
                    <a:path w="2066" h="6516" extrusionOk="0">
                      <a:moveTo>
                        <a:pt x="1053" y="0"/>
                      </a:moveTo>
                      <a:cubicBezTo>
                        <a:pt x="996" y="0"/>
                        <a:pt x="938" y="4"/>
                        <a:pt x="881" y="13"/>
                      </a:cubicBezTo>
                      <a:cubicBezTo>
                        <a:pt x="752" y="32"/>
                        <a:pt x="614" y="86"/>
                        <a:pt x="511" y="166"/>
                      </a:cubicBezTo>
                      <a:cubicBezTo>
                        <a:pt x="269" y="348"/>
                        <a:pt x="98" y="591"/>
                        <a:pt x="59" y="897"/>
                      </a:cubicBezTo>
                      <a:cubicBezTo>
                        <a:pt x="21" y="1173"/>
                        <a:pt x="15" y="1453"/>
                        <a:pt x="0" y="1662"/>
                      </a:cubicBezTo>
                      <a:cubicBezTo>
                        <a:pt x="26" y="2115"/>
                        <a:pt x="20" y="2501"/>
                        <a:pt x="74" y="2879"/>
                      </a:cubicBezTo>
                      <a:cubicBezTo>
                        <a:pt x="180" y="3606"/>
                        <a:pt x="254" y="4340"/>
                        <a:pt x="469" y="5050"/>
                      </a:cubicBezTo>
                      <a:cubicBezTo>
                        <a:pt x="619" y="5545"/>
                        <a:pt x="859" y="5982"/>
                        <a:pt x="1210" y="6355"/>
                      </a:cubicBezTo>
                      <a:cubicBezTo>
                        <a:pt x="1311" y="6462"/>
                        <a:pt x="1449" y="6515"/>
                        <a:pt x="1591" y="6515"/>
                      </a:cubicBezTo>
                      <a:cubicBezTo>
                        <a:pt x="1681" y="6515"/>
                        <a:pt x="1772" y="6494"/>
                        <a:pt x="1855" y="6451"/>
                      </a:cubicBezTo>
                      <a:cubicBezTo>
                        <a:pt x="2040" y="6358"/>
                        <a:pt x="2065" y="6288"/>
                        <a:pt x="1997" y="6090"/>
                      </a:cubicBezTo>
                      <a:cubicBezTo>
                        <a:pt x="1922" y="5877"/>
                        <a:pt x="1831" y="5668"/>
                        <a:pt x="1784" y="5449"/>
                      </a:cubicBezTo>
                      <a:cubicBezTo>
                        <a:pt x="1607" y="4624"/>
                        <a:pt x="1543" y="3788"/>
                        <a:pt x="1621" y="2946"/>
                      </a:cubicBezTo>
                      <a:cubicBezTo>
                        <a:pt x="1687" y="2246"/>
                        <a:pt x="1775" y="1549"/>
                        <a:pt x="1997" y="876"/>
                      </a:cubicBezTo>
                      <a:cubicBezTo>
                        <a:pt x="2026" y="790"/>
                        <a:pt x="2041" y="684"/>
                        <a:pt x="2015" y="600"/>
                      </a:cubicBezTo>
                      <a:cubicBezTo>
                        <a:pt x="1948" y="366"/>
                        <a:pt x="1801" y="190"/>
                        <a:pt x="1567" y="101"/>
                      </a:cubicBezTo>
                      <a:cubicBezTo>
                        <a:pt x="1400" y="38"/>
                        <a:pt x="1227" y="0"/>
                        <a:pt x="1053"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9">
                  <a:extLst>
                    <a:ext uri="{FF2B5EF4-FFF2-40B4-BE49-F238E27FC236}">
                      <a16:creationId xmlns:a16="http://schemas.microsoft.com/office/drawing/2014/main" id="{D029F789-A232-0EA5-45AF-BDB8A374BB29}"/>
                    </a:ext>
                  </a:extLst>
                </p:cNvPr>
                <p:cNvSpPr/>
                <p:nvPr/>
              </p:nvSpPr>
              <p:spPr>
                <a:xfrm>
                  <a:off x="3130500" y="1311900"/>
                  <a:ext cx="66150" cy="170750"/>
                </a:xfrm>
                <a:custGeom>
                  <a:avLst/>
                  <a:gdLst/>
                  <a:ahLst/>
                  <a:cxnLst/>
                  <a:rect l="l" t="t" r="r" b="b"/>
                  <a:pathLst>
                    <a:path w="2646" h="6830" extrusionOk="0">
                      <a:moveTo>
                        <a:pt x="1711" y="0"/>
                      </a:moveTo>
                      <a:cubicBezTo>
                        <a:pt x="1285" y="0"/>
                        <a:pt x="847" y="233"/>
                        <a:pt x="658" y="614"/>
                      </a:cubicBezTo>
                      <a:cubicBezTo>
                        <a:pt x="508" y="919"/>
                        <a:pt x="370" y="1237"/>
                        <a:pt x="287" y="1565"/>
                      </a:cubicBezTo>
                      <a:cubicBezTo>
                        <a:pt x="83" y="2376"/>
                        <a:pt x="0" y="3205"/>
                        <a:pt x="9" y="4041"/>
                      </a:cubicBezTo>
                      <a:cubicBezTo>
                        <a:pt x="15" y="4580"/>
                        <a:pt x="92" y="5115"/>
                        <a:pt x="215" y="5642"/>
                      </a:cubicBezTo>
                      <a:cubicBezTo>
                        <a:pt x="297" y="6007"/>
                        <a:pt x="451" y="6340"/>
                        <a:pt x="691" y="6628"/>
                      </a:cubicBezTo>
                      <a:cubicBezTo>
                        <a:pt x="805" y="6765"/>
                        <a:pt x="961" y="6830"/>
                        <a:pt x="1111" y="6830"/>
                      </a:cubicBezTo>
                      <a:cubicBezTo>
                        <a:pt x="1299" y="6830"/>
                        <a:pt x="1478" y="6727"/>
                        <a:pt x="1550" y="6538"/>
                      </a:cubicBezTo>
                      <a:cubicBezTo>
                        <a:pt x="1441" y="6319"/>
                        <a:pt x="1324" y="6103"/>
                        <a:pt x="1225" y="5879"/>
                      </a:cubicBezTo>
                      <a:cubicBezTo>
                        <a:pt x="1109" y="5619"/>
                        <a:pt x="1135" y="5358"/>
                        <a:pt x="1262" y="5108"/>
                      </a:cubicBezTo>
                      <a:cubicBezTo>
                        <a:pt x="1382" y="4871"/>
                        <a:pt x="1537" y="4667"/>
                        <a:pt x="1825" y="4620"/>
                      </a:cubicBezTo>
                      <a:cubicBezTo>
                        <a:pt x="1852" y="4616"/>
                        <a:pt x="1877" y="4604"/>
                        <a:pt x="1915" y="4592"/>
                      </a:cubicBezTo>
                      <a:cubicBezTo>
                        <a:pt x="1915" y="4415"/>
                        <a:pt x="1909" y="4251"/>
                        <a:pt x="1916" y="4089"/>
                      </a:cubicBezTo>
                      <a:cubicBezTo>
                        <a:pt x="1949" y="3309"/>
                        <a:pt x="2110" y="2547"/>
                        <a:pt x="2283" y="1789"/>
                      </a:cubicBezTo>
                      <a:cubicBezTo>
                        <a:pt x="2343" y="1525"/>
                        <a:pt x="2461" y="1274"/>
                        <a:pt x="2547" y="1016"/>
                      </a:cubicBezTo>
                      <a:cubicBezTo>
                        <a:pt x="2580" y="920"/>
                        <a:pt x="2646" y="805"/>
                        <a:pt x="2617" y="727"/>
                      </a:cubicBezTo>
                      <a:cubicBezTo>
                        <a:pt x="2512" y="436"/>
                        <a:pt x="2374" y="159"/>
                        <a:pt x="2044" y="51"/>
                      </a:cubicBezTo>
                      <a:cubicBezTo>
                        <a:pt x="1937" y="17"/>
                        <a:pt x="1824" y="0"/>
                        <a:pt x="171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p29">
                  <a:extLst>
                    <a:ext uri="{FF2B5EF4-FFF2-40B4-BE49-F238E27FC236}">
                      <a16:creationId xmlns:a16="http://schemas.microsoft.com/office/drawing/2014/main" id="{27364FF4-CF91-F328-CDB4-BA667FAA1E12}"/>
                    </a:ext>
                  </a:extLst>
                </p:cNvPr>
                <p:cNvSpPr/>
                <p:nvPr/>
              </p:nvSpPr>
              <p:spPr>
                <a:xfrm>
                  <a:off x="3035400" y="1344225"/>
                  <a:ext cx="68225" cy="134525"/>
                </a:xfrm>
                <a:custGeom>
                  <a:avLst/>
                  <a:gdLst/>
                  <a:ahLst/>
                  <a:cxnLst/>
                  <a:rect l="l" t="t" r="r" b="b"/>
                  <a:pathLst>
                    <a:path w="2729" h="5381" extrusionOk="0">
                      <a:moveTo>
                        <a:pt x="1230" y="1"/>
                      </a:moveTo>
                      <a:cubicBezTo>
                        <a:pt x="1011" y="52"/>
                        <a:pt x="792" y="103"/>
                        <a:pt x="574" y="155"/>
                      </a:cubicBezTo>
                      <a:cubicBezTo>
                        <a:pt x="380" y="202"/>
                        <a:pt x="242" y="325"/>
                        <a:pt x="175" y="506"/>
                      </a:cubicBezTo>
                      <a:cubicBezTo>
                        <a:pt x="121" y="644"/>
                        <a:pt x="88" y="793"/>
                        <a:pt x="64" y="940"/>
                      </a:cubicBezTo>
                      <a:cubicBezTo>
                        <a:pt x="1" y="1323"/>
                        <a:pt x="67" y="1702"/>
                        <a:pt x="136" y="2077"/>
                      </a:cubicBezTo>
                      <a:cubicBezTo>
                        <a:pt x="323" y="3095"/>
                        <a:pt x="750" y="4013"/>
                        <a:pt x="1347" y="4853"/>
                      </a:cubicBezTo>
                      <a:cubicBezTo>
                        <a:pt x="1458" y="5012"/>
                        <a:pt x="1608" y="5150"/>
                        <a:pt x="1759" y="5275"/>
                      </a:cubicBezTo>
                      <a:cubicBezTo>
                        <a:pt x="1847" y="5347"/>
                        <a:pt x="1945" y="5381"/>
                        <a:pt x="2045" y="5381"/>
                      </a:cubicBezTo>
                      <a:cubicBezTo>
                        <a:pt x="2129" y="5381"/>
                        <a:pt x="2215" y="5357"/>
                        <a:pt x="2299" y="5314"/>
                      </a:cubicBezTo>
                      <a:cubicBezTo>
                        <a:pt x="2462" y="5231"/>
                        <a:pt x="2585" y="5108"/>
                        <a:pt x="2663" y="4939"/>
                      </a:cubicBezTo>
                      <a:cubicBezTo>
                        <a:pt x="2727" y="4799"/>
                        <a:pt x="2729" y="4669"/>
                        <a:pt x="2658" y="4528"/>
                      </a:cubicBezTo>
                      <a:cubicBezTo>
                        <a:pt x="2591" y="4394"/>
                        <a:pt x="2535" y="4254"/>
                        <a:pt x="2489" y="4112"/>
                      </a:cubicBezTo>
                      <a:cubicBezTo>
                        <a:pt x="2365" y="3743"/>
                        <a:pt x="2269" y="3366"/>
                        <a:pt x="2220" y="2979"/>
                      </a:cubicBezTo>
                      <a:cubicBezTo>
                        <a:pt x="2145" y="2404"/>
                        <a:pt x="2020" y="1836"/>
                        <a:pt x="2029" y="1252"/>
                      </a:cubicBezTo>
                      <a:cubicBezTo>
                        <a:pt x="2035" y="833"/>
                        <a:pt x="1875" y="484"/>
                        <a:pt x="1594" y="182"/>
                      </a:cubicBezTo>
                      <a:cubicBezTo>
                        <a:pt x="1497" y="76"/>
                        <a:pt x="1380" y="14"/>
                        <a:pt x="123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p29">
                  <a:extLst>
                    <a:ext uri="{FF2B5EF4-FFF2-40B4-BE49-F238E27FC236}">
                      <a16:creationId xmlns:a16="http://schemas.microsoft.com/office/drawing/2014/main" id="{F06C8877-E993-FD55-59A9-FD1D038E056A}"/>
                    </a:ext>
                  </a:extLst>
                </p:cNvPr>
                <p:cNvSpPr/>
                <p:nvPr/>
              </p:nvSpPr>
              <p:spPr>
                <a:xfrm>
                  <a:off x="3043575" y="1423750"/>
                  <a:ext cx="250675" cy="315125"/>
                </a:xfrm>
                <a:custGeom>
                  <a:avLst/>
                  <a:gdLst/>
                  <a:ahLst/>
                  <a:cxnLst/>
                  <a:rect l="l" t="t" r="r" b="b"/>
                  <a:pathLst>
                    <a:path w="10027" h="12605" extrusionOk="0">
                      <a:moveTo>
                        <a:pt x="8358" y="0"/>
                      </a:moveTo>
                      <a:cubicBezTo>
                        <a:pt x="8262" y="0"/>
                        <a:pt x="8164" y="13"/>
                        <a:pt x="8063" y="43"/>
                      </a:cubicBezTo>
                      <a:lnTo>
                        <a:pt x="8063" y="41"/>
                      </a:lnTo>
                      <a:cubicBezTo>
                        <a:pt x="7886" y="94"/>
                        <a:pt x="7707" y="160"/>
                        <a:pt x="7527" y="172"/>
                      </a:cubicBezTo>
                      <a:cubicBezTo>
                        <a:pt x="6982" y="209"/>
                        <a:pt x="6436" y="221"/>
                        <a:pt x="5890" y="244"/>
                      </a:cubicBezTo>
                      <a:cubicBezTo>
                        <a:pt x="5740" y="250"/>
                        <a:pt x="5590" y="257"/>
                        <a:pt x="5440" y="263"/>
                      </a:cubicBezTo>
                      <a:cubicBezTo>
                        <a:pt x="5216" y="274"/>
                        <a:pt x="5054" y="388"/>
                        <a:pt x="4931" y="566"/>
                      </a:cubicBezTo>
                      <a:cubicBezTo>
                        <a:pt x="4768" y="802"/>
                        <a:pt x="4733" y="1057"/>
                        <a:pt x="4819" y="1327"/>
                      </a:cubicBezTo>
                      <a:cubicBezTo>
                        <a:pt x="4919" y="1639"/>
                        <a:pt x="5086" y="1914"/>
                        <a:pt x="5318" y="2142"/>
                      </a:cubicBezTo>
                      <a:cubicBezTo>
                        <a:pt x="5407" y="2229"/>
                        <a:pt x="5527" y="2296"/>
                        <a:pt x="5644" y="2344"/>
                      </a:cubicBezTo>
                      <a:cubicBezTo>
                        <a:pt x="5922" y="2458"/>
                        <a:pt x="6211" y="2506"/>
                        <a:pt x="6507" y="2506"/>
                      </a:cubicBezTo>
                      <a:cubicBezTo>
                        <a:pt x="6574" y="2506"/>
                        <a:pt x="6642" y="2504"/>
                        <a:pt x="6709" y="2499"/>
                      </a:cubicBezTo>
                      <a:cubicBezTo>
                        <a:pt x="7188" y="2464"/>
                        <a:pt x="7641" y="2361"/>
                        <a:pt x="8012" y="2026"/>
                      </a:cubicBezTo>
                      <a:cubicBezTo>
                        <a:pt x="8093" y="1954"/>
                        <a:pt x="8184" y="1894"/>
                        <a:pt x="8276" y="1831"/>
                      </a:cubicBezTo>
                      <a:cubicBezTo>
                        <a:pt x="8304" y="1812"/>
                        <a:pt x="8342" y="1803"/>
                        <a:pt x="8406" y="1776"/>
                      </a:cubicBezTo>
                      <a:lnTo>
                        <a:pt x="8406" y="1776"/>
                      </a:lnTo>
                      <a:cubicBezTo>
                        <a:pt x="8360" y="1962"/>
                        <a:pt x="8165" y="1984"/>
                        <a:pt x="8115" y="2140"/>
                      </a:cubicBezTo>
                      <a:cubicBezTo>
                        <a:pt x="8240" y="2130"/>
                        <a:pt x="8346" y="2121"/>
                        <a:pt x="8454" y="2113"/>
                      </a:cubicBezTo>
                      <a:lnTo>
                        <a:pt x="8454" y="2113"/>
                      </a:lnTo>
                      <a:cubicBezTo>
                        <a:pt x="8384" y="2176"/>
                        <a:pt x="8304" y="2206"/>
                        <a:pt x="8223" y="2232"/>
                      </a:cubicBezTo>
                      <a:cubicBezTo>
                        <a:pt x="8030" y="2292"/>
                        <a:pt x="7829" y="2337"/>
                        <a:pt x="7641" y="2413"/>
                      </a:cubicBezTo>
                      <a:cubicBezTo>
                        <a:pt x="7281" y="2559"/>
                        <a:pt x="6913" y="2627"/>
                        <a:pt x="6538" y="2627"/>
                      </a:cubicBezTo>
                      <a:cubicBezTo>
                        <a:pt x="6377" y="2627"/>
                        <a:pt x="6215" y="2615"/>
                        <a:pt x="6052" y="2590"/>
                      </a:cubicBezTo>
                      <a:cubicBezTo>
                        <a:pt x="5791" y="2551"/>
                        <a:pt x="5527" y="2490"/>
                        <a:pt x="5308" y="2320"/>
                      </a:cubicBezTo>
                      <a:cubicBezTo>
                        <a:pt x="5233" y="2261"/>
                        <a:pt x="5193" y="2230"/>
                        <a:pt x="5154" y="2230"/>
                      </a:cubicBezTo>
                      <a:cubicBezTo>
                        <a:pt x="5114" y="2230"/>
                        <a:pt x="5075" y="2262"/>
                        <a:pt x="5000" y="2329"/>
                      </a:cubicBezTo>
                      <a:cubicBezTo>
                        <a:pt x="4871" y="2447"/>
                        <a:pt x="4729" y="2493"/>
                        <a:pt x="4593" y="2493"/>
                      </a:cubicBezTo>
                      <a:cubicBezTo>
                        <a:pt x="4406" y="2493"/>
                        <a:pt x="4230" y="2406"/>
                        <a:pt x="4111" y="2295"/>
                      </a:cubicBezTo>
                      <a:cubicBezTo>
                        <a:pt x="4057" y="2244"/>
                        <a:pt x="4019" y="2176"/>
                        <a:pt x="3971" y="2113"/>
                      </a:cubicBezTo>
                      <a:cubicBezTo>
                        <a:pt x="3860" y="2175"/>
                        <a:pt x="3785" y="2220"/>
                        <a:pt x="3707" y="2262"/>
                      </a:cubicBezTo>
                      <a:cubicBezTo>
                        <a:pt x="3595" y="2323"/>
                        <a:pt x="3480" y="2354"/>
                        <a:pt x="3363" y="2354"/>
                      </a:cubicBezTo>
                      <a:cubicBezTo>
                        <a:pt x="3281" y="2354"/>
                        <a:pt x="3198" y="2339"/>
                        <a:pt x="3114" y="2308"/>
                      </a:cubicBezTo>
                      <a:cubicBezTo>
                        <a:pt x="2979" y="2260"/>
                        <a:pt x="2885" y="2166"/>
                        <a:pt x="2798" y="2056"/>
                      </a:cubicBezTo>
                      <a:cubicBezTo>
                        <a:pt x="2708" y="1942"/>
                        <a:pt x="2613" y="1831"/>
                        <a:pt x="2508" y="1705"/>
                      </a:cubicBezTo>
                      <a:cubicBezTo>
                        <a:pt x="2447" y="1803"/>
                        <a:pt x="2405" y="1873"/>
                        <a:pt x="2361" y="1942"/>
                      </a:cubicBezTo>
                      <a:cubicBezTo>
                        <a:pt x="2203" y="2188"/>
                        <a:pt x="1978" y="2317"/>
                        <a:pt x="1747" y="2317"/>
                      </a:cubicBezTo>
                      <a:cubicBezTo>
                        <a:pt x="1570" y="2317"/>
                        <a:pt x="1389" y="2241"/>
                        <a:pt x="1231" y="2083"/>
                      </a:cubicBezTo>
                      <a:cubicBezTo>
                        <a:pt x="1032" y="1882"/>
                        <a:pt x="852" y="1653"/>
                        <a:pt x="702" y="1410"/>
                      </a:cubicBezTo>
                      <a:cubicBezTo>
                        <a:pt x="483" y="1057"/>
                        <a:pt x="301" y="680"/>
                        <a:pt x="100" y="316"/>
                      </a:cubicBezTo>
                      <a:cubicBezTo>
                        <a:pt x="77" y="274"/>
                        <a:pt x="44" y="238"/>
                        <a:pt x="16" y="200"/>
                      </a:cubicBezTo>
                      <a:lnTo>
                        <a:pt x="16" y="200"/>
                      </a:lnTo>
                      <a:cubicBezTo>
                        <a:pt x="1" y="413"/>
                        <a:pt x="29" y="607"/>
                        <a:pt x="47" y="803"/>
                      </a:cubicBezTo>
                      <a:cubicBezTo>
                        <a:pt x="107" y="1455"/>
                        <a:pt x="254" y="2098"/>
                        <a:pt x="236" y="2757"/>
                      </a:cubicBezTo>
                      <a:cubicBezTo>
                        <a:pt x="236" y="2791"/>
                        <a:pt x="241" y="2826"/>
                        <a:pt x="244" y="2859"/>
                      </a:cubicBezTo>
                      <a:cubicBezTo>
                        <a:pt x="278" y="3171"/>
                        <a:pt x="313" y="3483"/>
                        <a:pt x="348" y="3795"/>
                      </a:cubicBezTo>
                      <a:cubicBezTo>
                        <a:pt x="463" y="4807"/>
                        <a:pt x="781" y="5720"/>
                        <a:pt x="1567" y="6427"/>
                      </a:cubicBezTo>
                      <a:cubicBezTo>
                        <a:pt x="1878" y="6708"/>
                        <a:pt x="2211" y="6927"/>
                        <a:pt x="2616" y="7041"/>
                      </a:cubicBezTo>
                      <a:cubicBezTo>
                        <a:pt x="2721" y="7071"/>
                        <a:pt x="2822" y="7114"/>
                        <a:pt x="2919" y="7161"/>
                      </a:cubicBezTo>
                      <a:cubicBezTo>
                        <a:pt x="2945" y="7173"/>
                        <a:pt x="2955" y="7218"/>
                        <a:pt x="2973" y="7248"/>
                      </a:cubicBezTo>
                      <a:cubicBezTo>
                        <a:pt x="2805" y="7237"/>
                        <a:pt x="2657" y="7197"/>
                        <a:pt x="2514" y="7146"/>
                      </a:cubicBezTo>
                      <a:cubicBezTo>
                        <a:pt x="2372" y="7095"/>
                        <a:pt x="2231" y="7041"/>
                        <a:pt x="2099" y="6972"/>
                      </a:cubicBezTo>
                      <a:cubicBezTo>
                        <a:pt x="1960" y="6898"/>
                        <a:pt x="1834" y="6805"/>
                        <a:pt x="1701" y="6721"/>
                      </a:cubicBezTo>
                      <a:cubicBezTo>
                        <a:pt x="1575" y="6639"/>
                        <a:pt x="1504" y="6486"/>
                        <a:pt x="1342" y="6424"/>
                      </a:cubicBezTo>
                      <a:cubicBezTo>
                        <a:pt x="1342" y="6517"/>
                        <a:pt x="1341" y="6592"/>
                        <a:pt x="1342" y="6667"/>
                      </a:cubicBezTo>
                      <a:cubicBezTo>
                        <a:pt x="1353" y="7077"/>
                        <a:pt x="1368" y="7486"/>
                        <a:pt x="1372" y="7897"/>
                      </a:cubicBezTo>
                      <a:cubicBezTo>
                        <a:pt x="1378" y="8492"/>
                        <a:pt x="1377" y="9086"/>
                        <a:pt x="1378" y="9681"/>
                      </a:cubicBezTo>
                      <a:cubicBezTo>
                        <a:pt x="1378" y="9906"/>
                        <a:pt x="1380" y="10133"/>
                        <a:pt x="1377" y="10358"/>
                      </a:cubicBezTo>
                      <a:cubicBezTo>
                        <a:pt x="1368" y="10849"/>
                        <a:pt x="1359" y="11341"/>
                        <a:pt x="1344" y="11832"/>
                      </a:cubicBezTo>
                      <a:cubicBezTo>
                        <a:pt x="1341" y="11931"/>
                        <a:pt x="1380" y="11991"/>
                        <a:pt x="1461" y="12027"/>
                      </a:cubicBezTo>
                      <a:cubicBezTo>
                        <a:pt x="1621" y="12099"/>
                        <a:pt x="1780" y="12189"/>
                        <a:pt x="1950" y="12231"/>
                      </a:cubicBezTo>
                      <a:cubicBezTo>
                        <a:pt x="2414" y="12345"/>
                        <a:pt x="2880" y="12453"/>
                        <a:pt x="3351" y="12532"/>
                      </a:cubicBezTo>
                      <a:cubicBezTo>
                        <a:pt x="3614" y="12577"/>
                        <a:pt x="3880" y="12605"/>
                        <a:pt x="4145" y="12605"/>
                      </a:cubicBezTo>
                      <a:cubicBezTo>
                        <a:pt x="4337" y="12605"/>
                        <a:pt x="4528" y="12590"/>
                        <a:pt x="4718" y="12556"/>
                      </a:cubicBezTo>
                      <a:cubicBezTo>
                        <a:pt x="5479" y="12418"/>
                        <a:pt x="6235" y="12261"/>
                        <a:pt x="6928" y="11896"/>
                      </a:cubicBezTo>
                      <a:cubicBezTo>
                        <a:pt x="7131" y="11788"/>
                        <a:pt x="7131" y="11796"/>
                        <a:pt x="7107" y="11570"/>
                      </a:cubicBezTo>
                      <a:cubicBezTo>
                        <a:pt x="7083" y="11341"/>
                        <a:pt x="7060" y="11108"/>
                        <a:pt x="7059" y="10877"/>
                      </a:cubicBezTo>
                      <a:cubicBezTo>
                        <a:pt x="7059" y="10529"/>
                        <a:pt x="7093" y="10181"/>
                        <a:pt x="7083" y="9833"/>
                      </a:cubicBezTo>
                      <a:cubicBezTo>
                        <a:pt x="7066" y="9236"/>
                        <a:pt x="7152" y="8646"/>
                        <a:pt x="7188" y="8053"/>
                      </a:cubicBezTo>
                      <a:cubicBezTo>
                        <a:pt x="7218" y="7543"/>
                        <a:pt x="7252" y="7032"/>
                        <a:pt x="7283" y="6520"/>
                      </a:cubicBezTo>
                      <a:cubicBezTo>
                        <a:pt x="7286" y="6478"/>
                        <a:pt x="7272" y="6434"/>
                        <a:pt x="7263" y="6365"/>
                      </a:cubicBezTo>
                      <a:cubicBezTo>
                        <a:pt x="6862" y="6706"/>
                        <a:pt x="6415" y="6912"/>
                        <a:pt x="5971" y="7123"/>
                      </a:cubicBezTo>
                      <a:cubicBezTo>
                        <a:pt x="5599" y="7302"/>
                        <a:pt x="5203" y="7356"/>
                        <a:pt x="4796" y="7360"/>
                      </a:cubicBezTo>
                      <a:cubicBezTo>
                        <a:pt x="4795" y="7360"/>
                        <a:pt x="4793" y="7360"/>
                        <a:pt x="4791" y="7360"/>
                      </a:cubicBezTo>
                      <a:cubicBezTo>
                        <a:pt x="4739" y="7360"/>
                        <a:pt x="4685" y="7339"/>
                        <a:pt x="4633" y="7327"/>
                      </a:cubicBezTo>
                      <a:cubicBezTo>
                        <a:pt x="4634" y="7314"/>
                        <a:pt x="4636" y="7300"/>
                        <a:pt x="4637" y="7285"/>
                      </a:cubicBezTo>
                      <a:cubicBezTo>
                        <a:pt x="4688" y="7278"/>
                        <a:pt x="4739" y="7269"/>
                        <a:pt x="4790" y="7261"/>
                      </a:cubicBezTo>
                      <a:cubicBezTo>
                        <a:pt x="5053" y="7218"/>
                        <a:pt x="5323" y="7203"/>
                        <a:pt x="5577" y="7126"/>
                      </a:cubicBezTo>
                      <a:cubicBezTo>
                        <a:pt x="6156" y="6952"/>
                        <a:pt x="6687" y="6669"/>
                        <a:pt x="7164" y="6295"/>
                      </a:cubicBezTo>
                      <a:cubicBezTo>
                        <a:pt x="7460" y="6061"/>
                        <a:pt x="7697" y="5771"/>
                        <a:pt x="7895" y="5449"/>
                      </a:cubicBezTo>
                      <a:cubicBezTo>
                        <a:pt x="7977" y="5315"/>
                        <a:pt x="8075" y="5191"/>
                        <a:pt x="8175" y="5071"/>
                      </a:cubicBezTo>
                      <a:cubicBezTo>
                        <a:pt x="8508" y="4673"/>
                        <a:pt x="8850" y="4281"/>
                        <a:pt x="9184" y="3884"/>
                      </a:cubicBezTo>
                      <a:cubicBezTo>
                        <a:pt x="9449" y="3569"/>
                        <a:pt x="9695" y="3242"/>
                        <a:pt x="9868" y="2865"/>
                      </a:cubicBezTo>
                      <a:cubicBezTo>
                        <a:pt x="10009" y="2556"/>
                        <a:pt x="10027" y="2259"/>
                        <a:pt x="9866" y="1942"/>
                      </a:cubicBezTo>
                      <a:cubicBezTo>
                        <a:pt x="9664" y="1542"/>
                        <a:pt x="9466" y="1136"/>
                        <a:pt x="9401" y="680"/>
                      </a:cubicBezTo>
                      <a:cubicBezTo>
                        <a:pt x="9376" y="500"/>
                        <a:pt x="9307" y="308"/>
                        <a:pt x="9125" y="221"/>
                      </a:cubicBezTo>
                      <a:cubicBezTo>
                        <a:pt x="8878" y="102"/>
                        <a:pt x="8627" y="0"/>
                        <a:pt x="8358"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p29">
                  <a:extLst>
                    <a:ext uri="{FF2B5EF4-FFF2-40B4-BE49-F238E27FC236}">
                      <a16:creationId xmlns:a16="http://schemas.microsoft.com/office/drawing/2014/main" id="{35DD6277-3182-DF44-D926-925DE10A872E}"/>
                    </a:ext>
                  </a:extLst>
                </p:cNvPr>
                <p:cNvSpPr/>
                <p:nvPr/>
              </p:nvSpPr>
              <p:spPr>
                <a:xfrm>
                  <a:off x="3180525" y="1315000"/>
                  <a:ext cx="88450" cy="111775"/>
                </a:xfrm>
                <a:custGeom>
                  <a:avLst/>
                  <a:gdLst/>
                  <a:ahLst/>
                  <a:cxnLst/>
                  <a:rect l="l" t="t" r="r" b="b"/>
                  <a:pathLst>
                    <a:path w="3538" h="4471" extrusionOk="0">
                      <a:moveTo>
                        <a:pt x="1622" y="0"/>
                      </a:moveTo>
                      <a:cubicBezTo>
                        <a:pt x="1535" y="0"/>
                        <a:pt x="1448" y="19"/>
                        <a:pt x="1362" y="58"/>
                      </a:cubicBezTo>
                      <a:cubicBezTo>
                        <a:pt x="1104" y="175"/>
                        <a:pt x="903" y="352"/>
                        <a:pt x="799" y="624"/>
                      </a:cubicBezTo>
                      <a:cubicBezTo>
                        <a:pt x="772" y="694"/>
                        <a:pt x="736" y="760"/>
                        <a:pt x="711" y="831"/>
                      </a:cubicBezTo>
                      <a:cubicBezTo>
                        <a:pt x="607" y="1126"/>
                        <a:pt x="492" y="1419"/>
                        <a:pt x="409" y="1720"/>
                      </a:cubicBezTo>
                      <a:cubicBezTo>
                        <a:pt x="243" y="2333"/>
                        <a:pt x="130" y="2958"/>
                        <a:pt x="61" y="3588"/>
                      </a:cubicBezTo>
                      <a:cubicBezTo>
                        <a:pt x="31" y="3871"/>
                        <a:pt x="1" y="4157"/>
                        <a:pt x="105" y="4432"/>
                      </a:cubicBezTo>
                      <a:cubicBezTo>
                        <a:pt x="353" y="4458"/>
                        <a:pt x="599" y="4470"/>
                        <a:pt x="844" y="4470"/>
                      </a:cubicBezTo>
                      <a:cubicBezTo>
                        <a:pt x="1257" y="4470"/>
                        <a:pt x="1667" y="4436"/>
                        <a:pt x="2076" y="4384"/>
                      </a:cubicBezTo>
                      <a:cubicBezTo>
                        <a:pt x="2271" y="4358"/>
                        <a:pt x="2285" y="4340"/>
                        <a:pt x="2322" y="4147"/>
                      </a:cubicBezTo>
                      <a:cubicBezTo>
                        <a:pt x="2330" y="4106"/>
                        <a:pt x="2336" y="4066"/>
                        <a:pt x="2342" y="4025"/>
                      </a:cubicBezTo>
                      <a:cubicBezTo>
                        <a:pt x="2426" y="3498"/>
                        <a:pt x="2343" y="2976"/>
                        <a:pt x="2276" y="2457"/>
                      </a:cubicBezTo>
                      <a:cubicBezTo>
                        <a:pt x="2250" y="2259"/>
                        <a:pt x="2153" y="2070"/>
                        <a:pt x="2087" y="1876"/>
                      </a:cubicBezTo>
                      <a:cubicBezTo>
                        <a:pt x="2058" y="1794"/>
                        <a:pt x="1988" y="1717"/>
                        <a:pt x="2043" y="1603"/>
                      </a:cubicBezTo>
                      <a:lnTo>
                        <a:pt x="2043" y="1603"/>
                      </a:lnTo>
                      <a:cubicBezTo>
                        <a:pt x="2195" y="1681"/>
                        <a:pt x="2199" y="1834"/>
                        <a:pt x="2259" y="1947"/>
                      </a:cubicBezTo>
                      <a:cubicBezTo>
                        <a:pt x="2325" y="2069"/>
                        <a:pt x="2358" y="2207"/>
                        <a:pt x="2409" y="2348"/>
                      </a:cubicBezTo>
                      <a:cubicBezTo>
                        <a:pt x="2546" y="2235"/>
                        <a:pt x="2486" y="2043"/>
                        <a:pt x="2636" y="1911"/>
                      </a:cubicBezTo>
                      <a:lnTo>
                        <a:pt x="2636" y="1911"/>
                      </a:lnTo>
                      <a:cubicBezTo>
                        <a:pt x="2603" y="2135"/>
                        <a:pt x="2636" y="2334"/>
                        <a:pt x="2511" y="2496"/>
                      </a:cubicBezTo>
                      <a:cubicBezTo>
                        <a:pt x="2432" y="2600"/>
                        <a:pt x="2432" y="2703"/>
                        <a:pt x="2447" y="2825"/>
                      </a:cubicBezTo>
                      <a:cubicBezTo>
                        <a:pt x="2474" y="3041"/>
                        <a:pt x="2499" y="3258"/>
                        <a:pt x="2501" y="3476"/>
                      </a:cubicBezTo>
                      <a:cubicBezTo>
                        <a:pt x="2504" y="3720"/>
                        <a:pt x="2480" y="3965"/>
                        <a:pt x="2468" y="4208"/>
                      </a:cubicBezTo>
                      <a:cubicBezTo>
                        <a:pt x="2741" y="4228"/>
                        <a:pt x="3003" y="4243"/>
                        <a:pt x="3267" y="4262"/>
                      </a:cubicBezTo>
                      <a:cubicBezTo>
                        <a:pt x="3275" y="4263"/>
                        <a:pt x="3282" y="4263"/>
                        <a:pt x="3289" y="4263"/>
                      </a:cubicBezTo>
                      <a:cubicBezTo>
                        <a:pt x="3368" y="4263"/>
                        <a:pt x="3406" y="4224"/>
                        <a:pt x="3416" y="4139"/>
                      </a:cubicBezTo>
                      <a:cubicBezTo>
                        <a:pt x="3434" y="3991"/>
                        <a:pt x="3465" y="3842"/>
                        <a:pt x="3476" y="3692"/>
                      </a:cubicBezTo>
                      <a:cubicBezTo>
                        <a:pt x="3498" y="3386"/>
                        <a:pt x="3538" y="3078"/>
                        <a:pt x="3520" y="2774"/>
                      </a:cubicBezTo>
                      <a:cubicBezTo>
                        <a:pt x="3482" y="2150"/>
                        <a:pt x="3336" y="1548"/>
                        <a:pt x="3051" y="985"/>
                      </a:cubicBezTo>
                      <a:cubicBezTo>
                        <a:pt x="2919" y="727"/>
                        <a:pt x="2759" y="507"/>
                        <a:pt x="2501" y="370"/>
                      </a:cubicBezTo>
                      <a:cubicBezTo>
                        <a:pt x="2307" y="268"/>
                        <a:pt x="2114" y="169"/>
                        <a:pt x="1917" y="73"/>
                      </a:cubicBezTo>
                      <a:cubicBezTo>
                        <a:pt x="1820" y="25"/>
                        <a:pt x="1722" y="0"/>
                        <a:pt x="1622"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4;p29">
                  <a:extLst>
                    <a:ext uri="{FF2B5EF4-FFF2-40B4-BE49-F238E27FC236}">
                      <a16:creationId xmlns:a16="http://schemas.microsoft.com/office/drawing/2014/main" id="{4B72EC24-0934-B92A-B3F9-E29B37F7710B}"/>
                    </a:ext>
                  </a:extLst>
                </p:cNvPr>
                <p:cNvSpPr/>
                <p:nvPr/>
              </p:nvSpPr>
              <p:spPr>
                <a:xfrm>
                  <a:off x="3033000" y="1308475"/>
                  <a:ext cx="264600" cy="434350"/>
                </a:xfrm>
                <a:custGeom>
                  <a:avLst/>
                  <a:gdLst/>
                  <a:ahLst/>
                  <a:cxnLst/>
                  <a:rect l="l" t="t" r="r" b="b"/>
                  <a:pathLst>
                    <a:path w="10584" h="17374" extrusionOk="0">
                      <a:moveTo>
                        <a:pt x="7525" y="262"/>
                      </a:moveTo>
                      <a:cubicBezTo>
                        <a:pt x="7623" y="262"/>
                        <a:pt x="7722" y="286"/>
                        <a:pt x="7818" y="334"/>
                      </a:cubicBezTo>
                      <a:cubicBezTo>
                        <a:pt x="8013" y="430"/>
                        <a:pt x="8208" y="529"/>
                        <a:pt x="8402" y="631"/>
                      </a:cubicBezTo>
                      <a:cubicBezTo>
                        <a:pt x="8660" y="768"/>
                        <a:pt x="8820" y="988"/>
                        <a:pt x="8951" y="1246"/>
                      </a:cubicBezTo>
                      <a:cubicBezTo>
                        <a:pt x="9237" y="1809"/>
                        <a:pt x="9383" y="2411"/>
                        <a:pt x="9419" y="3035"/>
                      </a:cubicBezTo>
                      <a:cubicBezTo>
                        <a:pt x="9437" y="3339"/>
                        <a:pt x="9398" y="3648"/>
                        <a:pt x="9377" y="3954"/>
                      </a:cubicBezTo>
                      <a:cubicBezTo>
                        <a:pt x="9366" y="4103"/>
                        <a:pt x="9335" y="4252"/>
                        <a:pt x="9317" y="4400"/>
                      </a:cubicBezTo>
                      <a:cubicBezTo>
                        <a:pt x="9307" y="4485"/>
                        <a:pt x="9269" y="4524"/>
                        <a:pt x="9190" y="4524"/>
                      </a:cubicBezTo>
                      <a:cubicBezTo>
                        <a:pt x="9183" y="4524"/>
                        <a:pt x="9176" y="4524"/>
                        <a:pt x="9168" y="4523"/>
                      </a:cubicBezTo>
                      <a:cubicBezTo>
                        <a:pt x="8904" y="4505"/>
                        <a:pt x="8642" y="4489"/>
                        <a:pt x="8369" y="4469"/>
                      </a:cubicBezTo>
                      <a:cubicBezTo>
                        <a:pt x="8381" y="4226"/>
                        <a:pt x="8403" y="3981"/>
                        <a:pt x="8402" y="3738"/>
                      </a:cubicBezTo>
                      <a:cubicBezTo>
                        <a:pt x="8399" y="3519"/>
                        <a:pt x="8375" y="3302"/>
                        <a:pt x="8348" y="3086"/>
                      </a:cubicBezTo>
                      <a:cubicBezTo>
                        <a:pt x="8333" y="2966"/>
                        <a:pt x="8333" y="2861"/>
                        <a:pt x="8412" y="2757"/>
                      </a:cubicBezTo>
                      <a:cubicBezTo>
                        <a:pt x="8537" y="2595"/>
                        <a:pt x="8504" y="2396"/>
                        <a:pt x="8537" y="2172"/>
                      </a:cubicBezTo>
                      <a:lnTo>
                        <a:pt x="8537" y="2172"/>
                      </a:lnTo>
                      <a:cubicBezTo>
                        <a:pt x="8387" y="2304"/>
                        <a:pt x="8447" y="2496"/>
                        <a:pt x="8310" y="2610"/>
                      </a:cubicBezTo>
                      <a:cubicBezTo>
                        <a:pt x="8259" y="2468"/>
                        <a:pt x="8225" y="2330"/>
                        <a:pt x="8160" y="2208"/>
                      </a:cubicBezTo>
                      <a:cubicBezTo>
                        <a:pt x="8100" y="2095"/>
                        <a:pt x="8094" y="1942"/>
                        <a:pt x="7944" y="1866"/>
                      </a:cubicBezTo>
                      <a:lnTo>
                        <a:pt x="7944" y="1866"/>
                      </a:lnTo>
                      <a:cubicBezTo>
                        <a:pt x="7889" y="1978"/>
                        <a:pt x="7959" y="2055"/>
                        <a:pt x="7988" y="2137"/>
                      </a:cubicBezTo>
                      <a:cubicBezTo>
                        <a:pt x="8054" y="2331"/>
                        <a:pt x="8151" y="2520"/>
                        <a:pt x="8177" y="2718"/>
                      </a:cubicBezTo>
                      <a:cubicBezTo>
                        <a:pt x="8244" y="3237"/>
                        <a:pt x="8327" y="3759"/>
                        <a:pt x="8243" y="4286"/>
                      </a:cubicBezTo>
                      <a:cubicBezTo>
                        <a:pt x="8237" y="4327"/>
                        <a:pt x="8231" y="4367"/>
                        <a:pt x="8223" y="4408"/>
                      </a:cubicBezTo>
                      <a:cubicBezTo>
                        <a:pt x="8186" y="4601"/>
                        <a:pt x="8172" y="4621"/>
                        <a:pt x="7977" y="4645"/>
                      </a:cubicBezTo>
                      <a:cubicBezTo>
                        <a:pt x="7566" y="4698"/>
                        <a:pt x="7154" y="4732"/>
                        <a:pt x="6738" y="4732"/>
                      </a:cubicBezTo>
                      <a:cubicBezTo>
                        <a:pt x="6495" y="4732"/>
                        <a:pt x="6251" y="4720"/>
                        <a:pt x="6006" y="4694"/>
                      </a:cubicBezTo>
                      <a:cubicBezTo>
                        <a:pt x="5902" y="4418"/>
                        <a:pt x="5932" y="4132"/>
                        <a:pt x="5962" y="3849"/>
                      </a:cubicBezTo>
                      <a:cubicBezTo>
                        <a:pt x="6031" y="3219"/>
                        <a:pt x="6144" y="2594"/>
                        <a:pt x="6310" y="1981"/>
                      </a:cubicBezTo>
                      <a:cubicBezTo>
                        <a:pt x="6393" y="1680"/>
                        <a:pt x="6508" y="1387"/>
                        <a:pt x="6612" y="1092"/>
                      </a:cubicBezTo>
                      <a:cubicBezTo>
                        <a:pt x="6637" y="1021"/>
                        <a:pt x="6673" y="955"/>
                        <a:pt x="6700" y="885"/>
                      </a:cubicBezTo>
                      <a:cubicBezTo>
                        <a:pt x="6804" y="613"/>
                        <a:pt x="7005" y="436"/>
                        <a:pt x="7263" y="320"/>
                      </a:cubicBezTo>
                      <a:cubicBezTo>
                        <a:pt x="7350" y="281"/>
                        <a:pt x="7437" y="262"/>
                        <a:pt x="7525" y="262"/>
                      </a:cubicBezTo>
                      <a:close/>
                      <a:moveTo>
                        <a:pt x="1326" y="1432"/>
                      </a:moveTo>
                      <a:cubicBezTo>
                        <a:pt x="1476" y="1446"/>
                        <a:pt x="1593" y="1507"/>
                        <a:pt x="1690" y="1612"/>
                      </a:cubicBezTo>
                      <a:cubicBezTo>
                        <a:pt x="1971" y="1914"/>
                        <a:pt x="2131" y="2263"/>
                        <a:pt x="2125" y="2682"/>
                      </a:cubicBezTo>
                      <a:cubicBezTo>
                        <a:pt x="2116" y="3266"/>
                        <a:pt x="2241" y="3834"/>
                        <a:pt x="2316" y="4409"/>
                      </a:cubicBezTo>
                      <a:cubicBezTo>
                        <a:pt x="2365" y="4798"/>
                        <a:pt x="2461" y="5173"/>
                        <a:pt x="2585" y="5542"/>
                      </a:cubicBezTo>
                      <a:cubicBezTo>
                        <a:pt x="2631" y="5684"/>
                        <a:pt x="2687" y="5824"/>
                        <a:pt x="2754" y="5958"/>
                      </a:cubicBezTo>
                      <a:cubicBezTo>
                        <a:pt x="2825" y="6099"/>
                        <a:pt x="2823" y="6229"/>
                        <a:pt x="2759" y="6369"/>
                      </a:cubicBezTo>
                      <a:cubicBezTo>
                        <a:pt x="2681" y="6538"/>
                        <a:pt x="2558" y="6661"/>
                        <a:pt x="2395" y="6744"/>
                      </a:cubicBezTo>
                      <a:cubicBezTo>
                        <a:pt x="2310" y="6787"/>
                        <a:pt x="2224" y="6811"/>
                        <a:pt x="2141" y="6811"/>
                      </a:cubicBezTo>
                      <a:cubicBezTo>
                        <a:pt x="2040" y="6811"/>
                        <a:pt x="1943" y="6777"/>
                        <a:pt x="1855" y="6705"/>
                      </a:cubicBezTo>
                      <a:cubicBezTo>
                        <a:pt x="1704" y="6580"/>
                        <a:pt x="1554" y="6442"/>
                        <a:pt x="1441" y="6283"/>
                      </a:cubicBezTo>
                      <a:cubicBezTo>
                        <a:pt x="846" y="5443"/>
                        <a:pt x="419" y="4526"/>
                        <a:pt x="232" y="3509"/>
                      </a:cubicBezTo>
                      <a:cubicBezTo>
                        <a:pt x="163" y="3134"/>
                        <a:pt x="95" y="2754"/>
                        <a:pt x="160" y="2370"/>
                      </a:cubicBezTo>
                      <a:cubicBezTo>
                        <a:pt x="184" y="2223"/>
                        <a:pt x="217" y="2074"/>
                        <a:pt x="269" y="1936"/>
                      </a:cubicBezTo>
                      <a:cubicBezTo>
                        <a:pt x="338" y="1755"/>
                        <a:pt x="475" y="1632"/>
                        <a:pt x="670" y="1585"/>
                      </a:cubicBezTo>
                      <a:cubicBezTo>
                        <a:pt x="888" y="1533"/>
                        <a:pt x="1107" y="1483"/>
                        <a:pt x="1326" y="1432"/>
                      </a:cubicBezTo>
                      <a:close/>
                      <a:moveTo>
                        <a:pt x="3247" y="312"/>
                      </a:moveTo>
                      <a:cubicBezTo>
                        <a:pt x="3421" y="312"/>
                        <a:pt x="3594" y="350"/>
                        <a:pt x="3761" y="413"/>
                      </a:cubicBezTo>
                      <a:cubicBezTo>
                        <a:pt x="3995" y="502"/>
                        <a:pt x="4142" y="678"/>
                        <a:pt x="4209" y="912"/>
                      </a:cubicBezTo>
                      <a:cubicBezTo>
                        <a:pt x="4235" y="996"/>
                        <a:pt x="4220" y="1102"/>
                        <a:pt x="4191" y="1189"/>
                      </a:cubicBezTo>
                      <a:cubicBezTo>
                        <a:pt x="3969" y="1861"/>
                        <a:pt x="3881" y="2558"/>
                        <a:pt x="3815" y="3258"/>
                      </a:cubicBezTo>
                      <a:cubicBezTo>
                        <a:pt x="3737" y="4102"/>
                        <a:pt x="3801" y="4936"/>
                        <a:pt x="3978" y="5762"/>
                      </a:cubicBezTo>
                      <a:cubicBezTo>
                        <a:pt x="4025" y="5980"/>
                        <a:pt x="4116" y="6190"/>
                        <a:pt x="4191" y="6402"/>
                      </a:cubicBezTo>
                      <a:cubicBezTo>
                        <a:pt x="4259" y="6600"/>
                        <a:pt x="4234" y="6670"/>
                        <a:pt x="4049" y="6763"/>
                      </a:cubicBezTo>
                      <a:cubicBezTo>
                        <a:pt x="3966" y="6806"/>
                        <a:pt x="3875" y="6827"/>
                        <a:pt x="3785" y="6827"/>
                      </a:cubicBezTo>
                      <a:cubicBezTo>
                        <a:pt x="3643" y="6827"/>
                        <a:pt x="3505" y="6774"/>
                        <a:pt x="3404" y="6667"/>
                      </a:cubicBezTo>
                      <a:cubicBezTo>
                        <a:pt x="3053" y="6294"/>
                        <a:pt x="2813" y="5857"/>
                        <a:pt x="2663" y="5362"/>
                      </a:cubicBezTo>
                      <a:cubicBezTo>
                        <a:pt x="2448" y="4652"/>
                        <a:pt x="2374" y="3918"/>
                        <a:pt x="2268" y="3191"/>
                      </a:cubicBezTo>
                      <a:cubicBezTo>
                        <a:pt x="2214" y="2814"/>
                        <a:pt x="2220" y="2429"/>
                        <a:pt x="2194" y="1974"/>
                      </a:cubicBezTo>
                      <a:cubicBezTo>
                        <a:pt x="2209" y="1765"/>
                        <a:pt x="2215" y="1485"/>
                        <a:pt x="2253" y="1209"/>
                      </a:cubicBezTo>
                      <a:cubicBezTo>
                        <a:pt x="2292" y="904"/>
                        <a:pt x="2463" y="660"/>
                        <a:pt x="2705" y="478"/>
                      </a:cubicBezTo>
                      <a:cubicBezTo>
                        <a:pt x="2808" y="398"/>
                        <a:pt x="2946" y="344"/>
                        <a:pt x="3075" y="325"/>
                      </a:cubicBezTo>
                      <a:cubicBezTo>
                        <a:pt x="3132" y="316"/>
                        <a:pt x="3190" y="312"/>
                        <a:pt x="3247" y="312"/>
                      </a:cubicBezTo>
                      <a:close/>
                      <a:moveTo>
                        <a:pt x="5611" y="137"/>
                      </a:moveTo>
                      <a:cubicBezTo>
                        <a:pt x="5724" y="137"/>
                        <a:pt x="5837" y="154"/>
                        <a:pt x="5944" y="188"/>
                      </a:cubicBezTo>
                      <a:cubicBezTo>
                        <a:pt x="6274" y="296"/>
                        <a:pt x="6412" y="573"/>
                        <a:pt x="6517" y="864"/>
                      </a:cubicBezTo>
                      <a:cubicBezTo>
                        <a:pt x="6546" y="942"/>
                        <a:pt x="6480" y="1057"/>
                        <a:pt x="6448" y="1153"/>
                      </a:cubicBezTo>
                      <a:cubicBezTo>
                        <a:pt x="6361" y="1411"/>
                        <a:pt x="6243" y="1662"/>
                        <a:pt x="6184" y="1926"/>
                      </a:cubicBezTo>
                      <a:cubicBezTo>
                        <a:pt x="6012" y="2684"/>
                        <a:pt x="5849" y="3446"/>
                        <a:pt x="5816" y="4226"/>
                      </a:cubicBezTo>
                      <a:cubicBezTo>
                        <a:pt x="5810" y="4388"/>
                        <a:pt x="5816" y="4552"/>
                        <a:pt x="5816" y="4729"/>
                      </a:cubicBezTo>
                      <a:cubicBezTo>
                        <a:pt x="5777" y="4741"/>
                        <a:pt x="5752" y="4753"/>
                        <a:pt x="5726" y="4757"/>
                      </a:cubicBezTo>
                      <a:cubicBezTo>
                        <a:pt x="5437" y="4804"/>
                        <a:pt x="5282" y="5008"/>
                        <a:pt x="5162" y="5245"/>
                      </a:cubicBezTo>
                      <a:cubicBezTo>
                        <a:pt x="5035" y="5495"/>
                        <a:pt x="5011" y="5756"/>
                        <a:pt x="5125" y="6016"/>
                      </a:cubicBezTo>
                      <a:cubicBezTo>
                        <a:pt x="5224" y="6240"/>
                        <a:pt x="5341" y="6456"/>
                        <a:pt x="5452" y="6675"/>
                      </a:cubicBezTo>
                      <a:cubicBezTo>
                        <a:pt x="5379" y="6863"/>
                        <a:pt x="5200" y="6966"/>
                        <a:pt x="5011" y="6966"/>
                      </a:cubicBezTo>
                      <a:cubicBezTo>
                        <a:pt x="4862" y="6966"/>
                        <a:pt x="4706" y="6902"/>
                        <a:pt x="4592" y="6765"/>
                      </a:cubicBezTo>
                      <a:cubicBezTo>
                        <a:pt x="4351" y="6477"/>
                        <a:pt x="4199" y="6144"/>
                        <a:pt x="4115" y="5779"/>
                      </a:cubicBezTo>
                      <a:cubicBezTo>
                        <a:pt x="3992" y="5252"/>
                        <a:pt x="3915" y="4717"/>
                        <a:pt x="3909" y="4178"/>
                      </a:cubicBezTo>
                      <a:cubicBezTo>
                        <a:pt x="3900" y="3342"/>
                        <a:pt x="3983" y="2513"/>
                        <a:pt x="4187" y="1702"/>
                      </a:cubicBezTo>
                      <a:cubicBezTo>
                        <a:pt x="4270" y="1374"/>
                        <a:pt x="4408" y="1056"/>
                        <a:pt x="4559" y="751"/>
                      </a:cubicBezTo>
                      <a:cubicBezTo>
                        <a:pt x="4747" y="370"/>
                        <a:pt x="5185" y="137"/>
                        <a:pt x="5611" y="137"/>
                      </a:cubicBezTo>
                      <a:close/>
                      <a:moveTo>
                        <a:pt x="8782" y="4610"/>
                      </a:moveTo>
                      <a:cubicBezTo>
                        <a:pt x="9051" y="4610"/>
                        <a:pt x="9303" y="4711"/>
                        <a:pt x="9550" y="4831"/>
                      </a:cubicBezTo>
                      <a:lnTo>
                        <a:pt x="9548" y="4831"/>
                      </a:lnTo>
                      <a:cubicBezTo>
                        <a:pt x="9731" y="4919"/>
                        <a:pt x="9799" y="5111"/>
                        <a:pt x="9824" y="5290"/>
                      </a:cubicBezTo>
                      <a:cubicBezTo>
                        <a:pt x="9890" y="5747"/>
                        <a:pt x="10088" y="6151"/>
                        <a:pt x="10291" y="6553"/>
                      </a:cubicBezTo>
                      <a:cubicBezTo>
                        <a:pt x="10450" y="6868"/>
                        <a:pt x="10432" y="7167"/>
                        <a:pt x="10292" y="7476"/>
                      </a:cubicBezTo>
                      <a:cubicBezTo>
                        <a:pt x="10118" y="7853"/>
                        <a:pt x="9872" y="8180"/>
                        <a:pt x="9608" y="8493"/>
                      </a:cubicBezTo>
                      <a:cubicBezTo>
                        <a:pt x="9273" y="8891"/>
                        <a:pt x="8933" y="9284"/>
                        <a:pt x="8600" y="9680"/>
                      </a:cubicBezTo>
                      <a:cubicBezTo>
                        <a:pt x="8498" y="9800"/>
                        <a:pt x="8400" y="9925"/>
                        <a:pt x="8319" y="10058"/>
                      </a:cubicBezTo>
                      <a:cubicBezTo>
                        <a:pt x="8120" y="10381"/>
                        <a:pt x="7884" y="10672"/>
                        <a:pt x="7587" y="10904"/>
                      </a:cubicBezTo>
                      <a:cubicBezTo>
                        <a:pt x="7111" y="11280"/>
                        <a:pt x="6580" y="11563"/>
                        <a:pt x="6000" y="11737"/>
                      </a:cubicBezTo>
                      <a:cubicBezTo>
                        <a:pt x="5747" y="11812"/>
                        <a:pt x="5477" y="11829"/>
                        <a:pt x="5215" y="11871"/>
                      </a:cubicBezTo>
                      <a:cubicBezTo>
                        <a:pt x="5164" y="11880"/>
                        <a:pt x="5111" y="11887"/>
                        <a:pt x="5062" y="11896"/>
                      </a:cubicBezTo>
                      <a:cubicBezTo>
                        <a:pt x="5060" y="11910"/>
                        <a:pt x="5059" y="11923"/>
                        <a:pt x="5057" y="11937"/>
                      </a:cubicBezTo>
                      <a:cubicBezTo>
                        <a:pt x="5111" y="11949"/>
                        <a:pt x="5165" y="11971"/>
                        <a:pt x="5221" y="11971"/>
                      </a:cubicBezTo>
                      <a:cubicBezTo>
                        <a:pt x="5626" y="11967"/>
                        <a:pt x="6024" y="11913"/>
                        <a:pt x="6394" y="11734"/>
                      </a:cubicBezTo>
                      <a:cubicBezTo>
                        <a:pt x="6838" y="11523"/>
                        <a:pt x="7285" y="11317"/>
                        <a:pt x="7686" y="10975"/>
                      </a:cubicBezTo>
                      <a:cubicBezTo>
                        <a:pt x="7697" y="11045"/>
                        <a:pt x="7710" y="11089"/>
                        <a:pt x="7707" y="11131"/>
                      </a:cubicBezTo>
                      <a:cubicBezTo>
                        <a:pt x="7675" y="11641"/>
                        <a:pt x="7641" y="12153"/>
                        <a:pt x="7611" y="12664"/>
                      </a:cubicBezTo>
                      <a:cubicBezTo>
                        <a:pt x="7576" y="13257"/>
                        <a:pt x="7489" y="13847"/>
                        <a:pt x="7506" y="14442"/>
                      </a:cubicBezTo>
                      <a:cubicBezTo>
                        <a:pt x="7516" y="14791"/>
                        <a:pt x="7482" y="15140"/>
                        <a:pt x="7483" y="15488"/>
                      </a:cubicBezTo>
                      <a:cubicBezTo>
                        <a:pt x="7485" y="15719"/>
                        <a:pt x="7506" y="15950"/>
                        <a:pt x="7531" y="16181"/>
                      </a:cubicBezTo>
                      <a:cubicBezTo>
                        <a:pt x="7555" y="16405"/>
                        <a:pt x="7555" y="16399"/>
                        <a:pt x="7351" y="16506"/>
                      </a:cubicBezTo>
                      <a:cubicBezTo>
                        <a:pt x="6658" y="16872"/>
                        <a:pt x="5903" y="17029"/>
                        <a:pt x="5143" y="17166"/>
                      </a:cubicBezTo>
                      <a:cubicBezTo>
                        <a:pt x="4953" y="17200"/>
                        <a:pt x="4762" y="17215"/>
                        <a:pt x="4571" y="17215"/>
                      </a:cubicBezTo>
                      <a:cubicBezTo>
                        <a:pt x="4304" y="17215"/>
                        <a:pt x="4037" y="17186"/>
                        <a:pt x="3774" y="17142"/>
                      </a:cubicBezTo>
                      <a:cubicBezTo>
                        <a:pt x="3305" y="17064"/>
                        <a:pt x="2838" y="16954"/>
                        <a:pt x="2373" y="16840"/>
                      </a:cubicBezTo>
                      <a:cubicBezTo>
                        <a:pt x="2205" y="16800"/>
                        <a:pt x="2046" y="16710"/>
                        <a:pt x="1885" y="16636"/>
                      </a:cubicBezTo>
                      <a:cubicBezTo>
                        <a:pt x="1804" y="16600"/>
                        <a:pt x="1765" y="16540"/>
                        <a:pt x="1768" y="16443"/>
                      </a:cubicBezTo>
                      <a:cubicBezTo>
                        <a:pt x="1783" y="15950"/>
                        <a:pt x="1792" y="15460"/>
                        <a:pt x="1800" y="14968"/>
                      </a:cubicBezTo>
                      <a:cubicBezTo>
                        <a:pt x="1804" y="14743"/>
                        <a:pt x="1803" y="14517"/>
                        <a:pt x="1803" y="14291"/>
                      </a:cubicBezTo>
                      <a:cubicBezTo>
                        <a:pt x="1801" y="13697"/>
                        <a:pt x="1803" y="13103"/>
                        <a:pt x="1797" y="12507"/>
                      </a:cubicBezTo>
                      <a:cubicBezTo>
                        <a:pt x="1792" y="12097"/>
                        <a:pt x="1776" y="11688"/>
                        <a:pt x="1765" y="11278"/>
                      </a:cubicBezTo>
                      <a:cubicBezTo>
                        <a:pt x="1765" y="11203"/>
                        <a:pt x="1765" y="11128"/>
                        <a:pt x="1765" y="11035"/>
                      </a:cubicBezTo>
                      <a:cubicBezTo>
                        <a:pt x="1927" y="11097"/>
                        <a:pt x="1998" y="11250"/>
                        <a:pt x="2125" y="11331"/>
                      </a:cubicBezTo>
                      <a:cubicBezTo>
                        <a:pt x="2257" y="11415"/>
                        <a:pt x="2383" y="11509"/>
                        <a:pt x="2523" y="11583"/>
                      </a:cubicBezTo>
                      <a:cubicBezTo>
                        <a:pt x="2655" y="11652"/>
                        <a:pt x="2796" y="11706"/>
                        <a:pt x="2937" y="11755"/>
                      </a:cubicBezTo>
                      <a:cubicBezTo>
                        <a:pt x="3081" y="11808"/>
                        <a:pt x="3228" y="11847"/>
                        <a:pt x="3396" y="11857"/>
                      </a:cubicBezTo>
                      <a:cubicBezTo>
                        <a:pt x="3380" y="11829"/>
                        <a:pt x="3369" y="11784"/>
                        <a:pt x="3344" y="11772"/>
                      </a:cubicBezTo>
                      <a:cubicBezTo>
                        <a:pt x="3245" y="11725"/>
                        <a:pt x="3144" y="11680"/>
                        <a:pt x="3041" y="11650"/>
                      </a:cubicBezTo>
                      <a:cubicBezTo>
                        <a:pt x="2636" y="11538"/>
                        <a:pt x="2302" y="11317"/>
                        <a:pt x="1990" y="11036"/>
                      </a:cubicBezTo>
                      <a:cubicBezTo>
                        <a:pt x="1206" y="10330"/>
                        <a:pt x="888" y="9418"/>
                        <a:pt x="772" y="8406"/>
                      </a:cubicBezTo>
                      <a:cubicBezTo>
                        <a:pt x="736" y="8094"/>
                        <a:pt x="703" y="7782"/>
                        <a:pt x="668" y="7470"/>
                      </a:cubicBezTo>
                      <a:cubicBezTo>
                        <a:pt x="664" y="7435"/>
                        <a:pt x="659" y="7401"/>
                        <a:pt x="661" y="7368"/>
                      </a:cubicBezTo>
                      <a:cubicBezTo>
                        <a:pt x="677" y="6709"/>
                        <a:pt x="532" y="6066"/>
                        <a:pt x="470" y="5413"/>
                      </a:cubicBezTo>
                      <a:cubicBezTo>
                        <a:pt x="452" y="5218"/>
                        <a:pt x="425" y="5023"/>
                        <a:pt x="439" y="4810"/>
                      </a:cubicBezTo>
                      <a:lnTo>
                        <a:pt x="439" y="4810"/>
                      </a:lnTo>
                      <a:cubicBezTo>
                        <a:pt x="467" y="4849"/>
                        <a:pt x="500" y="4885"/>
                        <a:pt x="523" y="4925"/>
                      </a:cubicBezTo>
                      <a:cubicBezTo>
                        <a:pt x="724" y="5291"/>
                        <a:pt x="907" y="5666"/>
                        <a:pt x="1126" y="6021"/>
                      </a:cubicBezTo>
                      <a:cubicBezTo>
                        <a:pt x="1275" y="6262"/>
                        <a:pt x="1456" y="6492"/>
                        <a:pt x="1654" y="6694"/>
                      </a:cubicBezTo>
                      <a:cubicBezTo>
                        <a:pt x="1812" y="6852"/>
                        <a:pt x="1992" y="6928"/>
                        <a:pt x="2169" y="6928"/>
                      </a:cubicBezTo>
                      <a:cubicBezTo>
                        <a:pt x="2401" y="6928"/>
                        <a:pt x="2626" y="6798"/>
                        <a:pt x="2784" y="6552"/>
                      </a:cubicBezTo>
                      <a:cubicBezTo>
                        <a:pt x="2829" y="6483"/>
                        <a:pt x="2871" y="6414"/>
                        <a:pt x="2933" y="6315"/>
                      </a:cubicBezTo>
                      <a:cubicBezTo>
                        <a:pt x="3038" y="6442"/>
                        <a:pt x="3132" y="6552"/>
                        <a:pt x="3222" y="6667"/>
                      </a:cubicBezTo>
                      <a:cubicBezTo>
                        <a:pt x="3308" y="6775"/>
                        <a:pt x="3404" y="6871"/>
                        <a:pt x="3537" y="6919"/>
                      </a:cubicBezTo>
                      <a:cubicBezTo>
                        <a:pt x="3621" y="6949"/>
                        <a:pt x="3704" y="6963"/>
                        <a:pt x="3785" y="6963"/>
                      </a:cubicBezTo>
                      <a:cubicBezTo>
                        <a:pt x="3903" y="6963"/>
                        <a:pt x="4019" y="6933"/>
                        <a:pt x="4131" y="6871"/>
                      </a:cubicBezTo>
                      <a:cubicBezTo>
                        <a:pt x="4208" y="6829"/>
                        <a:pt x="4285" y="6786"/>
                        <a:pt x="4394" y="6724"/>
                      </a:cubicBezTo>
                      <a:cubicBezTo>
                        <a:pt x="4442" y="6787"/>
                        <a:pt x="4481" y="6855"/>
                        <a:pt x="4535" y="6904"/>
                      </a:cubicBezTo>
                      <a:cubicBezTo>
                        <a:pt x="4654" y="7016"/>
                        <a:pt x="4831" y="7104"/>
                        <a:pt x="5018" y="7104"/>
                      </a:cubicBezTo>
                      <a:cubicBezTo>
                        <a:pt x="5153" y="7104"/>
                        <a:pt x="5295" y="7058"/>
                        <a:pt x="5425" y="6940"/>
                      </a:cubicBezTo>
                      <a:cubicBezTo>
                        <a:pt x="5499" y="6872"/>
                        <a:pt x="5538" y="6840"/>
                        <a:pt x="5578" y="6840"/>
                      </a:cubicBezTo>
                      <a:cubicBezTo>
                        <a:pt x="5617" y="6840"/>
                        <a:pt x="5657" y="6871"/>
                        <a:pt x="5732" y="6930"/>
                      </a:cubicBezTo>
                      <a:cubicBezTo>
                        <a:pt x="5951" y="7099"/>
                        <a:pt x="6214" y="7161"/>
                        <a:pt x="6475" y="7200"/>
                      </a:cubicBezTo>
                      <a:cubicBezTo>
                        <a:pt x="6640" y="7225"/>
                        <a:pt x="6803" y="7238"/>
                        <a:pt x="6965" y="7238"/>
                      </a:cubicBezTo>
                      <a:cubicBezTo>
                        <a:pt x="7338" y="7238"/>
                        <a:pt x="7705" y="7169"/>
                        <a:pt x="8064" y="7023"/>
                      </a:cubicBezTo>
                      <a:cubicBezTo>
                        <a:pt x="8253" y="6948"/>
                        <a:pt x="8453" y="6903"/>
                        <a:pt x="8648" y="6841"/>
                      </a:cubicBezTo>
                      <a:cubicBezTo>
                        <a:pt x="8729" y="6816"/>
                        <a:pt x="8808" y="6787"/>
                        <a:pt x="8877" y="6723"/>
                      </a:cubicBezTo>
                      <a:lnTo>
                        <a:pt x="8877" y="6723"/>
                      </a:lnTo>
                      <a:cubicBezTo>
                        <a:pt x="8771" y="6732"/>
                        <a:pt x="8663" y="6741"/>
                        <a:pt x="8540" y="6751"/>
                      </a:cubicBezTo>
                      <a:cubicBezTo>
                        <a:pt x="8589" y="6595"/>
                        <a:pt x="8784" y="6573"/>
                        <a:pt x="8831" y="6387"/>
                      </a:cubicBezTo>
                      <a:lnTo>
                        <a:pt x="8831" y="6387"/>
                      </a:lnTo>
                      <a:cubicBezTo>
                        <a:pt x="8766" y="6412"/>
                        <a:pt x="8727" y="6421"/>
                        <a:pt x="8699" y="6441"/>
                      </a:cubicBezTo>
                      <a:cubicBezTo>
                        <a:pt x="8609" y="6504"/>
                        <a:pt x="8517" y="6564"/>
                        <a:pt x="8435" y="6637"/>
                      </a:cubicBezTo>
                      <a:cubicBezTo>
                        <a:pt x="8064" y="6970"/>
                        <a:pt x="7611" y="7075"/>
                        <a:pt x="7132" y="7108"/>
                      </a:cubicBezTo>
                      <a:cubicBezTo>
                        <a:pt x="7064" y="7113"/>
                        <a:pt x="6996" y="7116"/>
                        <a:pt x="6928" y="7116"/>
                      </a:cubicBezTo>
                      <a:cubicBezTo>
                        <a:pt x="6634" y="7116"/>
                        <a:pt x="6345" y="7068"/>
                        <a:pt x="6067" y="6954"/>
                      </a:cubicBezTo>
                      <a:cubicBezTo>
                        <a:pt x="5950" y="6906"/>
                        <a:pt x="5831" y="6838"/>
                        <a:pt x="5743" y="6751"/>
                      </a:cubicBezTo>
                      <a:cubicBezTo>
                        <a:pt x="5510" y="6523"/>
                        <a:pt x="5342" y="6249"/>
                        <a:pt x="5243" y="5938"/>
                      </a:cubicBezTo>
                      <a:cubicBezTo>
                        <a:pt x="5158" y="5668"/>
                        <a:pt x="5192" y="5411"/>
                        <a:pt x="5354" y="5176"/>
                      </a:cubicBezTo>
                      <a:cubicBezTo>
                        <a:pt x="5477" y="4997"/>
                        <a:pt x="5639" y="4885"/>
                        <a:pt x="5863" y="4874"/>
                      </a:cubicBezTo>
                      <a:cubicBezTo>
                        <a:pt x="6013" y="4867"/>
                        <a:pt x="6163" y="4861"/>
                        <a:pt x="6313" y="4855"/>
                      </a:cubicBezTo>
                      <a:cubicBezTo>
                        <a:pt x="6859" y="4832"/>
                        <a:pt x="7405" y="4819"/>
                        <a:pt x="7950" y="4783"/>
                      </a:cubicBezTo>
                      <a:cubicBezTo>
                        <a:pt x="8132" y="4771"/>
                        <a:pt x="8310" y="4703"/>
                        <a:pt x="8487" y="4652"/>
                      </a:cubicBezTo>
                      <a:cubicBezTo>
                        <a:pt x="8588" y="4623"/>
                        <a:pt x="8686" y="4610"/>
                        <a:pt x="8782" y="4610"/>
                      </a:cubicBezTo>
                      <a:close/>
                      <a:moveTo>
                        <a:pt x="5646" y="1"/>
                      </a:moveTo>
                      <a:cubicBezTo>
                        <a:pt x="5569" y="1"/>
                        <a:pt x="5490" y="8"/>
                        <a:pt x="5408" y="22"/>
                      </a:cubicBezTo>
                      <a:cubicBezTo>
                        <a:pt x="4994" y="94"/>
                        <a:pt x="4618" y="293"/>
                        <a:pt x="4414" y="709"/>
                      </a:cubicBezTo>
                      <a:cubicBezTo>
                        <a:pt x="4403" y="732"/>
                        <a:pt x="4381" y="751"/>
                        <a:pt x="4346" y="793"/>
                      </a:cubicBezTo>
                      <a:cubicBezTo>
                        <a:pt x="4297" y="726"/>
                        <a:pt x="4256" y="679"/>
                        <a:pt x="4225" y="628"/>
                      </a:cubicBezTo>
                      <a:cubicBezTo>
                        <a:pt x="4112" y="431"/>
                        <a:pt x="3939" y="320"/>
                        <a:pt x="3722" y="272"/>
                      </a:cubicBezTo>
                      <a:cubicBezTo>
                        <a:pt x="3615" y="248"/>
                        <a:pt x="3509" y="220"/>
                        <a:pt x="3401" y="205"/>
                      </a:cubicBezTo>
                      <a:cubicBezTo>
                        <a:pt x="3335" y="195"/>
                        <a:pt x="3272" y="191"/>
                        <a:pt x="3210" y="191"/>
                      </a:cubicBezTo>
                      <a:cubicBezTo>
                        <a:pt x="2841" y="191"/>
                        <a:pt x="2548" y="360"/>
                        <a:pt x="2335" y="697"/>
                      </a:cubicBezTo>
                      <a:cubicBezTo>
                        <a:pt x="2194" y="919"/>
                        <a:pt x="2100" y="1156"/>
                        <a:pt x="2092" y="1426"/>
                      </a:cubicBezTo>
                      <a:cubicBezTo>
                        <a:pt x="2088" y="1558"/>
                        <a:pt x="2062" y="1689"/>
                        <a:pt x="2044" y="1819"/>
                      </a:cubicBezTo>
                      <a:cubicBezTo>
                        <a:pt x="2031" y="1824"/>
                        <a:pt x="2016" y="1828"/>
                        <a:pt x="2004" y="1831"/>
                      </a:cubicBezTo>
                      <a:cubicBezTo>
                        <a:pt x="1954" y="1761"/>
                        <a:pt x="1903" y="1690"/>
                        <a:pt x="1858" y="1618"/>
                      </a:cubicBezTo>
                      <a:cubicBezTo>
                        <a:pt x="1739" y="1430"/>
                        <a:pt x="1571" y="1324"/>
                        <a:pt x="1364" y="1324"/>
                      </a:cubicBezTo>
                      <a:cubicBezTo>
                        <a:pt x="1333" y="1324"/>
                        <a:pt x="1300" y="1327"/>
                        <a:pt x="1267" y="1332"/>
                      </a:cubicBezTo>
                      <a:cubicBezTo>
                        <a:pt x="1032" y="1368"/>
                        <a:pt x="799" y="1425"/>
                        <a:pt x="571" y="1492"/>
                      </a:cubicBezTo>
                      <a:cubicBezTo>
                        <a:pt x="401" y="1542"/>
                        <a:pt x="265" y="1660"/>
                        <a:pt x="196" y="1822"/>
                      </a:cubicBezTo>
                      <a:cubicBezTo>
                        <a:pt x="128" y="1984"/>
                        <a:pt x="61" y="2155"/>
                        <a:pt x="46" y="2328"/>
                      </a:cubicBezTo>
                      <a:cubicBezTo>
                        <a:pt x="1" y="2849"/>
                        <a:pt x="44" y="3365"/>
                        <a:pt x="181" y="3873"/>
                      </a:cubicBezTo>
                      <a:cubicBezTo>
                        <a:pt x="215" y="4004"/>
                        <a:pt x="235" y="4141"/>
                        <a:pt x="250" y="4276"/>
                      </a:cubicBezTo>
                      <a:lnTo>
                        <a:pt x="250"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3" y="10933"/>
                      </a:cubicBezTo>
                      <a:cubicBezTo>
                        <a:pt x="1632" y="11329"/>
                        <a:pt x="1648" y="11725"/>
                        <a:pt x="1645" y="12123"/>
                      </a:cubicBezTo>
                      <a:cubicBezTo>
                        <a:pt x="1638" y="13209"/>
                        <a:pt x="1623" y="14295"/>
                        <a:pt x="1612" y="15382"/>
                      </a:cubicBezTo>
                      <a:cubicBezTo>
                        <a:pt x="1608" y="15772"/>
                        <a:pt x="1606" y="16160"/>
                        <a:pt x="1609" y="16551"/>
                      </a:cubicBezTo>
                      <a:cubicBezTo>
                        <a:pt x="1609" y="16596"/>
                        <a:pt x="1644" y="16660"/>
                        <a:pt x="1680" y="16683"/>
                      </a:cubicBezTo>
                      <a:cubicBezTo>
                        <a:pt x="1851" y="16785"/>
                        <a:pt x="2016" y="16905"/>
                        <a:pt x="2202" y="16960"/>
                      </a:cubicBezTo>
                      <a:cubicBezTo>
                        <a:pt x="2594" y="17076"/>
                        <a:pt x="2994" y="17167"/>
                        <a:pt x="3396" y="17248"/>
                      </a:cubicBezTo>
                      <a:cubicBezTo>
                        <a:pt x="3760" y="17321"/>
                        <a:pt x="4129" y="17373"/>
                        <a:pt x="4499" y="17373"/>
                      </a:cubicBezTo>
                      <a:cubicBezTo>
                        <a:pt x="4648" y="17373"/>
                        <a:pt x="4797" y="17365"/>
                        <a:pt x="4946" y="17346"/>
                      </a:cubicBezTo>
                      <a:cubicBezTo>
                        <a:pt x="5384" y="17290"/>
                        <a:pt x="5822" y="17200"/>
                        <a:pt x="6252" y="17094"/>
                      </a:cubicBezTo>
                      <a:cubicBezTo>
                        <a:pt x="6615" y="17005"/>
                        <a:pt x="6976" y="16897"/>
                        <a:pt x="7308" y="16711"/>
                      </a:cubicBezTo>
                      <a:cubicBezTo>
                        <a:pt x="7419" y="16648"/>
                        <a:pt x="7546" y="16615"/>
                        <a:pt x="7689" y="16560"/>
                      </a:cubicBezTo>
                      <a:cubicBezTo>
                        <a:pt x="7716" y="16444"/>
                        <a:pt x="7700" y="16310"/>
                        <a:pt x="7689" y="16175"/>
                      </a:cubicBezTo>
                      <a:cubicBezTo>
                        <a:pt x="7668" y="15931"/>
                        <a:pt x="7648" y="15686"/>
                        <a:pt x="7641" y="15440"/>
                      </a:cubicBezTo>
                      <a:cubicBezTo>
                        <a:pt x="7636" y="15284"/>
                        <a:pt x="7662" y="15128"/>
                        <a:pt x="7666" y="14971"/>
                      </a:cubicBezTo>
                      <a:cubicBezTo>
                        <a:pt x="7681" y="14451"/>
                        <a:pt x="7684" y="13932"/>
                        <a:pt x="7712" y="13415"/>
                      </a:cubicBezTo>
                      <a:cubicBezTo>
                        <a:pt x="7752" y="12622"/>
                        <a:pt x="7812" y="11832"/>
                        <a:pt x="7859" y="11041"/>
                      </a:cubicBezTo>
                      <a:cubicBezTo>
                        <a:pt x="7866" y="10930"/>
                        <a:pt x="7883" y="10835"/>
                        <a:pt x="7959" y="10741"/>
                      </a:cubicBezTo>
                      <a:cubicBezTo>
                        <a:pt x="8124" y="10541"/>
                        <a:pt x="8271" y="10328"/>
                        <a:pt x="8424" y="10118"/>
                      </a:cubicBezTo>
                      <a:cubicBezTo>
                        <a:pt x="8517" y="9992"/>
                        <a:pt x="8600" y="9857"/>
                        <a:pt x="8700" y="9737"/>
                      </a:cubicBezTo>
                      <a:cubicBezTo>
                        <a:pt x="8889" y="9512"/>
                        <a:pt x="9089" y="9296"/>
                        <a:pt x="9279" y="9072"/>
                      </a:cubicBezTo>
                      <a:cubicBezTo>
                        <a:pt x="9709" y="8576"/>
                        <a:pt x="10132" y="8075"/>
                        <a:pt x="10432" y="7483"/>
                      </a:cubicBezTo>
                      <a:cubicBezTo>
                        <a:pt x="10526" y="7296"/>
                        <a:pt x="10583" y="7113"/>
                        <a:pt x="10547" y="6915"/>
                      </a:cubicBezTo>
                      <a:cubicBezTo>
                        <a:pt x="10517" y="6748"/>
                        <a:pt x="10471" y="6580"/>
                        <a:pt x="10396" y="6430"/>
                      </a:cubicBezTo>
                      <a:cubicBezTo>
                        <a:pt x="10183" y="6000"/>
                        <a:pt x="9998" y="5561"/>
                        <a:pt x="9920" y="5083"/>
                      </a:cubicBezTo>
                      <a:cubicBezTo>
                        <a:pt x="9892" y="4904"/>
                        <a:pt x="9781" y="4777"/>
                        <a:pt x="9622" y="4688"/>
                      </a:cubicBezTo>
                      <a:cubicBezTo>
                        <a:pt x="9559" y="4652"/>
                        <a:pt x="9496" y="4613"/>
                        <a:pt x="9430" y="4574"/>
                      </a:cubicBezTo>
                      <a:cubicBezTo>
                        <a:pt x="9440" y="4481"/>
                        <a:pt x="9443" y="4399"/>
                        <a:pt x="9457" y="4318"/>
                      </a:cubicBezTo>
                      <a:cubicBezTo>
                        <a:pt x="9554" y="3768"/>
                        <a:pt x="9572" y="3216"/>
                        <a:pt x="9508" y="2664"/>
                      </a:cubicBezTo>
                      <a:cubicBezTo>
                        <a:pt x="9472" y="2360"/>
                        <a:pt x="9446" y="2050"/>
                        <a:pt x="9318" y="1764"/>
                      </a:cubicBezTo>
                      <a:cubicBezTo>
                        <a:pt x="9221" y="1546"/>
                        <a:pt x="9126" y="1327"/>
                        <a:pt x="9032" y="1107"/>
                      </a:cubicBezTo>
                      <a:cubicBezTo>
                        <a:pt x="8928" y="867"/>
                        <a:pt x="8765" y="681"/>
                        <a:pt x="8528" y="562"/>
                      </a:cubicBezTo>
                      <a:cubicBezTo>
                        <a:pt x="8357" y="476"/>
                        <a:pt x="8189" y="385"/>
                        <a:pt x="8021" y="293"/>
                      </a:cubicBezTo>
                      <a:cubicBezTo>
                        <a:pt x="7844" y="195"/>
                        <a:pt x="7672" y="146"/>
                        <a:pt x="7506" y="146"/>
                      </a:cubicBezTo>
                      <a:cubicBezTo>
                        <a:pt x="7230" y="146"/>
                        <a:pt x="6973" y="283"/>
                        <a:pt x="6747" y="554"/>
                      </a:cubicBezTo>
                      <a:cubicBezTo>
                        <a:pt x="6714" y="594"/>
                        <a:pt x="6673" y="628"/>
                        <a:pt x="6627" y="675"/>
                      </a:cubicBezTo>
                      <a:cubicBezTo>
                        <a:pt x="6580" y="598"/>
                        <a:pt x="6546" y="539"/>
                        <a:pt x="6510" y="482"/>
                      </a:cubicBezTo>
                      <a:cubicBezTo>
                        <a:pt x="6300" y="154"/>
                        <a:pt x="6001" y="1"/>
                        <a:pt x="5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0" name="Google Shape;239;p32">
            <a:extLst>
              <a:ext uri="{FF2B5EF4-FFF2-40B4-BE49-F238E27FC236}">
                <a16:creationId xmlns:a16="http://schemas.microsoft.com/office/drawing/2014/main" id="{CCAC513D-DE17-9F28-AA1D-2AA074497243}"/>
              </a:ext>
            </a:extLst>
          </p:cNvPr>
          <p:cNvSpPr/>
          <p:nvPr/>
        </p:nvSpPr>
        <p:spPr>
          <a:xfrm>
            <a:off x="255996" y="102718"/>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1" name="Google Shape;240;p32">
            <a:extLst>
              <a:ext uri="{FF2B5EF4-FFF2-40B4-BE49-F238E27FC236}">
                <a16:creationId xmlns:a16="http://schemas.microsoft.com/office/drawing/2014/main" id="{55E18E19-A457-4BDE-85A8-FEBCE68F9A37}"/>
              </a:ext>
            </a:extLst>
          </p:cNvPr>
          <p:cNvGrpSpPr/>
          <p:nvPr/>
        </p:nvGrpSpPr>
        <p:grpSpPr>
          <a:xfrm>
            <a:off x="432541" y="231548"/>
            <a:ext cx="756009" cy="844755"/>
            <a:chOff x="3516270" y="2856329"/>
            <a:chExt cx="885878" cy="989870"/>
          </a:xfrm>
        </p:grpSpPr>
        <p:sp>
          <p:nvSpPr>
            <p:cNvPr id="612" name="Google Shape;241;p32">
              <a:extLst>
                <a:ext uri="{FF2B5EF4-FFF2-40B4-BE49-F238E27FC236}">
                  <a16:creationId xmlns:a16="http://schemas.microsoft.com/office/drawing/2014/main" id="{B996379F-C08E-3EE8-643D-9BBD7495439A}"/>
                </a:ext>
              </a:extLst>
            </p:cNvPr>
            <p:cNvSpPr/>
            <p:nvPr/>
          </p:nvSpPr>
          <p:spPr>
            <a:xfrm>
              <a:off x="3516270" y="2856329"/>
              <a:ext cx="885878" cy="989810"/>
            </a:xfrm>
            <a:custGeom>
              <a:avLst/>
              <a:gdLst/>
              <a:ahLst/>
              <a:cxnLst/>
              <a:rect l="l" t="t" r="r" b="b"/>
              <a:pathLst>
                <a:path w="13331" h="14895" extrusionOk="0">
                  <a:moveTo>
                    <a:pt x="7236" y="1"/>
                  </a:moveTo>
                  <a:cubicBezTo>
                    <a:pt x="7205" y="1"/>
                    <a:pt x="7176" y="3"/>
                    <a:pt x="7147" y="10"/>
                  </a:cubicBezTo>
                  <a:cubicBezTo>
                    <a:pt x="6909" y="64"/>
                    <a:pt x="6681" y="160"/>
                    <a:pt x="6490" y="323"/>
                  </a:cubicBezTo>
                  <a:cubicBezTo>
                    <a:pt x="6393" y="406"/>
                    <a:pt x="6349" y="444"/>
                    <a:pt x="6296" y="444"/>
                  </a:cubicBezTo>
                  <a:cubicBezTo>
                    <a:pt x="6251" y="444"/>
                    <a:pt x="6201" y="418"/>
                    <a:pt x="6107" y="370"/>
                  </a:cubicBezTo>
                  <a:cubicBezTo>
                    <a:pt x="6058" y="346"/>
                    <a:pt x="6007" y="325"/>
                    <a:pt x="5963" y="293"/>
                  </a:cubicBezTo>
                  <a:cubicBezTo>
                    <a:pt x="5826" y="194"/>
                    <a:pt x="5673" y="145"/>
                    <a:pt x="5512" y="145"/>
                  </a:cubicBezTo>
                  <a:cubicBezTo>
                    <a:pt x="5476" y="145"/>
                    <a:pt x="5439" y="147"/>
                    <a:pt x="5402" y="152"/>
                  </a:cubicBezTo>
                  <a:cubicBezTo>
                    <a:pt x="5168" y="182"/>
                    <a:pt x="4936" y="236"/>
                    <a:pt x="4703" y="278"/>
                  </a:cubicBezTo>
                  <a:cubicBezTo>
                    <a:pt x="4512" y="314"/>
                    <a:pt x="4332" y="380"/>
                    <a:pt x="4187" y="509"/>
                  </a:cubicBezTo>
                  <a:cubicBezTo>
                    <a:pt x="4128" y="563"/>
                    <a:pt x="4070" y="586"/>
                    <a:pt x="4011" y="586"/>
                  </a:cubicBezTo>
                  <a:cubicBezTo>
                    <a:pt x="3960" y="586"/>
                    <a:pt x="3909" y="569"/>
                    <a:pt x="3855" y="541"/>
                  </a:cubicBezTo>
                  <a:cubicBezTo>
                    <a:pt x="3831" y="529"/>
                    <a:pt x="3804" y="520"/>
                    <a:pt x="3780" y="509"/>
                  </a:cubicBezTo>
                  <a:cubicBezTo>
                    <a:pt x="3441" y="347"/>
                    <a:pt x="3085" y="285"/>
                    <a:pt x="2721" y="285"/>
                  </a:cubicBezTo>
                  <a:cubicBezTo>
                    <a:pt x="2616" y="285"/>
                    <a:pt x="2511" y="290"/>
                    <a:pt x="2406" y="299"/>
                  </a:cubicBezTo>
                  <a:cubicBezTo>
                    <a:pt x="2316" y="307"/>
                    <a:pt x="2221" y="346"/>
                    <a:pt x="2143" y="392"/>
                  </a:cubicBezTo>
                  <a:cubicBezTo>
                    <a:pt x="1530" y="767"/>
                    <a:pt x="1043" y="1277"/>
                    <a:pt x="608" y="1840"/>
                  </a:cubicBezTo>
                  <a:cubicBezTo>
                    <a:pt x="539" y="1930"/>
                    <a:pt x="490" y="2040"/>
                    <a:pt x="451" y="2146"/>
                  </a:cubicBezTo>
                  <a:cubicBezTo>
                    <a:pt x="305" y="2542"/>
                    <a:pt x="242" y="2959"/>
                    <a:pt x="154" y="3372"/>
                  </a:cubicBezTo>
                  <a:cubicBezTo>
                    <a:pt x="1" y="4094"/>
                    <a:pt x="56" y="4808"/>
                    <a:pt x="169" y="5521"/>
                  </a:cubicBezTo>
                  <a:cubicBezTo>
                    <a:pt x="241" y="5981"/>
                    <a:pt x="373" y="6434"/>
                    <a:pt x="583" y="6859"/>
                  </a:cubicBezTo>
                  <a:cubicBezTo>
                    <a:pt x="697" y="7090"/>
                    <a:pt x="805" y="7326"/>
                    <a:pt x="908" y="7561"/>
                  </a:cubicBezTo>
                  <a:cubicBezTo>
                    <a:pt x="1115" y="8026"/>
                    <a:pt x="1405" y="8439"/>
                    <a:pt x="1747" y="8810"/>
                  </a:cubicBezTo>
                  <a:cubicBezTo>
                    <a:pt x="1990" y="9074"/>
                    <a:pt x="2265" y="9308"/>
                    <a:pt x="2529" y="9551"/>
                  </a:cubicBezTo>
                  <a:cubicBezTo>
                    <a:pt x="2641" y="9654"/>
                    <a:pt x="2815" y="9726"/>
                    <a:pt x="2868" y="9851"/>
                  </a:cubicBezTo>
                  <a:cubicBezTo>
                    <a:pt x="2922" y="9980"/>
                    <a:pt x="2866" y="10157"/>
                    <a:pt x="2848" y="10312"/>
                  </a:cubicBezTo>
                  <a:cubicBezTo>
                    <a:pt x="2829" y="10487"/>
                    <a:pt x="2847" y="10648"/>
                    <a:pt x="2939" y="10802"/>
                  </a:cubicBezTo>
                  <a:cubicBezTo>
                    <a:pt x="2981" y="10876"/>
                    <a:pt x="3003" y="10969"/>
                    <a:pt x="3005" y="11053"/>
                  </a:cubicBezTo>
                  <a:cubicBezTo>
                    <a:pt x="3006" y="11359"/>
                    <a:pt x="2991" y="11665"/>
                    <a:pt x="2990" y="11971"/>
                  </a:cubicBezTo>
                  <a:cubicBezTo>
                    <a:pt x="2987" y="12378"/>
                    <a:pt x="2985" y="12786"/>
                    <a:pt x="2991" y="13192"/>
                  </a:cubicBezTo>
                  <a:cubicBezTo>
                    <a:pt x="2994" y="13410"/>
                    <a:pt x="3033" y="13629"/>
                    <a:pt x="3020" y="13844"/>
                  </a:cubicBezTo>
                  <a:cubicBezTo>
                    <a:pt x="3008" y="14033"/>
                    <a:pt x="3092" y="14136"/>
                    <a:pt x="3233" y="14223"/>
                  </a:cubicBezTo>
                  <a:cubicBezTo>
                    <a:pt x="3284" y="14255"/>
                    <a:pt x="3339" y="14285"/>
                    <a:pt x="3393" y="14309"/>
                  </a:cubicBezTo>
                  <a:cubicBezTo>
                    <a:pt x="3774" y="14483"/>
                    <a:pt x="4182" y="14570"/>
                    <a:pt x="4587" y="14645"/>
                  </a:cubicBezTo>
                  <a:cubicBezTo>
                    <a:pt x="5129" y="14744"/>
                    <a:pt x="5675" y="14817"/>
                    <a:pt x="6223" y="14865"/>
                  </a:cubicBezTo>
                  <a:cubicBezTo>
                    <a:pt x="6448" y="14885"/>
                    <a:pt x="6676" y="14895"/>
                    <a:pt x="6904" y="14895"/>
                  </a:cubicBezTo>
                  <a:cubicBezTo>
                    <a:pt x="7085" y="14895"/>
                    <a:pt x="7266" y="14888"/>
                    <a:pt x="7446" y="14874"/>
                  </a:cubicBezTo>
                  <a:cubicBezTo>
                    <a:pt x="7885" y="14840"/>
                    <a:pt x="8322" y="14762"/>
                    <a:pt x="8756" y="14679"/>
                  </a:cubicBezTo>
                  <a:cubicBezTo>
                    <a:pt x="9260" y="14583"/>
                    <a:pt x="9734" y="14405"/>
                    <a:pt x="10168" y="14118"/>
                  </a:cubicBezTo>
                  <a:cubicBezTo>
                    <a:pt x="10387" y="13976"/>
                    <a:pt x="10447" y="13801"/>
                    <a:pt x="10429" y="13551"/>
                  </a:cubicBezTo>
                  <a:cubicBezTo>
                    <a:pt x="10391" y="13017"/>
                    <a:pt x="10358" y="12480"/>
                    <a:pt x="10358" y="11942"/>
                  </a:cubicBezTo>
                  <a:cubicBezTo>
                    <a:pt x="10358" y="11372"/>
                    <a:pt x="10403" y="10802"/>
                    <a:pt x="10421" y="10230"/>
                  </a:cubicBezTo>
                  <a:cubicBezTo>
                    <a:pt x="10427" y="10071"/>
                    <a:pt x="10432" y="9924"/>
                    <a:pt x="10565" y="9810"/>
                  </a:cubicBezTo>
                  <a:cubicBezTo>
                    <a:pt x="10598" y="9782"/>
                    <a:pt x="10615" y="9728"/>
                    <a:pt x="10625" y="9683"/>
                  </a:cubicBezTo>
                  <a:cubicBezTo>
                    <a:pt x="10658" y="9552"/>
                    <a:pt x="10682" y="9419"/>
                    <a:pt x="10715" y="9287"/>
                  </a:cubicBezTo>
                  <a:cubicBezTo>
                    <a:pt x="10733" y="9207"/>
                    <a:pt x="10741" y="9117"/>
                    <a:pt x="10786" y="9056"/>
                  </a:cubicBezTo>
                  <a:cubicBezTo>
                    <a:pt x="11068" y="8658"/>
                    <a:pt x="11323" y="8235"/>
                    <a:pt x="11755" y="7969"/>
                  </a:cubicBezTo>
                  <a:cubicBezTo>
                    <a:pt x="11854" y="7909"/>
                    <a:pt x="11941" y="7833"/>
                    <a:pt x="12034" y="7762"/>
                  </a:cubicBezTo>
                  <a:cubicBezTo>
                    <a:pt x="12520" y="7398"/>
                    <a:pt x="12880" y="6934"/>
                    <a:pt x="13083" y="6362"/>
                  </a:cubicBezTo>
                  <a:cubicBezTo>
                    <a:pt x="13240" y="5918"/>
                    <a:pt x="13331" y="5458"/>
                    <a:pt x="13203" y="4983"/>
                  </a:cubicBezTo>
                  <a:cubicBezTo>
                    <a:pt x="13113" y="4649"/>
                    <a:pt x="13027" y="4313"/>
                    <a:pt x="12933" y="3980"/>
                  </a:cubicBezTo>
                  <a:cubicBezTo>
                    <a:pt x="12738" y="3288"/>
                    <a:pt x="12717" y="2586"/>
                    <a:pt x="12777" y="1876"/>
                  </a:cubicBezTo>
                  <a:cubicBezTo>
                    <a:pt x="12805" y="1552"/>
                    <a:pt x="12897" y="1237"/>
                    <a:pt x="12873" y="905"/>
                  </a:cubicBezTo>
                  <a:cubicBezTo>
                    <a:pt x="12840" y="433"/>
                    <a:pt x="12720" y="286"/>
                    <a:pt x="12250" y="199"/>
                  </a:cubicBezTo>
                  <a:cubicBezTo>
                    <a:pt x="12182" y="186"/>
                    <a:pt x="12113" y="180"/>
                    <a:pt x="12043" y="180"/>
                  </a:cubicBezTo>
                  <a:cubicBezTo>
                    <a:pt x="11643" y="180"/>
                    <a:pt x="11221" y="376"/>
                    <a:pt x="10982" y="685"/>
                  </a:cubicBezTo>
                  <a:cubicBezTo>
                    <a:pt x="10916" y="770"/>
                    <a:pt x="10844" y="851"/>
                    <a:pt x="10762" y="949"/>
                  </a:cubicBezTo>
                  <a:cubicBezTo>
                    <a:pt x="10637" y="845"/>
                    <a:pt x="10522" y="752"/>
                    <a:pt x="10411" y="655"/>
                  </a:cubicBezTo>
                  <a:cubicBezTo>
                    <a:pt x="10185" y="455"/>
                    <a:pt x="9936" y="355"/>
                    <a:pt x="9688" y="355"/>
                  </a:cubicBezTo>
                  <a:cubicBezTo>
                    <a:pt x="9442" y="355"/>
                    <a:pt x="9197" y="454"/>
                    <a:pt x="8978" y="650"/>
                  </a:cubicBezTo>
                  <a:cubicBezTo>
                    <a:pt x="8937" y="686"/>
                    <a:pt x="8897" y="725"/>
                    <a:pt x="8852" y="755"/>
                  </a:cubicBezTo>
                  <a:cubicBezTo>
                    <a:pt x="8799" y="793"/>
                    <a:pt x="8764" y="813"/>
                    <a:pt x="8733" y="813"/>
                  </a:cubicBezTo>
                  <a:cubicBezTo>
                    <a:pt x="8696" y="813"/>
                    <a:pt x="8666" y="783"/>
                    <a:pt x="8619" y="721"/>
                  </a:cubicBezTo>
                  <a:cubicBezTo>
                    <a:pt x="8604" y="698"/>
                    <a:pt x="8591" y="676"/>
                    <a:pt x="8576" y="653"/>
                  </a:cubicBezTo>
                  <a:cubicBezTo>
                    <a:pt x="8325" y="280"/>
                    <a:pt x="7987" y="56"/>
                    <a:pt x="7530" y="31"/>
                  </a:cubicBezTo>
                  <a:cubicBezTo>
                    <a:pt x="7433" y="26"/>
                    <a:pt x="7331" y="1"/>
                    <a:pt x="7236"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242;p32">
              <a:extLst>
                <a:ext uri="{FF2B5EF4-FFF2-40B4-BE49-F238E27FC236}">
                  <a16:creationId xmlns:a16="http://schemas.microsoft.com/office/drawing/2014/main" id="{CCEC51E7-29D1-5959-6A60-241349B6F3E8}"/>
                </a:ext>
              </a:extLst>
            </p:cNvPr>
            <p:cNvGrpSpPr/>
            <p:nvPr/>
          </p:nvGrpSpPr>
          <p:grpSpPr>
            <a:xfrm>
              <a:off x="3516315" y="2856389"/>
              <a:ext cx="885812" cy="989810"/>
              <a:chOff x="240750" y="1284475"/>
              <a:chExt cx="333250" cy="372375"/>
            </a:xfrm>
          </p:grpSpPr>
          <p:sp>
            <p:nvSpPr>
              <p:cNvPr id="614" name="Google Shape;243;p32">
                <a:extLst>
                  <a:ext uri="{FF2B5EF4-FFF2-40B4-BE49-F238E27FC236}">
                    <a16:creationId xmlns:a16="http://schemas.microsoft.com/office/drawing/2014/main" id="{966EA5D4-21BA-D71A-882D-36F00C63DCED}"/>
                  </a:ext>
                </a:extLst>
              </p:cNvPr>
              <p:cNvSpPr/>
              <p:nvPr/>
            </p:nvSpPr>
            <p:spPr>
              <a:xfrm>
                <a:off x="348350" y="1293925"/>
                <a:ext cx="75475" cy="186525"/>
              </a:xfrm>
              <a:custGeom>
                <a:avLst/>
                <a:gdLst/>
                <a:ahLst/>
                <a:cxnLst/>
                <a:rect l="l" t="t" r="r" b="b"/>
                <a:pathLst>
                  <a:path w="3019" h="7461" extrusionOk="0">
                    <a:moveTo>
                      <a:pt x="1240" y="0"/>
                    </a:moveTo>
                    <a:cubicBezTo>
                      <a:pt x="1164" y="0"/>
                      <a:pt x="1090" y="20"/>
                      <a:pt x="1014" y="25"/>
                    </a:cubicBezTo>
                    <a:cubicBezTo>
                      <a:pt x="695" y="44"/>
                      <a:pt x="400" y="137"/>
                      <a:pt x="122" y="289"/>
                    </a:cubicBezTo>
                    <a:cubicBezTo>
                      <a:pt x="1" y="355"/>
                      <a:pt x="4" y="407"/>
                      <a:pt x="101" y="506"/>
                    </a:cubicBezTo>
                    <a:cubicBezTo>
                      <a:pt x="229" y="637"/>
                      <a:pt x="355" y="769"/>
                      <a:pt x="470" y="910"/>
                    </a:cubicBezTo>
                    <a:cubicBezTo>
                      <a:pt x="700" y="1194"/>
                      <a:pt x="837" y="1531"/>
                      <a:pt x="957" y="1869"/>
                    </a:cubicBezTo>
                    <a:cubicBezTo>
                      <a:pt x="1131" y="2353"/>
                      <a:pt x="1273" y="2842"/>
                      <a:pt x="1239" y="3378"/>
                    </a:cubicBezTo>
                    <a:cubicBezTo>
                      <a:pt x="1206" y="3884"/>
                      <a:pt x="1243" y="4395"/>
                      <a:pt x="1252" y="4906"/>
                    </a:cubicBezTo>
                    <a:cubicBezTo>
                      <a:pt x="1255" y="5137"/>
                      <a:pt x="1275" y="5368"/>
                      <a:pt x="1270" y="5597"/>
                    </a:cubicBezTo>
                    <a:cubicBezTo>
                      <a:pt x="1261" y="6115"/>
                      <a:pt x="1236" y="6633"/>
                      <a:pt x="946" y="7111"/>
                    </a:cubicBezTo>
                    <a:cubicBezTo>
                      <a:pt x="1020" y="7182"/>
                      <a:pt x="1078" y="7258"/>
                      <a:pt x="1153" y="7311"/>
                    </a:cubicBezTo>
                    <a:cubicBezTo>
                      <a:pt x="1294" y="7411"/>
                      <a:pt x="1457" y="7461"/>
                      <a:pt x="1622" y="7461"/>
                    </a:cubicBezTo>
                    <a:cubicBezTo>
                      <a:pt x="1825" y="7461"/>
                      <a:pt x="2032" y="7385"/>
                      <a:pt x="2208" y="7237"/>
                    </a:cubicBezTo>
                    <a:cubicBezTo>
                      <a:pt x="2509" y="6984"/>
                      <a:pt x="2714" y="6661"/>
                      <a:pt x="2786" y="6277"/>
                    </a:cubicBezTo>
                    <a:cubicBezTo>
                      <a:pt x="2885" y="5744"/>
                      <a:pt x="2979" y="5210"/>
                      <a:pt x="2943" y="4661"/>
                    </a:cubicBezTo>
                    <a:cubicBezTo>
                      <a:pt x="2928" y="4446"/>
                      <a:pt x="2952" y="4227"/>
                      <a:pt x="2960" y="4010"/>
                    </a:cubicBezTo>
                    <a:cubicBezTo>
                      <a:pt x="2973" y="3699"/>
                      <a:pt x="3018" y="3384"/>
                      <a:pt x="2991" y="3077"/>
                    </a:cubicBezTo>
                    <a:cubicBezTo>
                      <a:pt x="2960" y="2719"/>
                      <a:pt x="2883" y="2365"/>
                      <a:pt x="2799" y="2017"/>
                    </a:cubicBezTo>
                    <a:cubicBezTo>
                      <a:pt x="2678" y="1513"/>
                      <a:pt x="2496" y="1030"/>
                      <a:pt x="2205" y="595"/>
                    </a:cubicBezTo>
                    <a:cubicBezTo>
                      <a:pt x="2109" y="452"/>
                      <a:pt x="1998" y="326"/>
                      <a:pt x="1845" y="244"/>
                    </a:cubicBezTo>
                    <a:cubicBezTo>
                      <a:pt x="1719" y="175"/>
                      <a:pt x="1596" y="103"/>
                      <a:pt x="1467" y="44"/>
                    </a:cubicBezTo>
                    <a:cubicBezTo>
                      <a:pt x="1402" y="14"/>
                      <a:pt x="1326" y="2"/>
                      <a:pt x="1255" y="1"/>
                    </a:cubicBezTo>
                    <a:cubicBezTo>
                      <a:pt x="1250" y="0"/>
                      <a:pt x="1245" y="0"/>
                      <a:pt x="1240"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44;p32">
                <a:extLst>
                  <a:ext uri="{FF2B5EF4-FFF2-40B4-BE49-F238E27FC236}">
                    <a16:creationId xmlns:a16="http://schemas.microsoft.com/office/drawing/2014/main" id="{439B86D9-2311-C8F0-31B8-541B292440C2}"/>
                  </a:ext>
                </a:extLst>
              </p:cNvPr>
              <p:cNvSpPr/>
              <p:nvPr/>
            </p:nvSpPr>
            <p:spPr>
              <a:xfrm>
                <a:off x="246175" y="1292700"/>
                <a:ext cx="325850" cy="358225"/>
              </a:xfrm>
              <a:custGeom>
                <a:avLst/>
                <a:gdLst/>
                <a:ahLst/>
                <a:cxnLst/>
                <a:rect l="l" t="t" r="r" b="b"/>
                <a:pathLst>
                  <a:path w="13034" h="14329" extrusionOk="0">
                    <a:moveTo>
                      <a:pt x="7149" y="9379"/>
                    </a:moveTo>
                    <a:cubicBezTo>
                      <a:pt x="7183" y="9379"/>
                      <a:pt x="7225" y="9386"/>
                      <a:pt x="7279" y="9397"/>
                    </a:cubicBezTo>
                    <a:cubicBezTo>
                      <a:pt x="7238" y="9504"/>
                      <a:pt x="7208" y="9548"/>
                      <a:pt x="7135" y="9548"/>
                    </a:cubicBezTo>
                    <a:cubicBezTo>
                      <a:pt x="7096" y="9548"/>
                      <a:pt x="7045" y="9536"/>
                      <a:pt x="6973" y="9513"/>
                    </a:cubicBezTo>
                    <a:cubicBezTo>
                      <a:pt x="7030" y="9416"/>
                      <a:pt x="7068" y="9379"/>
                      <a:pt x="7149" y="9379"/>
                    </a:cubicBezTo>
                    <a:close/>
                    <a:moveTo>
                      <a:pt x="7022" y="9070"/>
                    </a:moveTo>
                    <a:cubicBezTo>
                      <a:pt x="7050" y="9070"/>
                      <a:pt x="7091" y="9089"/>
                      <a:pt x="7095" y="9102"/>
                    </a:cubicBezTo>
                    <a:cubicBezTo>
                      <a:pt x="7102" y="9136"/>
                      <a:pt x="7087" y="9177"/>
                      <a:pt x="7074" y="9210"/>
                    </a:cubicBezTo>
                    <a:cubicBezTo>
                      <a:pt x="7068" y="9226"/>
                      <a:pt x="7045" y="9237"/>
                      <a:pt x="7027" y="9246"/>
                    </a:cubicBezTo>
                    <a:cubicBezTo>
                      <a:pt x="6708" y="9407"/>
                      <a:pt x="6385" y="9549"/>
                      <a:pt x="6025" y="9549"/>
                    </a:cubicBezTo>
                    <a:cubicBezTo>
                      <a:pt x="5972" y="9549"/>
                      <a:pt x="5919" y="9546"/>
                      <a:pt x="5864" y="9540"/>
                    </a:cubicBezTo>
                    <a:cubicBezTo>
                      <a:pt x="5767" y="9528"/>
                      <a:pt x="5683" y="9507"/>
                      <a:pt x="5635" y="9381"/>
                    </a:cubicBezTo>
                    <a:cubicBezTo>
                      <a:pt x="5702" y="9375"/>
                      <a:pt x="5755" y="9364"/>
                      <a:pt x="5807" y="9364"/>
                    </a:cubicBezTo>
                    <a:cubicBezTo>
                      <a:pt x="5813" y="9364"/>
                      <a:pt x="5818" y="9364"/>
                      <a:pt x="5824" y="9364"/>
                    </a:cubicBezTo>
                    <a:cubicBezTo>
                      <a:pt x="5861" y="9367"/>
                      <a:pt x="5898" y="9368"/>
                      <a:pt x="5935" y="9368"/>
                    </a:cubicBezTo>
                    <a:cubicBezTo>
                      <a:pt x="6219" y="9368"/>
                      <a:pt x="6489" y="9301"/>
                      <a:pt x="6745" y="9171"/>
                    </a:cubicBezTo>
                    <a:cubicBezTo>
                      <a:pt x="6829" y="9127"/>
                      <a:pt x="6921" y="9099"/>
                      <a:pt x="7011" y="9072"/>
                    </a:cubicBezTo>
                    <a:cubicBezTo>
                      <a:pt x="7014" y="9071"/>
                      <a:pt x="7018" y="9070"/>
                      <a:pt x="7022" y="9070"/>
                    </a:cubicBezTo>
                    <a:close/>
                    <a:moveTo>
                      <a:pt x="11806" y="1"/>
                    </a:moveTo>
                    <a:cubicBezTo>
                      <a:pt x="11774" y="1"/>
                      <a:pt x="11743" y="2"/>
                      <a:pt x="11711" y="6"/>
                    </a:cubicBezTo>
                    <a:cubicBezTo>
                      <a:pt x="11269" y="56"/>
                      <a:pt x="10922" y="281"/>
                      <a:pt x="10699" y="677"/>
                    </a:cubicBezTo>
                    <a:cubicBezTo>
                      <a:pt x="10648" y="767"/>
                      <a:pt x="10633" y="852"/>
                      <a:pt x="10685" y="947"/>
                    </a:cubicBezTo>
                    <a:cubicBezTo>
                      <a:pt x="10943" y="1429"/>
                      <a:pt x="11048" y="1952"/>
                      <a:pt x="11104" y="2489"/>
                    </a:cubicBezTo>
                    <a:cubicBezTo>
                      <a:pt x="11137" y="2798"/>
                      <a:pt x="11165" y="3111"/>
                      <a:pt x="11188" y="3421"/>
                    </a:cubicBezTo>
                    <a:cubicBezTo>
                      <a:pt x="11204" y="3630"/>
                      <a:pt x="11233" y="3844"/>
                      <a:pt x="11209" y="4050"/>
                    </a:cubicBezTo>
                    <a:cubicBezTo>
                      <a:pt x="11132" y="4712"/>
                      <a:pt x="11026" y="5370"/>
                      <a:pt x="10841" y="6011"/>
                    </a:cubicBezTo>
                    <a:cubicBezTo>
                      <a:pt x="10663" y="6629"/>
                      <a:pt x="10292" y="7099"/>
                      <a:pt x="9656" y="7310"/>
                    </a:cubicBezTo>
                    <a:cubicBezTo>
                      <a:pt x="9558" y="7343"/>
                      <a:pt x="9457" y="7366"/>
                      <a:pt x="9357" y="7366"/>
                    </a:cubicBezTo>
                    <a:cubicBezTo>
                      <a:pt x="9289" y="7366"/>
                      <a:pt x="9221" y="7356"/>
                      <a:pt x="9155" y="7331"/>
                    </a:cubicBezTo>
                    <a:cubicBezTo>
                      <a:pt x="8888" y="7234"/>
                      <a:pt x="8654" y="7088"/>
                      <a:pt x="8508" y="6830"/>
                    </a:cubicBezTo>
                    <a:cubicBezTo>
                      <a:pt x="8477" y="6776"/>
                      <a:pt x="8430" y="6731"/>
                      <a:pt x="8367" y="6653"/>
                    </a:cubicBezTo>
                    <a:cubicBezTo>
                      <a:pt x="8259" y="6809"/>
                      <a:pt x="8169" y="6934"/>
                      <a:pt x="8086" y="7064"/>
                    </a:cubicBezTo>
                    <a:cubicBezTo>
                      <a:pt x="7993" y="7211"/>
                      <a:pt x="7866" y="7298"/>
                      <a:pt x="7692" y="7322"/>
                    </a:cubicBezTo>
                    <a:cubicBezTo>
                      <a:pt x="7607" y="7334"/>
                      <a:pt x="7523" y="7342"/>
                      <a:pt x="7439" y="7342"/>
                    </a:cubicBezTo>
                    <a:cubicBezTo>
                      <a:pt x="7301" y="7342"/>
                      <a:pt x="7166" y="7320"/>
                      <a:pt x="7033" y="7258"/>
                    </a:cubicBezTo>
                    <a:cubicBezTo>
                      <a:pt x="6930" y="7210"/>
                      <a:pt x="6823" y="7169"/>
                      <a:pt x="6705" y="7120"/>
                    </a:cubicBezTo>
                    <a:cubicBezTo>
                      <a:pt x="6496" y="7405"/>
                      <a:pt x="6230" y="7600"/>
                      <a:pt x="5885" y="7660"/>
                    </a:cubicBezTo>
                    <a:cubicBezTo>
                      <a:pt x="5828" y="7670"/>
                      <a:pt x="5772" y="7674"/>
                      <a:pt x="5717" y="7674"/>
                    </a:cubicBezTo>
                    <a:cubicBezTo>
                      <a:pt x="5430" y="7674"/>
                      <a:pt x="5181" y="7542"/>
                      <a:pt x="4955" y="7307"/>
                    </a:cubicBezTo>
                    <a:cubicBezTo>
                      <a:pt x="4895" y="7379"/>
                      <a:pt x="4854" y="7445"/>
                      <a:pt x="4799" y="7493"/>
                    </a:cubicBezTo>
                    <a:cubicBezTo>
                      <a:pt x="4533" y="7729"/>
                      <a:pt x="4241" y="7910"/>
                      <a:pt x="3876" y="7910"/>
                    </a:cubicBezTo>
                    <a:cubicBezTo>
                      <a:pt x="3862" y="7910"/>
                      <a:pt x="3847" y="7909"/>
                      <a:pt x="3833" y="7909"/>
                    </a:cubicBezTo>
                    <a:cubicBezTo>
                      <a:pt x="3471" y="7894"/>
                      <a:pt x="3180" y="7693"/>
                      <a:pt x="2880" y="7522"/>
                    </a:cubicBezTo>
                    <a:cubicBezTo>
                      <a:pt x="2863" y="7513"/>
                      <a:pt x="2850" y="7493"/>
                      <a:pt x="2841" y="7475"/>
                    </a:cubicBezTo>
                    <a:cubicBezTo>
                      <a:pt x="2703" y="7175"/>
                      <a:pt x="2526" y="6889"/>
                      <a:pt x="2493" y="6547"/>
                    </a:cubicBezTo>
                    <a:cubicBezTo>
                      <a:pt x="2425" y="5823"/>
                      <a:pt x="2359" y="5100"/>
                      <a:pt x="2281" y="4377"/>
                    </a:cubicBezTo>
                    <a:cubicBezTo>
                      <a:pt x="2241" y="4008"/>
                      <a:pt x="2175" y="3640"/>
                      <a:pt x="2119" y="3264"/>
                    </a:cubicBezTo>
                    <a:cubicBezTo>
                      <a:pt x="2112" y="3264"/>
                      <a:pt x="2104" y="3264"/>
                      <a:pt x="2097" y="3264"/>
                    </a:cubicBezTo>
                    <a:cubicBezTo>
                      <a:pt x="1976" y="3264"/>
                      <a:pt x="1915" y="3193"/>
                      <a:pt x="1863" y="3108"/>
                    </a:cubicBezTo>
                    <a:cubicBezTo>
                      <a:pt x="1717" y="2869"/>
                      <a:pt x="1572" y="2632"/>
                      <a:pt x="1425" y="2395"/>
                    </a:cubicBezTo>
                    <a:cubicBezTo>
                      <a:pt x="1385" y="2332"/>
                      <a:pt x="1361" y="2269"/>
                      <a:pt x="1425" y="2161"/>
                    </a:cubicBezTo>
                    <a:cubicBezTo>
                      <a:pt x="1476" y="2251"/>
                      <a:pt x="1510" y="2312"/>
                      <a:pt x="1546" y="2375"/>
                    </a:cubicBezTo>
                    <a:cubicBezTo>
                      <a:pt x="1663" y="2582"/>
                      <a:pt x="1776" y="2791"/>
                      <a:pt x="1897" y="2995"/>
                    </a:cubicBezTo>
                    <a:cubicBezTo>
                      <a:pt x="1936" y="3060"/>
                      <a:pt x="1977" y="3135"/>
                      <a:pt x="2079" y="3142"/>
                    </a:cubicBezTo>
                    <a:cubicBezTo>
                      <a:pt x="2085" y="2911"/>
                      <a:pt x="2017" y="2717"/>
                      <a:pt x="1902" y="2536"/>
                    </a:cubicBezTo>
                    <a:cubicBezTo>
                      <a:pt x="1797" y="2369"/>
                      <a:pt x="1692" y="2201"/>
                      <a:pt x="1588" y="2033"/>
                    </a:cubicBezTo>
                    <a:cubicBezTo>
                      <a:pt x="1548" y="1969"/>
                      <a:pt x="1539" y="1906"/>
                      <a:pt x="1614" y="1858"/>
                    </a:cubicBezTo>
                    <a:cubicBezTo>
                      <a:pt x="1644" y="1838"/>
                      <a:pt x="1673" y="1828"/>
                      <a:pt x="1701" y="1828"/>
                    </a:cubicBezTo>
                    <a:cubicBezTo>
                      <a:pt x="1736" y="1828"/>
                      <a:pt x="1769" y="1844"/>
                      <a:pt x="1797" y="1880"/>
                    </a:cubicBezTo>
                    <a:cubicBezTo>
                      <a:pt x="1866" y="1972"/>
                      <a:pt x="1938" y="2063"/>
                      <a:pt x="1992" y="2165"/>
                    </a:cubicBezTo>
                    <a:cubicBezTo>
                      <a:pt x="2172" y="2510"/>
                      <a:pt x="2271" y="2878"/>
                      <a:pt x="2337" y="3265"/>
                    </a:cubicBezTo>
                    <a:cubicBezTo>
                      <a:pt x="2514" y="4299"/>
                      <a:pt x="2601" y="5340"/>
                      <a:pt x="2688" y="6381"/>
                    </a:cubicBezTo>
                    <a:cubicBezTo>
                      <a:pt x="2707" y="6610"/>
                      <a:pt x="2775" y="6817"/>
                      <a:pt x="2860" y="7028"/>
                    </a:cubicBezTo>
                    <a:cubicBezTo>
                      <a:pt x="2959" y="7276"/>
                      <a:pt x="3130" y="7424"/>
                      <a:pt x="3363" y="7550"/>
                    </a:cubicBezTo>
                    <a:cubicBezTo>
                      <a:pt x="3536" y="7645"/>
                      <a:pt x="3706" y="7687"/>
                      <a:pt x="3868" y="7687"/>
                    </a:cubicBezTo>
                    <a:cubicBezTo>
                      <a:pt x="4139" y="7687"/>
                      <a:pt x="4386" y="7570"/>
                      <a:pt x="4583" y="7385"/>
                    </a:cubicBezTo>
                    <a:cubicBezTo>
                      <a:pt x="4686" y="7288"/>
                      <a:pt x="4790" y="7187"/>
                      <a:pt x="4885" y="7082"/>
                    </a:cubicBezTo>
                    <a:cubicBezTo>
                      <a:pt x="4939" y="7024"/>
                      <a:pt x="4984" y="6953"/>
                      <a:pt x="5017" y="6881"/>
                    </a:cubicBezTo>
                    <a:cubicBezTo>
                      <a:pt x="5176" y="6521"/>
                      <a:pt x="5233" y="6137"/>
                      <a:pt x="5227" y="5747"/>
                    </a:cubicBezTo>
                    <a:cubicBezTo>
                      <a:pt x="5221" y="5381"/>
                      <a:pt x="5185" y="5016"/>
                      <a:pt x="5177" y="4648"/>
                    </a:cubicBezTo>
                    <a:cubicBezTo>
                      <a:pt x="5167" y="4147"/>
                      <a:pt x="5173" y="3645"/>
                      <a:pt x="5171" y="3142"/>
                    </a:cubicBezTo>
                    <a:cubicBezTo>
                      <a:pt x="5171" y="3094"/>
                      <a:pt x="5165" y="3048"/>
                      <a:pt x="5158" y="3000"/>
                    </a:cubicBezTo>
                    <a:cubicBezTo>
                      <a:pt x="5042" y="2270"/>
                      <a:pt x="4770" y="1601"/>
                      <a:pt x="4377" y="980"/>
                    </a:cubicBezTo>
                    <a:cubicBezTo>
                      <a:pt x="4227" y="743"/>
                      <a:pt x="4013" y="581"/>
                      <a:pt x="3747" y="486"/>
                    </a:cubicBezTo>
                    <a:cubicBezTo>
                      <a:pt x="3639" y="447"/>
                      <a:pt x="3528" y="411"/>
                      <a:pt x="3422" y="366"/>
                    </a:cubicBezTo>
                    <a:cubicBezTo>
                      <a:pt x="3101" y="232"/>
                      <a:pt x="2768" y="174"/>
                      <a:pt x="2425" y="174"/>
                    </a:cubicBezTo>
                    <a:cubicBezTo>
                      <a:pt x="2392" y="174"/>
                      <a:pt x="2359" y="175"/>
                      <a:pt x="2326" y="176"/>
                    </a:cubicBezTo>
                    <a:cubicBezTo>
                      <a:pt x="2200" y="179"/>
                      <a:pt x="2092" y="210"/>
                      <a:pt x="1983" y="279"/>
                    </a:cubicBezTo>
                    <a:cubicBezTo>
                      <a:pt x="1411" y="642"/>
                      <a:pt x="962" y="1131"/>
                      <a:pt x="550" y="1660"/>
                    </a:cubicBezTo>
                    <a:cubicBezTo>
                      <a:pt x="505" y="1717"/>
                      <a:pt x="473" y="1787"/>
                      <a:pt x="449" y="1858"/>
                    </a:cubicBezTo>
                    <a:cubicBezTo>
                      <a:pt x="329" y="2191"/>
                      <a:pt x="239" y="2528"/>
                      <a:pt x="182" y="2881"/>
                    </a:cubicBezTo>
                    <a:cubicBezTo>
                      <a:pt x="97" y="3411"/>
                      <a:pt x="1" y="3937"/>
                      <a:pt x="83" y="4477"/>
                    </a:cubicBezTo>
                    <a:cubicBezTo>
                      <a:pt x="115" y="4686"/>
                      <a:pt x="107" y="4899"/>
                      <a:pt x="145" y="5106"/>
                    </a:cubicBezTo>
                    <a:lnTo>
                      <a:pt x="146" y="5105"/>
                    </a:lnTo>
                    <a:cubicBezTo>
                      <a:pt x="302" y="5958"/>
                      <a:pt x="662" y="6734"/>
                      <a:pt x="1075" y="7487"/>
                    </a:cubicBezTo>
                    <a:cubicBezTo>
                      <a:pt x="1393" y="8066"/>
                      <a:pt x="1840" y="8542"/>
                      <a:pt x="2346" y="8964"/>
                    </a:cubicBezTo>
                    <a:cubicBezTo>
                      <a:pt x="2550" y="9133"/>
                      <a:pt x="2749" y="9307"/>
                      <a:pt x="2949" y="9481"/>
                    </a:cubicBezTo>
                    <a:cubicBezTo>
                      <a:pt x="2967" y="9496"/>
                      <a:pt x="2973" y="9526"/>
                      <a:pt x="2988" y="9561"/>
                    </a:cubicBezTo>
                    <a:cubicBezTo>
                      <a:pt x="2937" y="9576"/>
                      <a:pt x="2895" y="9588"/>
                      <a:pt x="2863" y="9597"/>
                    </a:cubicBezTo>
                    <a:cubicBezTo>
                      <a:pt x="2845" y="9738"/>
                      <a:pt x="2820" y="9867"/>
                      <a:pt x="2818" y="9995"/>
                    </a:cubicBezTo>
                    <a:cubicBezTo>
                      <a:pt x="2817" y="10100"/>
                      <a:pt x="2821" y="10217"/>
                      <a:pt x="2865" y="10310"/>
                    </a:cubicBezTo>
                    <a:cubicBezTo>
                      <a:pt x="2925" y="10436"/>
                      <a:pt x="3021" y="10545"/>
                      <a:pt x="3105" y="10661"/>
                    </a:cubicBezTo>
                    <a:cubicBezTo>
                      <a:pt x="3147" y="10718"/>
                      <a:pt x="3243" y="10769"/>
                      <a:pt x="3188" y="10845"/>
                    </a:cubicBezTo>
                    <a:cubicBezTo>
                      <a:pt x="3156" y="10887"/>
                      <a:pt x="3063" y="10884"/>
                      <a:pt x="2976" y="10907"/>
                    </a:cubicBezTo>
                    <a:cubicBezTo>
                      <a:pt x="2976" y="11105"/>
                      <a:pt x="2995" y="11324"/>
                      <a:pt x="2973" y="11537"/>
                    </a:cubicBezTo>
                    <a:cubicBezTo>
                      <a:pt x="2902" y="12199"/>
                      <a:pt x="2989" y="12856"/>
                      <a:pt x="3010" y="13515"/>
                    </a:cubicBezTo>
                    <a:cubicBezTo>
                      <a:pt x="3013" y="13627"/>
                      <a:pt x="3066" y="13695"/>
                      <a:pt x="3161" y="13732"/>
                    </a:cubicBezTo>
                    <a:cubicBezTo>
                      <a:pt x="3318" y="13794"/>
                      <a:pt x="3476" y="13866"/>
                      <a:pt x="3639" y="13905"/>
                    </a:cubicBezTo>
                    <a:cubicBezTo>
                      <a:pt x="4029" y="13998"/>
                      <a:pt x="4419" y="14091"/>
                      <a:pt x="4815" y="14152"/>
                    </a:cubicBezTo>
                    <a:cubicBezTo>
                      <a:pt x="5278" y="14224"/>
                      <a:pt x="5744" y="14281"/>
                      <a:pt x="6211" y="14313"/>
                    </a:cubicBezTo>
                    <a:cubicBezTo>
                      <a:pt x="6367" y="14324"/>
                      <a:pt x="6522" y="14329"/>
                      <a:pt x="6677" y="14329"/>
                    </a:cubicBezTo>
                    <a:cubicBezTo>
                      <a:pt x="7297" y="14329"/>
                      <a:pt x="7911" y="14246"/>
                      <a:pt x="8520" y="14112"/>
                    </a:cubicBezTo>
                    <a:cubicBezTo>
                      <a:pt x="8975" y="14013"/>
                      <a:pt x="9408" y="13860"/>
                      <a:pt x="9798" y="13597"/>
                    </a:cubicBezTo>
                    <a:cubicBezTo>
                      <a:pt x="9947" y="13498"/>
                      <a:pt x="10002" y="13366"/>
                      <a:pt x="9983" y="13201"/>
                    </a:cubicBezTo>
                    <a:cubicBezTo>
                      <a:pt x="9882" y="12361"/>
                      <a:pt x="9911" y="11517"/>
                      <a:pt x="9953" y="10674"/>
                    </a:cubicBezTo>
                    <a:cubicBezTo>
                      <a:pt x="9968" y="10391"/>
                      <a:pt x="9992" y="10107"/>
                      <a:pt x="10013" y="9799"/>
                    </a:cubicBezTo>
                    <a:lnTo>
                      <a:pt x="10013" y="9799"/>
                    </a:lnTo>
                    <a:cubicBezTo>
                      <a:pt x="9942" y="9831"/>
                      <a:pt x="9896" y="9859"/>
                      <a:pt x="9846" y="9870"/>
                    </a:cubicBezTo>
                    <a:cubicBezTo>
                      <a:pt x="9839" y="9871"/>
                      <a:pt x="9832" y="9872"/>
                      <a:pt x="9824" y="9872"/>
                    </a:cubicBezTo>
                    <a:cubicBezTo>
                      <a:pt x="9790" y="9872"/>
                      <a:pt x="9755" y="9860"/>
                      <a:pt x="9720" y="9856"/>
                    </a:cubicBezTo>
                    <a:cubicBezTo>
                      <a:pt x="9732" y="9814"/>
                      <a:pt x="9732" y="9757"/>
                      <a:pt x="9759" y="9733"/>
                    </a:cubicBezTo>
                    <a:cubicBezTo>
                      <a:pt x="9827" y="9678"/>
                      <a:pt x="9914" y="9646"/>
                      <a:pt x="9981" y="9591"/>
                    </a:cubicBezTo>
                    <a:cubicBezTo>
                      <a:pt x="10056" y="9528"/>
                      <a:pt x="10142" y="9460"/>
                      <a:pt x="10180" y="9375"/>
                    </a:cubicBezTo>
                    <a:cubicBezTo>
                      <a:pt x="10289" y="9135"/>
                      <a:pt x="10358" y="8877"/>
                      <a:pt x="10477" y="8640"/>
                    </a:cubicBezTo>
                    <a:cubicBezTo>
                      <a:pt x="10687" y="8217"/>
                      <a:pt x="10960" y="7844"/>
                      <a:pt x="11380" y="7589"/>
                    </a:cubicBezTo>
                    <a:cubicBezTo>
                      <a:pt x="11731" y="7376"/>
                      <a:pt x="12037" y="7099"/>
                      <a:pt x="12282" y="6769"/>
                    </a:cubicBezTo>
                    <a:cubicBezTo>
                      <a:pt x="12790" y="6083"/>
                      <a:pt x="13033" y="5330"/>
                      <a:pt x="12789" y="4473"/>
                    </a:cubicBezTo>
                    <a:cubicBezTo>
                      <a:pt x="12720" y="4231"/>
                      <a:pt x="12661" y="3987"/>
                      <a:pt x="12589" y="3747"/>
                    </a:cubicBezTo>
                    <a:cubicBezTo>
                      <a:pt x="12457" y="3306"/>
                      <a:pt x="12418" y="2854"/>
                      <a:pt x="12388" y="2399"/>
                    </a:cubicBezTo>
                    <a:cubicBezTo>
                      <a:pt x="12361" y="1976"/>
                      <a:pt x="12370" y="1562"/>
                      <a:pt x="12457" y="1143"/>
                    </a:cubicBezTo>
                    <a:cubicBezTo>
                      <a:pt x="12504" y="915"/>
                      <a:pt x="12496" y="671"/>
                      <a:pt x="12480" y="435"/>
                    </a:cubicBezTo>
                    <a:cubicBezTo>
                      <a:pt x="12469" y="290"/>
                      <a:pt x="12417" y="122"/>
                      <a:pt x="12252" y="77"/>
                    </a:cubicBezTo>
                    <a:cubicBezTo>
                      <a:pt x="12108" y="37"/>
                      <a:pt x="11954" y="1"/>
                      <a:pt x="1180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45;p32">
                <a:extLst>
                  <a:ext uri="{FF2B5EF4-FFF2-40B4-BE49-F238E27FC236}">
                    <a16:creationId xmlns:a16="http://schemas.microsoft.com/office/drawing/2014/main" id="{1DFF9711-2476-21BB-CEDB-27FF0150558E}"/>
                  </a:ext>
                </a:extLst>
              </p:cNvPr>
              <p:cNvSpPr/>
              <p:nvPr/>
            </p:nvSpPr>
            <p:spPr>
              <a:xfrm>
                <a:off x="402850" y="1288500"/>
                <a:ext cx="68075" cy="183625"/>
              </a:xfrm>
              <a:custGeom>
                <a:avLst/>
                <a:gdLst/>
                <a:ahLst/>
                <a:cxnLst/>
                <a:rect l="l" t="t" r="r" b="b"/>
                <a:pathLst>
                  <a:path w="2723" h="7345" extrusionOk="0">
                    <a:moveTo>
                      <a:pt x="803" y="0"/>
                    </a:moveTo>
                    <a:cubicBezTo>
                      <a:pt x="516" y="0"/>
                      <a:pt x="287" y="146"/>
                      <a:pt x="88" y="356"/>
                    </a:cubicBezTo>
                    <a:cubicBezTo>
                      <a:pt x="1" y="447"/>
                      <a:pt x="8" y="503"/>
                      <a:pt x="76" y="609"/>
                    </a:cubicBezTo>
                    <a:cubicBezTo>
                      <a:pt x="152" y="729"/>
                      <a:pt x="233" y="846"/>
                      <a:pt x="298" y="974"/>
                    </a:cubicBezTo>
                    <a:cubicBezTo>
                      <a:pt x="724" y="1793"/>
                      <a:pt x="979" y="2656"/>
                      <a:pt x="964" y="3591"/>
                    </a:cubicBezTo>
                    <a:cubicBezTo>
                      <a:pt x="957" y="4134"/>
                      <a:pt x="940" y="4675"/>
                      <a:pt x="937" y="5219"/>
                    </a:cubicBezTo>
                    <a:cubicBezTo>
                      <a:pt x="936" y="5690"/>
                      <a:pt x="855" y="6164"/>
                      <a:pt x="727" y="6623"/>
                    </a:cubicBezTo>
                    <a:cubicBezTo>
                      <a:pt x="679" y="6799"/>
                      <a:pt x="628" y="6973"/>
                      <a:pt x="577" y="7148"/>
                    </a:cubicBezTo>
                    <a:cubicBezTo>
                      <a:pt x="756" y="7309"/>
                      <a:pt x="956" y="7344"/>
                      <a:pt x="1163" y="7344"/>
                    </a:cubicBezTo>
                    <a:cubicBezTo>
                      <a:pt x="1207" y="7344"/>
                      <a:pt x="1252" y="7343"/>
                      <a:pt x="1297" y="7340"/>
                    </a:cubicBezTo>
                    <a:cubicBezTo>
                      <a:pt x="1456" y="7331"/>
                      <a:pt x="1582" y="7265"/>
                      <a:pt x="1672" y="7130"/>
                    </a:cubicBezTo>
                    <a:cubicBezTo>
                      <a:pt x="1740" y="7027"/>
                      <a:pt x="1810" y="6928"/>
                      <a:pt x="1882" y="6829"/>
                    </a:cubicBezTo>
                    <a:cubicBezTo>
                      <a:pt x="2270" y="6303"/>
                      <a:pt x="2501" y="5712"/>
                      <a:pt x="2592" y="5070"/>
                    </a:cubicBezTo>
                    <a:cubicBezTo>
                      <a:pt x="2649" y="4668"/>
                      <a:pt x="2696" y="4263"/>
                      <a:pt x="2711" y="3856"/>
                    </a:cubicBezTo>
                    <a:cubicBezTo>
                      <a:pt x="2723" y="3540"/>
                      <a:pt x="2703" y="3217"/>
                      <a:pt x="2657" y="2903"/>
                    </a:cubicBezTo>
                    <a:cubicBezTo>
                      <a:pt x="2603" y="2536"/>
                      <a:pt x="2510" y="2171"/>
                      <a:pt x="2424" y="1808"/>
                    </a:cubicBezTo>
                    <a:cubicBezTo>
                      <a:pt x="2330" y="1412"/>
                      <a:pt x="2213" y="1020"/>
                      <a:pt x="2011" y="662"/>
                    </a:cubicBezTo>
                    <a:cubicBezTo>
                      <a:pt x="1807" y="299"/>
                      <a:pt x="1519" y="50"/>
                      <a:pt x="1078" y="30"/>
                    </a:cubicBezTo>
                    <a:cubicBezTo>
                      <a:pt x="1032" y="29"/>
                      <a:pt x="984" y="18"/>
                      <a:pt x="937" y="11"/>
                    </a:cubicBezTo>
                    <a:cubicBezTo>
                      <a:pt x="891" y="4"/>
                      <a:pt x="847" y="0"/>
                      <a:pt x="803"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46;p32">
                <a:extLst>
                  <a:ext uri="{FF2B5EF4-FFF2-40B4-BE49-F238E27FC236}">
                    <a16:creationId xmlns:a16="http://schemas.microsoft.com/office/drawing/2014/main" id="{C61F5B13-FE2A-4F2A-9231-8507B8DE9CED}"/>
                  </a:ext>
                </a:extLst>
              </p:cNvPr>
              <p:cNvSpPr/>
              <p:nvPr/>
            </p:nvSpPr>
            <p:spPr>
              <a:xfrm>
                <a:off x="458650" y="1297200"/>
                <a:ext cx="64600" cy="175075"/>
              </a:xfrm>
              <a:custGeom>
                <a:avLst/>
                <a:gdLst/>
                <a:ahLst/>
                <a:cxnLst/>
                <a:rect l="l" t="t" r="r" b="b"/>
                <a:pathLst>
                  <a:path w="2584" h="7003" extrusionOk="0">
                    <a:moveTo>
                      <a:pt x="979" y="1"/>
                    </a:moveTo>
                    <a:cubicBezTo>
                      <a:pt x="841" y="1"/>
                      <a:pt x="702" y="40"/>
                      <a:pt x="564" y="123"/>
                    </a:cubicBezTo>
                    <a:cubicBezTo>
                      <a:pt x="425" y="207"/>
                      <a:pt x="300" y="312"/>
                      <a:pt x="164" y="402"/>
                    </a:cubicBezTo>
                    <a:cubicBezTo>
                      <a:pt x="63" y="467"/>
                      <a:pt x="66" y="539"/>
                      <a:pt x="101" y="645"/>
                    </a:cubicBezTo>
                    <a:cubicBezTo>
                      <a:pt x="201" y="954"/>
                      <a:pt x="303" y="1265"/>
                      <a:pt x="378" y="1582"/>
                    </a:cubicBezTo>
                    <a:cubicBezTo>
                      <a:pt x="524" y="2203"/>
                      <a:pt x="680" y="2824"/>
                      <a:pt x="648" y="3471"/>
                    </a:cubicBezTo>
                    <a:cubicBezTo>
                      <a:pt x="636" y="3715"/>
                      <a:pt x="630" y="3960"/>
                      <a:pt x="605" y="4203"/>
                    </a:cubicBezTo>
                    <a:cubicBezTo>
                      <a:pt x="537" y="4863"/>
                      <a:pt x="387" y="5502"/>
                      <a:pt x="86" y="6098"/>
                    </a:cubicBezTo>
                    <a:cubicBezTo>
                      <a:pt x="9" y="6248"/>
                      <a:pt x="0" y="6380"/>
                      <a:pt x="108" y="6514"/>
                    </a:cubicBezTo>
                    <a:cubicBezTo>
                      <a:pt x="180" y="6604"/>
                      <a:pt x="248" y="6698"/>
                      <a:pt x="327" y="6781"/>
                    </a:cubicBezTo>
                    <a:cubicBezTo>
                      <a:pt x="480" y="6936"/>
                      <a:pt x="656" y="7002"/>
                      <a:pt x="847" y="7002"/>
                    </a:cubicBezTo>
                    <a:cubicBezTo>
                      <a:pt x="928" y="7002"/>
                      <a:pt x="1012" y="6990"/>
                      <a:pt x="1098" y="6968"/>
                    </a:cubicBezTo>
                    <a:cubicBezTo>
                      <a:pt x="1308" y="6914"/>
                      <a:pt x="1481" y="6797"/>
                      <a:pt x="1640" y="6653"/>
                    </a:cubicBezTo>
                    <a:cubicBezTo>
                      <a:pt x="1942" y="6382"/>
                      <a:pt x="2137" y="6044"/>
                      <a:pt x="2230" y="5651"/>
                    </a:cubicBezTo>
                    <a:cubicBezTo>
                      <a:pt x="2290" y="5400"/>
                      <a:pt x="2336" y="5145"/>
                      <a:pt x="2386" y="4893"/>
                    </a:cubicBezTo>
                    <a:cubicBezTo>
                      <a:pt x="2480" y="4419"/>
                      <a:pt x="2573" y="3946"/>
                      <a:pt x="2584" y="3456"/>
                    </a:cubicBezTo>
                    <a:cubicBezTo>
                      <a:pt x="2527" y="2958"/>
                      <a:pt x="2471" y="2458"/>
                      <a:pt x="2408" y="1960"/>
                    </a:cubicBezTo>
                    <a:cubicBezTo>
                      <a:pt x="2360" y="1573"/>
                      <a:pt x="2237" y="1208"/>
                      <a:pt x="2078" y="852"/>
                    </a:cubicBezTo>
                    <a:cubicBezTo>
                      <a:pt x="1942" y="549"/>
                      <a:pt x="1729" y="318"/>
                      <a:pt x="1449" y="147"/>
                    </a:cubicBezTo>
                    <a:cubicBezTo>
                      <a:pt x="1296" y="52"/>
                      <a:pt x="1138" y="1"/>
                      <a:pt x="97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47;p32">
                <a:extLst>
                  <a:ext uri="{FF2B5EF4-FFF2-40B4-BE49-F238E27FC236}">
                    <a16:creationId xmlns:a16="http://schemas.microsoft.com/office/drawing/2014/main" id="{5FCC305B-409B-F7F3-F2DC-5344A7AA24AA}"/>
                  </a:ext>
                </a:extLst>
              </p:cNvPr>
              <p:cNvSpPr/>
              <p:nvPr/>
            </p:nvSpPr>
            <p:spPr>
              <a:xfrm>
                <a:off x="240750" y="1284475"/>
                <a:ext cx="333250" cy="372375"/>
              </a:xfrm>
              <a:custGeom>
                <a:avLst/>
                <a:gdLst/>
                <a:ahLst/>
                <a:cxnLst/>
                <a:rect l="l" t="t" r="r" b="b"/>
                <a:pathLst>
                  <a:path w="13330" h="14895" extrusionOk="0">
                    <a:moveTo>
                      <a:pt x="7287" y="161"/>
                    </a:moveTo>
                    <a:cubicBezTo>
                      <a:pt x="7331" y="161"/>
                      <a:pt x="7375" y="165"/>
                      <a:pt x="7421" y="172"/>
                    </a:cubicBezTo>
                    <a:cubicBezTo>
                      <a:pt x="7468" y="179"/>
                      <a:pt x="7516" y="190"/>
                      <a:pt x="7562" y="191"/>
                    </a:cubicBezTo>
                    <a:cubicBezTo>
                      <a:pt x="8003" y="211"/>
                      <a:pt x="8291" y="460"/>
                      <a:pt x="8495" y="823"/>
                    </a:cubicBezTo>
                    <a:cubicBezTo>
                      <a:pt x="8697" y="1181"/>
                      <a:pt x="8814" y="1573"/>
                      <a:pt x="8908" y="1969"/>
                    </a:cubicBezTo>
                    <a:cubicBezTo>
                      <a:pt x="8994" y="2332"/>
                      <a:pt x="9087" y="2697"/>
                      <a:pt x="9141" y="3064"/>
                    </a:cubicBezTo>
                    <a:cubicBezTo>
                      <a:pt x="9186" y="3378"/>
                      <a:pt x="9207" y="3701"/>
                      <a:pt x="9195" y="4017"/>
                    </a:cubicBezTo>
                    <a:cubicBezTo>
                      <a:pt x="9180" y="4424"/>
                      <a:pt x="9133" y="4829"/>
                      <a:pt x="9076" y="5231"/>
                    </a:cubicBezTo>
                    <a:cubicBezTo>
                      <a:pt x="8985" y="5873"/>
                      <a:pt x="8754" y="6464"/>
                      <a:pt x="8366" y="6990"/>
                    </a:cubicBezTo>
                    <a:cubicBezTo>
                      <a:pt x="8294" y="7089"/>
                      <a:pt x="8224" y="7188"/>
                      <a:pt x="8156" y="7291"/>
                    </a:cubicBezTo>
                    <a:cubicBezTo>
                      <a:pt x="8066" y="7426"/>
                      <a:pt x="7939" y="7492"/>
                      <a:pt x="7781" y="7501"/>
                    </a:cubicBezTo>
                    <a:cubicBezTo>
                      <a:pt x="7736" y="7504"/>
                      <a:pt x="7691" y="7505"/>
                      <a:pt x="7647" y="7505"/>
                    </a:cubicBezTo>
                    <a:cubicBezTo>
                      <a:pt x="7440" y="7505"/>
                      <a:pt x="7240" y="7470"/>
                      <a:pt x="7061" y="7309"/>
                    </a:cubicBezTo>
                    <a:cubicBezTo>
                      <a:pt x="7112" y="7134"/>
                      <a:pt x="7163" y="6960"/>
                      <a:pt x="7211" y="6784"/>
                    </a:cubicBezTo>
                    <a:cubicBezTo>
                      <a:pt x="7339" y="6325"/>
                      <a:pt x="7420" y="5851"/>
                      <a:pt x="7421" y="5380"/>
                    </a:cubicBezTo>
                    <a:cubicBezTo>
                      <a:pt x="7424" y="4836"/>
                      <a:pt x="7441" y="4295"/>
                      <a:pt x="7448" y="3752"/>
                    </a:cubicBezTo>
                    <a:cubicBezTo>
                      <a:pt x="7463" y="2817"/>
                      <a:pt x="7207" y="1954"/>
                      <a:pt x="6782" y="1133"/>
                    </a:cubicBezTo>
                    <a:cubicBezTo>
                      <a:pt x="6717" y="1007"/>
                      <a:pt x="6635" y="889"/>
                      <a:pt x="6558" y="769"/>
                    </a:cubicBezTo>
                    <a:cubicBezTo>
                      <a:pt x="6491" y="664"/>
                      <a:pt x="6485" y="607"/>
                      <a:pt x="6572" y="517"/>
                    </a:cubicBezTo>
                    <a:cubicBezTo>
                      <a:pt x="6771" y="307"/>
                      <a:pt x="7000" y="161"/>
                      <a:pt x="7287" y="161"/>
                    </a:cubicBezTo>
                    <a:close/>
                    <a:moveTo>
                      <a:pt x="9696" y="510"/>
                    </a:moveTo>
                    <a:cubicBezTo>
                      <a:pt x="9855" y="510"/>
                      <a:pt x="10012" y="562"/>
                      <a:pt x="10165" y="656"/>
                    </a:cubicBezTo>
                    <a:cubicBezTo>
                      <a:pt x="10445" y="827"/>
                      <a:pt x="10658" y="1058"/>
                      <a:pt x="10794" y="1361"/>
                    </a:cubicBezTo>
                    <a:cubicBezTo>
                      <a:pt x="10953" y="1717"/>
                      <a:pt x="11076" y="2082"/>
                      <a:pt x="11124" y="2469"/>
                    </a:cubicBezTo>
                    <a:cubicBezTo>
                      <a:pt x="11187" y="2967"/>
                      <a:pt x="11243" y="3467"/>
                      <a:pt x="11300" y="3965"/>
                    </a:cubicBezTo>
                    <a:cubicBezTo>
                      <a:pt x="11289" y="4455"/>
                      <a:pt x="11196" y="4928"/>
                      <a:pt x="11102" y="5402"/>
                    </a:cubicBezTo>
                    <a:cubicBezTo>
                      <a:pt x="11052" y="5654"/>
                      <a:pt x="11006" y="5909"/>
                      <a:pt x="10946" y="6160"/>
                    </a:cubicBezTo>
                    <a:cubicBezTo>
                      <a:pt x="10853" y="6553"/>
                      <a:pt x="10658" y="6891"/>
                      <a:pt x="10356" y="7162"/>
                    </a:cubicBezTo>
                    <a:cubicBezTo>
                      <a:pt x="10197" y="7306"/>
                      <a:pt x="10024" y="7423"/>
                      <a:pt x="9814" y="7477"/>
                    </a:cubicBezTo>
                    <a:cubicBezTo>
                      <a:pt x="9728" y="7499"/>
                      <a:pt x="9644" y="7511"/>
                      <a:pt x="9563" y="7511"/>
                    </a:cubicBezTo>
                    <a:cubicBezTo>
                      <a:pt x="9371" y="7511"/>
                      <a:pt x="9195" y="7445"/>
                      <a:pt x="9043" y="7290"/>
                    </a:cubicBezTo>
                    <a:cubicBezTo>
                      <a:pt x="8964" y="7207"/>
                      <a:pt x="8896" y="7111"/>
                      <a:pt x="8824" y="7023"/>
                    </a:cubicBezTo>
                    <a:cubicBezTo>
                      <a:pt x="8716" y="6889"/>
                      <a:pt x="8725" y="6757"/>
                      <a:pt x="8802" y="6607"/>
                    </a:cubicBezTo>
                    <a:cubicBezTo>
                      <a:pt x="9103" y="6011"/>
                      <a:pt x="9253" y="5372"/>
                      <a:pt x="9321" y="4712"/>
                    </a:cubicBezTo>
                    <a:cubicBezTo>
                      <a:pt x="9345" y="4469"/>
                      <a:pt x="9352" y="4224"/>
                      <a:pt x="9364" y="3980"/>
                    </a:cubicBezTo>
                    <a:cubicBezTo>
                      <a:pt x="9396" y="3333"/>
                      <a:pt x="9240" y="2712"/>
                      <a:pt x="9093" y="2091"/>
                    </a:cubicBezTo>
                    <a:cubicBezTo>
                      <a:pt x="9019" y="1774"/>
                      <a:pt x="8917" y="1463"/>
                      <a:pt x="8815" y="1154"/>
                    </a:cubicBezTo>
                    <a:cubicBezTo>
                      <a:pt x="8782" y="1048"/>
                      <a:pt x="8779" y="976"/>
                      <a:pt x="8880" y="911"/>
                    </a:cubicBezTo>
                    <a:cubicBezTo>
                      <a:pt x="9016" y="823"/>
                      <a:pt x="9141" y="716"/>
                      <a:pt x="9280" y="632"/>
                    </a:cubicBezTo>
                    <a:cubicBezTo>
                      <a:pt x="9418" y="549"/>
                      <a:pt x="9558" y="510"/>
                      <a:pt x="9696" y="510"/>
                    </a:cubicBezTo>
                    <a:close/>
                    <a:moveTo>
                      <a:pt x="5544" y="378"/>
                    </a:moveTo>
                    <a:cubicBezTo>
                      <a:pt x="5549" y="378"/>
                      <a:pt x="5554" y="378"/>
                      <a:pt x="5559" y="379"/>
                    </a:cubicBezTo>
                    <a:cubicBezTo>
                      <a:pt x="5630" y="380"/>
                      <a:pt x="5706" y="394"/>
                      <a:pt x="5771" y="422"/>
                    </a:cubicBezTo>
                    <a:cubicBezTo>
                      <a:pt x="5900" y="481"/>
                      <a:pt x="6023" y="554"/>
                      <a:pt x="6149" y="622"/>
                    </a:cubicBezTo>
                    <a:cubicBezTo>
                      <a:pt x="6302" y="704"/>
                      <a:pt x="6414" y="830"/>
                      <a:pt x="6509" y="973"/>
                    </a:cubicBezTo>
                    <a:cubicBezTo>
                      <a:pt x="6800" y="1408"/>
                      <a:pt x="6982" y="1891"/>
                      <a:pt x="7103" y="2395"/>
                    </a:cubicBezTo>
                    <a:cubicBezTo>
                      <a:pt x="7187" y="2743"/>
                      <a:pt x="7265" y="3097"/>
                      <a:pt x="7295" y="3455"/>
                    </a:cubicBezTo>
                    <a:cubicBezTo>
                      <a:pt x="7322" y="3762"/>
                      <a:pt x="7277" y="4077"/>
                      <a:pt x="7265" y="4389"/>
                    </a:cubicBezTo>
                    <a:cubicBezTo>
                      <a:pt x="7256" y="4605"/>
                      <a:pt x="7232" y="4824"/>
                      <a:pt x="7247" y="5039"/>
                    </a:cubicBezTo>
                    <a:cubicBezTo>
                      <a:pt x="7283" y="5588"/>
                      <a:pt x="7190" y="6122"/>
                      <a:pt x="7090" y="6655"/>
                    </a:cubicBezTo>
                    <a:cubicBezTo>
                      <a:pt x="7018" y="7039"/>
                      <a:pt x="6813" y="7362"/>
                      <a:pt x="6513" y="7615"/>
                    </a:cubicBezTo>
                    <a:cubicBezTo>
                      <a:pt x="6336" y="7763"/>
                      <a:pt x="6129" y="7839"/>
                      <a:pt x="5926" y="7839"/>
                    </a:cubicBezTo>
                    <a:cubicBezTo>
                      <a:pt x="5761" y="7839"/>
                      <a:pt x="5598" y="7789"/>
                      <a:pt x="5457" y="7689"/>
                    </a:cubicBezTo>
                    <a:cubicBezTo>
                      <a:pt x="5382" y="7636"/>
                      <a:pt x="5324" y="7560"/>
                      <a:pt x="5250" y="7489"/>
                    </a:cubicBezTo>
                    <a:cubicBezTo>
                      <a:pt x="5540" y="7011"/>
                      <a:pt x="5565" y="6493"/>
                      <a:pt x="5576" y="5975"/>
                    </a:cubicBezTo>
                    <a:cubicBezTo>
                      <a:pt x="5579" y="5746"/>
                      <a:pt x="5559" y="5513"/>
                      <a:pt x="5556" y="5284"/>
                    </a:cubicBezTo>
                    <a:cubicBezTo>
                      <a:pt x="5547" y="4773"/>
                      <a:pt x="5510" y="4262"/>
                      <a:pt x="5543" y="3756"/>
                    </a:cubicBezTo>
                    <a:cubicBezTo>
                      <a:pt x="5577" y="3222"/>
                      <a:pt x="5435" y="2733"/>
                      <a:pt x="5262" y="2247"/>
                    </a:cubicBezTo>
                    <a:cubicBezTo>
                      <a:pt x="5141" y="1909"/>
                      <a:pt x="5004" y="1572"/>
                      <a:pt x="4774" y="1288"/>
                    </a:cubicBezTo>
                    <a:cubicBezTo>
                      <a:pt x="4660" y="1147"/>
                      <a:pt x="4533" y="1015"/>
                      <a:pt x="4405" y="884"/>
                    </a:cubicBezTo>
                    <a:cubicBezTo>
                      <a:pt x="4308" y="785"/>
                      <a:pt x="4306" y="733"/>
                      <a:pt x="4428" y="667"/>
                    </a:cubicBezTo>
                    <a:lnTo>
                      <a:pt x="4426" y="667"/>
                    </a:lnTo>
                    <a:cubicBezTo>
                      <a:pt x="4704" y="515"/>
                      <a:pt x="4999" y="422"/>
                      <a:pt x="5318" y="403"/>
                    </a:cubicBezTo>
                    <a:cubicBezTo>
                      <a:pt x="5394" y="398"/>
                      <a:pt x="5468" y="378"/>
                      <a:pt x="5544" y="378"/>
                    </a:cubicBezTo>
                    <a:close/>
                    <a:moveTo>
                      <a:pt x="12024" y="330"/>
                    </a:moveTo>
                    <a:cubicBezTo>
                      <a:pt x="12173" y="330"/>
                      <a:pt x="12327" y="366"/>
                      <a:pt x="12470" y="406"/>
                    </a:cubicBezTo>
                    <a:cubicBezTo>
                      <a:pt x="12634" y="451"/>
                      <a:pt x="12688" y="619"/>
                      <a:pt x="12697" y="763"/>
                    </a:cubicBezTo>
                    <a:cubicBezTo>
                      <a:pt x="12713" y="998"/>
                      <a:pt x="12721" y="1244"/>
                      <a:pt x="12674" y="1472"/>
                    </a:cubicBezTo>
                    <a:cubicBezTo>
                      <a:pt x="12587" y="1891"/>
                      <a:pt x="12578" y="2305"/>
                      <a:pt x="12605" y="2728"/>
                    </a:cubicBezTo>
                    <a:cubicBezTo>
                      <a:pt x="12637" y="3183"/>
                      <a:pt x="12674" y="3635"/>
                      <a:pt x="12806" y="4076"/>
                    </a:cubicBezTo>
                    <a:cubicBezTo>
                      <a:pt x="12878" y="4316"/>
                      <a:pt x="12937" y="4560"/>
                      <a:pt x="13006" y="4802"/>
                    </a:cubicBezTo>
                    <a:cubicBezTo>
                      <a:pt x="13250" y="5659"/>
                      <a:pt x="13009" y="6412"/>
                      <a:pt x="12499" y="7098"/>
                    </a:cubicBezTo>
                    <a:cubicBezTo>
                      <a:pt x="12254" y="7428"/>
                      <a:pt x="11948" y="7705"/>
                      <a:pt x="11597" y="7918"/>
                    </a:cubicBezTo>
                    <a:cubicBezTo>
                      <a:pt x="11178" y="8172"/>
                      <a:pt x="10904" y="8544"/>
                      <a:pt x="10694" y="8969"/>
                    </a:cubicBezTo>
                    <a:cubicBezTo>
                      <a:pt x="10577" y="9204"/>
                      <a:pt x="10506" y="9464"/>
                      <a:pt x="10398" y="9704"/>
                    </a:cubicBezTo>
                    <a:cubicBezTo>
                      <a:pt x="10359" y="9788"/>
                      <a:pt x="10273" y="9857"/>
                      <a:pt x="10198" y="9920"/>
                    </a:cubicBezTo>
                    <a:cubicBezTo>
                      <a:pt x="10132" y="9975"/>
                      <a:pt x="10044" y="10007"/>
                      <a:pt x="9978" y="10062"/>
                    </a:cubicBezTo>
                    <a:cubicBezTo>
                      <a:pt x="9949" y="10085"/>
                      <a:pt x="9949" y="10143"/>
                      <a:pt x="9937" y="10185"/>
                    </a:cubicBezTo>
                    <a:cubicBezTo>
                      <a:pt x="9972" y="10189"/>
                      <a:pt x="10008" y="10201"/>
                      <a:pt x="10042" y="10201"/>
                    </a:cubicBezTo>
                    <a:cubicBezTo>
                      <a:pt x="10049" y="10201"/>
                      <a:pt x="10056" y="10200"/>
                      <a:pt x="10063" y="10199"/>
                    </a:cubicBezTo>
                    <a:cubicBezTo>
                      <a:pt x="10114" y="10188"/>
                      <a:pt x="10159" y="10160"/>
                      <a:pt x="10230" y="10128"/>
                    </a:cubicBezTo>
                    <a:lnTo>
                      <a:pt x="10230" y="10128"/>
                    </a:lnTo>
                    <a:cubicBezTo>
                      <a:pt x="10209" y="10436"/>
                      <a:pt x="10185" y="10720"/>
                      <a:pt x="10171" y="11003"/>
                    </a:cubicBezTo>
                    <a:cubicBezTo>
                      <a:pt x="10129" y="11846"/>
                      <a:pt x="10099" y="12688"/>
                      <a:pt x="10200" y="13530"/>
                    </a:cubicBezTo>
                    <a:cubicBezTo>
                      <a:pt x="10219" y="13695"/>
                      <a:pt x="10165" y="13826"/>
                      <a:pt x="10017" y="13926"/>
                    </a:cubicBezTo>
                    <a:cubicBezTo>
                      <a:pt x="9625" y="14189"/>
                      <a:pt x="9192" y="14340"/>
                      <a:pt x="8737" y="14441"/>
                    </a:cubicBezTo>
                    <a:cubicBezTo>
                      <a:pt x="8130" y="14575"/>
                      <a:pt x="7515" y="14658"/>
                      <a:pt x="6895" y="14658"/>
                    </a:cubicBezTo>
                    <a:cubicBezTo>
                      <a:pt x="6740" y="14658"/>
                      <a:pt x="6585" y="14653"/>
                      <a:pt x="6429" y="14642"/>
                    </a:cubicBezTo>
                    <a:cubicBezTo>
                      <a:pt x="5961" y="14610"/>
                      <a:pt x="5496" y="14553"/>
                      <a:pt x="5032" y="14481"/>
                    </a:cubicBezTo>
                    <a:cubicBezTo>
                      <a:pt x="4636" y="14420"/>
                      <a:pt x="4246" y="14327"/>
                      <a:pt x="3856" y="14234"/>
                    </a:cubicBezTo>
                    <a:cubicBezTo>
                      <a:pt x="3693" y="14195"/>
                      <a:pt x="3535" y="14123"/>
                      <a:pt x="3378" y="14061"/>
                    </a:cubicBezTo>
                    <a:cubicBezTo>
                      <a:pt x="3283" y="14024"/>
                      <a:pt x="3232" y="13956"/>
                      <a:pt x="3227" y="13844"/>
                    </a:cubicBezTo>
                    <a:cubicBezTo>
                      <a:pt x="3206" y="13185"/>
                      <a:pt x="3119" y="12528"/>
                      <a:pt x="3190" y="11866"/>
                    </a:cubicBezTo>
                    <a:cubicBezTo>
                      <a:pt x="3212" y="11651"/>
                      <a:pt x="3193" y="11432"/>
                      <a:pt x="3193" y="11236"/>
                    </a:cubicBezTo>
                    <a:cubicBezTo>
                      <a:pt x="3280" y="11212"/>
                      <a:pt x="3375" y="11216"/>
                      <a:pt x="3405" y="11174"/>
                    </a:cubicBezTo>
                    <a:cubicBezTo>
                      <a:pt x="3462" y="11096"/>
                      <a:pt x="3366" y="11047"/>
                      <a:pt x="3323" y="10990"/>
                    </a:cubicBezTo>
                    <a:cubicBezTo>
                      <a:pt x="3238" y="10874"/>
                      <a:pt x="3142" y="10765"/>
                      <a:pt x="3082" y="10637"/>
                    </a:cubicBezTo>
                    <a:cubicBezTo>
                      <a:pt x="3038" y="10546"/>
                      <a:pt x="3034" y="10429"/>
                      <a:pt x="3035" y="10324"/>
                    </a:cubicBezTo>
                    <a:cubicBezTo>
                      <a:pt x="3037" y="10196"/>
                      <a:pt x="3062" y="10067"/>
                      <a:pt x="3080" y="9926"/>
                    </a:cubicBezTo>
                    <a:cubicBezTo>
                      <a:pt x="3113" y="9917"/>
                      <a:pt x="3154" y="9905"/>
                      <a:pt x="3206" y="9890"/>
                    </a:cubicBezTo>
                    <a:cubicBezTo>
                      <a:pt x="3190" y="9854"/>
                      <a:pt x="3184" y="9825"/>
                      <a:pt x="3167" y="9810"/>
                    </a:cubicBezTo>
                    <a:cubicBezTo>
                      <a:pt x="2966" y="9636"/>
                      <a:pt x="2767" y="9462"/>
                      <a:pt x="2563" y="9293"/>
                    </a:cubicBezTo>
                    <a:cubicBezTo>
                      <a:pt x="2057" y="8871"/>
                      <a:pt x="1610" y="8395"/>
                      <a:pt x="1292" y="7816"/>
                    </a:cubicBezTo>
                    <a:cubicBezTo>
                      <a:pt x="879" y="7063"/>
                      <a:pt x="519" y="6287"/>
                      <a:pt x="363" y="5434"/>
                    </a:cubicBezTo>
                    <a:cubicBezTo>
                      <a:pt x="326" y="5228"/>
                      <a:pt x="333" y="5013"/>
                      <a:pt x="302" y="4806"/>
                    </a:cubicBezTo>
                    <a:cubicBezTo>
                      <a:pt x="219" y="4266"/>
                      <a:pt x="315" y="3740"/>
                      <a:pt x="401" y="3208"/>
                    </a:cubicBezTo>
                    <a:lnTo>
                      <a:pt x="401" y="3210"/>
                    </a:lnTo>
                    <a:cubicBezTo>
                      <a:pt x="458" y="2857"/>
                      <a:pt x="546" y="2518"/>
                      <a:pt x="666" y="2187"/>
                    </a:cubicBezTo>
                    <a:cubicBezTo>
                      <a:pt x="692" y="2116"/>
                      <a:pt x="722" y="2046"/>
                      <a:pt x="767" y="1987"/>
                    </a:cubicBezTo>
                    <a:cubicBezTo>
                      <a:pt x="1179" y="1460"/>
                      <a:pt x="1630" y="971"/>
                      <a:pt x="2200" y="608"/>
                    </a:cubicBezTo>
                    <a:cubicBezTo>
                      <a:pt x="2309" y="539"/>
                      <a:pt x="2417" y="508"/>
                      <a:pt x="2543" y="505"/>
                    </a:cubicBezTo>
                    <a:cubicBezTo>
                      <a:pt x="2576" y="504"/>
                      <a:pt x="2610" y="503"/>
                      <a:pt x="2643" y="503"/>
                    </a:cubicBezTo>
                    <a:cubicBezTo>
                      <a:pt x="2987" y="503"/>
                      <a:pt x="3320" y="561"/>
                      <a:pt x="3640" y="695"/>
                    </a:cubicBezTo>
                    <a:cubicBezTo>
                      <a:pt x="3745" y="740"/>
                      <a:pt x="3856" y="776"/>
                      <a:pt x="3964" y="815"/>
                    </a:cubicBezTo>
                    <a:cubicBezTo>
                      <a:pt x="4230" y="910"/>
                      <a:pt x="4446" y="1072"/>
                      <a:pt x="4596" y="1309"/>
                    </a:cubicBezTo>
                    <a:cubicBezTo>
                      <a:pt x="4987" y="1930"/>
                      <a:pt x="5259" y="2599"/>
                      <a:pt x="5376" y="3329"/>
                    </a:cubicBezTo>
                    <a:cubicBezTo>
                      <a:pt x="5382" y="3375"/>
                      <a:pt x="5388" y="3423"/>
                      <a:pt x="5388" y="3471"/>
                    </a:cubicBezTo>
                    <a:cubicBezTo>
                      <a:pt x="5390" y="3974"/>
                      <a:pt x="5385" y="4475"/>
                      <a:pt x="5394" y="4977"/>
                    </a:cubicBezTo>
                    <a:cubicBezTo>
                      <a:pt x="5402" y="5344"/>
                      <a:pt x="5438" y="5710"/>
                      <a:pt x="5444" y="6076"/>
                    </a:cubicBezTo>
                    <a:cubicBezTo>
                      <a:pt x="5450" y="6466"/>
                      <a:pt x="5394" y="6850"/>
                      <a:pt x="5234" y="7210"/>
                    </a:cubicBezTo>
                    <a:cubicBezTo>
                      <a:pt x="5202" y="7282"/>
                      <a:pt x="5156" y="7351"/>
                      <a:pt x="5103" y="7411"/>
                    </a:cubicBezTo>
                    <a:cubicBezTo>
                      <a:pt x="5007" y="7516"/>
                      <a:pt x="4905" y="7617"/>
                      <a:pt x="4800" y="7714"/>
                    </a:cubicBezTo>
                    <a:cubicBezTo>
                      <a:pt x="4603" y="7899"/>
                      <a:pt x="4356" y="8016"/>
                      <a:pt x="4086" y="8016"/>
                    </a:cubicBezTo>
                    <a:cubicBezTo>
                      <a:pt x="3924" y="8016"/>
                      <a:pt x="3754" y="7974"/>
                      <a:pt x="3582" y="7879"/>
                    </a:cubicBezTo>
                    <a:cubicBezTo>
                      <a:pt x="3347" y="7752"/>
                      <a:pt x="3176" y="7605"/>
                      <a:pt x="3077" y="7357"/>
                    </a:cubicBezTo>
                    <a:cubicBezTo>
                      <a:pt x="2993" y="7146"/>
                      <a:pt x="2926" y="6937"/>
                      <a:pt x="2906" y="6710"/>
                    </a:cubicBezTo>
                    <a:cubicBezTo>
                      <a:pt x="2818" y="5669"/>
                      <a:pt x="2731" y="4628"/>
                      <a:pt x="2555" y="3594"/>
                    </a:cubicBezTo>
                    <a:cubicBezTo>
                      <a:pt x="2489" y="3207"/>
                      <a:pt x="2389" y="2839"/>
                      <a:pt x="2209" y="2494"/>
                    </a:cubicBezTo>
                    <a:cubicBezTo>
                      <a:pt x="2156" y="2392"/>
                      <a:pt x="2084" y="2301"/>
                      <a:pt x="2014" y="2209"/>
                    </a:cubicBezTo>
                    <a:cubicBezTo>
                      <a:pt x="1986" y="2173"/>
                      <a:pt x="1953" y="2157"/>
                      <a:pt x="1919" y="2157"/>
                    </a:cubicBezTo>
                    <a:cubicBezTo>
                      <a:pt x="1891" y="2157"/>
                      <a:pt x="1861" y="2167"/>
                      <a:pt x="1832" y="2187"/>
                    </a:cubicBezTo>
                    <a:cubicBezTo>
                      <a:pt x="1757" y="2235"/>
                      <a:pt x="1766" y="2298"/>
                      <a:pt x="1807" y="2362"/>
                    </a:cubicBezTo>
                    <a:cubicBezTo>
                      <a:pt x="1910" y="2530"/>
                      <a:pt x="2014" y="2698"/>
                      <a:pt x="2119" y="2865"/>
                    </a:cubicBezTo>
                    <a:cubicBezTo>
                      <a:pt x="2234" y="3046"/>
                      <a:pt x="2302" y="3240"/>
                      <a:pt x="2297" y="3471"/>
                    </a:cubicBezTo>
                    <a:cubicBezTo>
                      <a:pt x="2194" y="3464"/>
                      <a:pt x="2153" y="3389"/>
                      <a:pt x="2116" y="3324"/>
                    </a:cubicBezTo>
                    <a:cubicBezTo>
                      <a:pt x="1994" y="3120"/>
                      <a:pt x="1880" y="2911"/>
                      <a:pt x="1763" y="2704"/>
                    </a:cubicBezTo>
                    <a:cubicBezTo>
                      <a:pt x="1727" y="2641"/>
                      <a:pt x="1693" y="2580"/>
                      <a:pt x="1642" y="2490"/>
                    </a:cubicBezTo>
                    <a:lnTo>
                      <a:pt x="1642" y="2490"/>
                    </a:lnTo>
                    <a:cubicBezTo>
                      <a:pt x="1578" y="2598"/>
                      <a:pt x="1604" y="2661"/>
                      <a:pt x="1643" y="2724"/>
                    </a:cubicBezTo>
                    <a:cubicBezTo>
                      <a:pt x="1789" y="2961"/>
                      <a:pt x="1936" y="3198"/>
                      <a:pt x="2080" y="3437"/>
                    </a:cubicBezTo>
                    <a:cubicBezTo>
                      <a:pt x="2132" y="3522"/>
                      <a:pt x="2193" y="3593"/>
                      <a:pt x="2314" y="3593"/>
                    </a:cubicBezTo>
                    <a:cubicBezTo>
                      <a:pt x="2321" y="3593"/>
                      <a:pt x="2329" y="3593"/>
                      <a:pt x="2336" y="3593"/>
                    </a:cubicBezTo>
                    <a:cubicBezTo>
                      <a:pt x="2392" y="3969"/>
                      <a:pt x="2458" y="4335"/>
                      <a:pt x="2498" y="4706"/>
                    </a:cubicBezTo>
                    <a:cubicBezTo>
                      <a:pt x="2576" y="5429"/>
                      <a:pt x="2642" y="6152"/>
                      <a:pt x="2711" y="6876"/>
                    </a:cubicBezTo>
                    <a:cubicBezTo>
                      <a:pt x="2743" y="7218"/>
                      <a:pt x="2920" y="7503"/>
                      <a:pt x="3059" y="7804"/>
                    </a:cubicBezTo>
                    <a:cubicBezTo>
                      <a:pt x="3067" y="7822"/>
                      <a:pt x="3080" y="7842"/>
                      <a:pt x="3098" y="7851"/>
                    </a:cubicBezTo>
                    <a:cubicBezTo>
                      <a:pt x="3399" y="8022"/>
                      <a:pt x="3688" y="8223"/>
                      <a:pt x="4050" y="8236"/>
                    </a:cubicBezTo>
                    <a:cubicBezTo>
                      <a:pt x="4066" y="8237"/>
                      <a:pt x="4081" y="8237"/>
                      <a:pt x="4097" y="8237"/>
                    </a:cubicBezTo>
                    <a:cubicBezTo>
                      <a:pt x="4461" y="8237"/>
                      <a:pt x="4753" y="8057"/>
                      <a:pt x="5016" y="7822"/>
                    </a:cubicBezTo>
                    <a:cubicBezTo>
                      <a:pt x="5071" y="7773"/>
                      <a:pt x="5114" y="7708"/>
                      <a:pt x="5174" y="7636"/>
                    </a:cubicBezTo>
                    <a:cubicBezTo>
                      <a:pt x="5398" y="7870"/>
                      <a:pt x="5645" y="8003"/>
                      <a:pt x="5931" y="8003"/>
                    </a:cubicBezTo>
                    <a:cubicBezTo>
                      <a:pt x="5987" y="8003"/>
                      <a:pt x="6044" y="7998"/>
                      <a:pt x="6102" y="7987"/>
                    </a:cubicBezTo>
                    <a:cubicBezTo>
                      <a:pt x="6447" y="7929"/>
                      <a:pt x="6713" y="7734"/>
                      <a:pt x="6923" y="7449"/>
                    </a:cubicBezTo>
                    <a:cubicBezTo>
                      <a:pt x="7040" y="7498"/>
                      <a:pt x="7148" y="7539"/>
                      <a:pt x="7250" y="7587"/>
                    </a:cubicBezTo>
                    <a:cubicBezTo>
                      <a:pt x="7383" y="7649"/>
                      <a:pt x="7519" y="7671"/>
                      <a:pt x="7657" y="7671"/>
                    </a:cubicBezTo>
                    <a:cubicBezTo>
                      <a:pt x="7741" y="7671"/>
                      <a:pt x="7825" y="7663"/>
                      <a:pt x="7910" y="7651"/>
                    </a:cubicBezTo>
                    <a:cubicBezTo>
                      <a:pt x="8083" y="7627"/>
                      <a:pt x="8210" y="7540"/>
                      <a:pt x="8303" y="7393"/>
                    </a:cubicBezTo>
                    <a:cubicBezTo>
                      <a:pt x="8386" y="7263"/>
                      <a:pt x="8477" y="7138"/>
                      <a:pt x="8584" y="6982"/>
                    </a:cubicBezTo>
                    <a:cubicBezTo>
                      <a:pt x="8647" y="7060"/>
                      <a:pt x="8694" y="7105"/>
                      <a:pt x="8725" y="7159"/>
                    </a:cubicBezTo>
                    <a:cubicBezTo>
                      <a:pt x="8872" y="7417"/>
                      <a:pt x="9106" y="7563"/>
                      <a:pt x="9372" y="7660"/>
                    </a:cubicBezTo>
                    <a:cubicBezTo>
                      <a:pt x="9438" y="7685"/>
                      <a:pt x="9505" y="7695"/>
                      <a:pt x="9572" y="7695"/>
                    </a:cubicBezTo>
                    <a:cubicBezTo>
                      <a:pt x="9673" y="7695"/>
                      <a:pt x="9775" y="7672"/>
                      <a:pt x="9873" y="7639"/>
                    </a:cubicBezTo>
                    <a:cubicBezTo>
                      <a:pt x="10511" y="7428"/>
                      <a:pt x="10880" y="6958"/>
                      <a:pt x="11058" y="6340"/>
                    </a:cubicBezTo>
                    <a:cubicBezTo>
                      <a:pt x="11243" y="5699"/>
                      <a:pt x="11351" y="5041"/>
                      <a:pt x="11426" y="4379"/>
                    </a:cubicBezTo>
                    <a:cubicBezTo>
                      <a:pt x="11450" y="4173"/>
                      <a:pt x="11421" y="3959"/>
                      <a:pt x="11405" y="3750"/>
                    </a:cubicBezTo>
                    <a:cubicBezTo>
                      <a:pt x="11382" y="3440"/>
                      <a:pt x="11354" y="3127"/>
                      <a:pt x="11322" y="2818"/>
                    </a:cubicBezTo>
                    <a:cubicBezTo>
                      <a:pt x="11265" y="2281"/>
                      <a:pt x="11162" y="1756"/>
                      <a:pt x="10902" y="1274"/>
                    </a:cubicBezTo>
                    <a:cubicBezTo>
                      <a:pt x="10851" y="1181"/>
                      <a:pt x="10865" y="1096"/>
                      <a:pt x="10916" y="1006"/>
                    </a:cubicBezTo>
                    <a:cubicBezTo>
                      <a:pt x="11141" y="608"/>
                      <a:pt x="11486" y="385"/>
                      <a:pt x="11928" y="335"/>
                    </a:cubicBezTo>
                    <a:cubicBezTo>
                      <a:pt x="11960" y="331"/>
                      <a:pt x="11992" y="330"/>
                      <a:pt x="12024" y="330"/>
                    </a:cubicBezTo>
                    <a:close/>
                    <a:moveTo>
                      <a:pt x="7235" y="1"/>
                    </a:moveTo>
                    <a:cubicBezTo>
                      <a:pt x="7205" y="1"/>
                      <a:pt x="7175" y="3"/>
                      <a:pt x="7147" y="10"/>
                    </a:cubicBezTo>
                    <a:cubicBezTo>
                      <a:pt x="6908" y="64"/>
                      <a:pt x="6680" y="160"/>
                      <a:pt x="6489" y="323"/>
                    </a:cubicBezTo>
                    <a:cubicBezTo>
                      <a:pt x="6393" y="406"/>
                      <a:pt x="6349" y="444"/>
                      <a:pt x="6295" y="444"/>
                    </a:cubicBezTo>
                    <a:cubicBezTo>
                      <a:pt x="6251" y="444"/>
                      <a:pt x="6200" y="418"/>
                      <a:pt x="6107" y="370"/>
                    </a:cubicBezTo>
                    <a:cubicBezTo>
                      <a:pt x="6059" y="346"/>
                      <a:pt x="6006" y="325"/>
                      <a:pt x="5963" y="293"/>
                    </a:cubicBezTo>
                    <a:cubicBezTo>
                      <a:pt x="5826" y="194"/>
                      <a:pt x="5672" y="145"/>
                      <a:pt x="5511" y="145"/>
                    </a:cubicBezTo>
                    <a:cubicBezTo>
                      <a:pt x="5475" y="145"/>
                      <a:pt x="5438" y="147"/>
                      <a:pt x="5402" y="152"/>
                    </a:cubicBezTo>
                    <a:cubicBezTo>
                      <a:pt x="5168" y="182"/>
                      <a:pt x="4935" y="236"/>
                      <a:pt x="4702" y="278"/>
                    </a:cubicBezTo>
                    <a:cubicBezTo>
                      <a:pt x="4512" y="314"/>
                      <a:pt x="4332" y="379"/>
                      <a:pt x="4188" y="509"/>
                    </a:cubicBezTo>
                    <a:cubicBezTo>
                      <a:pt x="4128" y="563"/>
                      <a:pt x="4070" y="586"/>
                      <a:pt x="4010" y="586"/>
                    </a:cubicBezTo>
                    <a:cubicBezTo>
                      <a:pt x="3960" y="586"/>
                      <a:pt x="3908" y="569"/>
                      <a:pt x="3855" y="541"/>
                    </a:cubicBezTo>
                    <a:cubicBezTo>
                      <a:pt x="3831" y="529"/>
                      <a:pt x="3804" y="520"/>
                      <a:pt x="3780" y="508"/>
                    </a:cubicBezTo>
                    <a:cubicBezTo>
                      <a:pt x="3439" y="346"/>
                      <a:pt x="3082" y="283"/>
                      <a:pt x="2717" y="283"/>
                    </a:cubicBezTo>
                    <a:cubicBezTo>
                      <a:pt x="2614" y="283"/>
                      <a:pt x="2510" y="288"/>
                      <a:pt x="2405" y="298"/>
                    </a:cubicBezTo>
                    <a:cubicBezTo>
                      <a:pt x="2315" y="307"/>
                      <a:pt x="2221" y="346"/>
                      <a:pt x="2143" y="392"/>
                    </a:cubicBezTo>
                    <a:cubicBezTo>
                      <a:pt x="1529" y="767"/>
                      <a:pt x="1043" y="1277"/>
                      <a:pt x="608" y="1840"/>
                    </a:cubicBezTo>
                    <a:cubicBezTo>
                      <a:pt x="539" y="1930"/>
                      <a:pt x="491" y="2040"/>
                      <a:pt x="450" y="2146"/>
                    </a:cubicBezTo>
                    <a:cubicBezTo>
                      <a:pt x="305" y="2542"/>
                      <a:pt x="242" y="2959"/>
                      <a:pt x="153" y="3371"/>
                    </a:cubicBezTo>
                    <a:cubicBezTo>
                      <a:pt x="0" y="4094"/>
                      <a:pt x="56" y="4808"/>
                      <a:pt x="168" y="5521"/>
                    </a:cubicBezTo>
                    <a:cubicBezTo>
                      <a:pt x="242" y="5981"/>
                      <a:pt x="372" y="6434"/>
                      <a:pt x="584" y="6859"/>
                    </a:cubicBezTo>
                    <a:lnTo>
                      <a:pt x="582" y="6859"/>
                    </a:lnTo>
                    <a:cubicBezTo>
                      <a:pt x="696" y="7090"/>
                      <a:pt x="804" y="7326"/>
                      <a:pt x="908" y="7561"/>
                    </a:cubicBezTo>
                    <a:cubicBezTo>
                      <a:pt x="1115" y="8026"/>
                      <a:pt x="1404" y="8439"/>
                      <a:pt x="1747" y="8810"/>
                    </a:cubicBezTo>
                    <a:cubicBezTo>
                      <a:pt x="1990" y="9074"/>
                      <a:pt x="2264" y="9308"/>
                      <a:pt x="2528" y="9551"/>
                    </a:cubicBezTo>
                    <a:cubicBezTo>
                      <a:pt x="2641" y="9654"/>
                      <a:pt x="2815" y="9726"/>
                      <a:pt x="2867" y="9851"/>
                    </a:cubicBezTo>
                    <a:cubicBezTo>
                      <a:pt x="2921" y="9980"/>
                      <a:pt x="2866" y="10157"/>
                      <a:pt x="2848" y="10312"/>
                    </a:cubicBezTo>
                    <a:cubicBezTo>
                      <a:pt x="2827" y="10487"/>
                      <a:pt x="2846" y="10648"/>
                      <a:pt x="2936" y="10802"/>
                    </a:cubicBezTo>
                    <a:cubicBezTo>
                      <a:pt x="2980" y="10876"/>
                      <a:pt x="3002" y="10969"/>
                      <a:pt x="3004" y="11053"/>
                    </a:cubicBezTo>
                    <a:cubicBezTo>
                      <a:pt x="3005" y="11359"/>
                      <a:pt x="2990" y="11665"/>
                      <a:pt x="2989" y="11971"/>
                    </a:cubicBezTo>
                    <a:cubicBezTo>
                      <a:pt x="2986" y="12378"/>
                      <a:pt x="2984" y="12786"/>
                      <a:pt x="2990" y="13192"/>
                    </a:cubicBezTo>
                    <a:cubicBezTo>
                      <a:pt x="2993" y="13410"/>
                      <a:pt x="3032" y="13629"/>
                      <a:pt x="3019" y="13844"/>
                    </a:cubicBezTo>
                    <a:cubicBezTo>
                      <a:pt x="3007" y="14033"/>
                      <a:pt x="3091" y="14136"/>
                      <a:pt x="3232" y="14223"/>
                    </a:cubicBezTo>
                    <a:cubicBezTo>
                      <a:pt x="3283" y="14255"/>
                      <a:pt x="3337" y="14285"/>
                      <a:pt x="3393" y="14309"/>
                    </a:cubicBezTo>
                    <a:cubicBezTo>
                      <a:pt x="3774" y="14483"/>
                      <a:pt x="4182" y="14570"/>
                      <a:pt x="4587" y="14645"/>
                    </a:cubicBezTo>
                    <a:cubicBezTo>
                      <a:pt x="5129" y="14744"/>
                      <a:pt x="5675" y="14817"/>
                      <a:pt x="6222" y="14865"/>
                    </a:cubicBezTo>
                    <a:cubicBezTo>
                      <a:pt x="6446" y="14884"/>
                      <a:pt x="6672" y="14894"/>
                      <a:pt x="6898" y="14894"/>
                    </a:cubicBezTo>
                    <a:cubicBezTo>
                      <a:pt x="7081" y="14894"/>
                      <a:pt x="7264" y="14888"/>
                      <a:pt x="7445" y="14874"/>
                    </a:cubicBezTo>
                    <a:cubicBezTo>
                      <a:pt x="7885" y="14840"/>
                      <a:pt x="8321" y="14762"/>
                      <a:pt x="8755" y="14679"/>
                    </a:cubicBezTo>
                    <a:cubicBezTo>
                      <a:pt x="9259" y="14582"/>
                      <a:pt x="9733" y="14405"/>
                      <a:pt x="10167" y="14118"/>
                    </a:cubicBezTo>
                    <a:cubicBezTo>
                      <a:pt x="10386" y="13974"/>
                      <a:pt x="10446" y="13800"/>
                      <a:pt x="10428" y="13551"/>
                    </a:cubicBezTo>
                    <a:cubicBezTo>
                      <a:pt x="10391" y="13017"/>
                      <a:pt x="10358" y="12480"/>
                      <a:pt x="10358" y="11942"/>
                    </a:cubicBezTo>
                    <a:cubicBezTo>
                      <a:pt x="10358" y="11372"/>
                      <a:pt x="10404" y="10802"/>
                      <a:pt x="10421" y="10230"/>
                    </a:cubicBezTo>
                    <a:cubicBezTo>
                      <a:pt x="10427" y="10071"/>
                      <a:pt x="10431" y="9923"/>
                      <a:pt x="10565" y="9809"/>
                    </a:cubicBezTo>
                    <a:cubicBezTo>
                      <a:pt x="10598" y="9782"/>
                      <a:pt x="10614" y="9728"/>
                      <a:pt x="10625" y="9683"/>
                    </a:cubicBezTo>
                    <a:cubicBezTo>
                      <a:pt x="10658" y="9552"/>
                      <a:pt x="10682" y="9419"/>
                      <a:pt x="10715" y="9287"/>
                    </a:cubicBezTo>
                    <a:cubicBezTo>
                      <a:pt x="10733" y="9207"/>
                      <a:pt x="10740" y="9117"/>
                      <a:pt x="10785" y="9056"/>
                    </a:cubicBezTo>
                    <a:cubicBezTo>
                      <a:pt x="11067" y="8658"/>
                      <a:pt x="11322" y="8233"/>
                      <a:pt x="11754" y="7969"/>
                    </a:cubicBezTo>
                    <a:cubicBezTo>
                      <a:pt x="11853" y="7909"/>
                      <a:pt x="11940" y="7833"/>
                      <a:pt x="12034" y="7762"/>
                    </a:cubicBezTo>
                    <a:cubicBezTo>
                      <a:pt x="12520" y="7398"/>
                      <a:pt x="12880" y="6933"/>
                      <a:pt x="13082" y="6362"/>
                    </a:cubicBezTo>
                    <a:cubicBezTo>
                      <a:pt x="13241" y="5918"/>
                      <a:pt x="13330" y="5456"/>
                      <a:pt x="13202" y="4982"/>
                    </a:cubicBezTo>
                    <a:cubicBezTo>
                      <a:pt x="13112" y="4649"/>
                      <a:pt x="13027" y="4313"/>
                      <a:pt x="12932" y="3978"/>
                    </a:cubicBezTo>
                    <a:cubicBezTo>
                      <a:pt x="12737" y="3288"/>
                      <a:pt x="12716" y="2586"/>
                      <a:pt x="12776" y="1876"/>
                    </a:cubicBezTo>
                    <a:cubicBezTo>
                      <a:pt x="12805" y="1552"/>
                      <a:pt x="12896" y="1235"/>
                      <a:pt x="12872" y="905"/>
                    </a:cubicBezTo>
                    <a:cubicBezTo>
                      <a:pt x="12839" y="433"/>
                      <a:pt x="12719" y="286"/>
                      <a:pt x="12250" y="199"/>
                    </a:cubicBezTo>
                    <a:cubicBezTo>
                      <a:pt x="12182" y="186"/>
                      <a:pt x="12112" y="180"/>
                      <a:pt x="12042" y="180"/>
                    </a:cubicBezTo>
                    <a:cubicBezTo>
                      <a:pt x="11643" y="180"/>
                      <a:pt x="11220" y="375"/>
                      <a:pt x="10982" y="685"/>
                    </a:cubicBezTo>
                    <a:cubicBezTo>
                      <a:pt x="10917" y="770"/>
                      <a:pt x="10844" y="850"/>
                      <a:pt x="10761" y="949"/>
                    </a:cubicBezTo>
                    <a:cubicBezTo>
                      <a:pt x="10638" y="845"/>
                      <a:pt x="10521" y="752"/>
                      <a:pt x="10410" y="655"/>
                    </a:cubicBezTo>
                    <a:cubicBezTo>
                      <a:pt x="10185" y="455"/>
                      <a:pt x="9936" y="355"/>
                      <a:pt x="9687" y="355"/>
                    </a:cubicBezTo>
                    <a:cubicBezTo>
                      <a:pt x="9441" y="355"/>
                      <a:pt x="9196" y="453"/>
                      <a:pt x="8977" y="650"/>
                    </a:cubicBezTo>
                    <a:cubicBezTo>
                      <a:pt x="8937" y="686"/>
                      <a:pt x="8896" y="724"/>
                      <a:pt x="8853" y="755"/>
                    </a:cubicBezTo>
                    <a:cubicBezTo>
                      <a:pt x="8799" y="793"/>
                      <a:pt x="8764" y="813"/>
                      <a:pt x="8733" y="813"/>
                    </a:cubicBezTo>
                    <a:cubicBezTo>
                      <a:pt x="8696" y="813"/>
                      <a:pt x="8666" y="783"/>
                      <a:pt x="8620" y="721"/>
                    </a:cubicBezTo>
                    <a:cubicBezTo>
                      <a:pt x="8604" y="698"/>
                      <a:pt x="8590" y="676"/>
                      <a:pt x="8575" y="653"/>
                    </a:cubicBezTo>
                    <a:cubicBezTo>
                      <a:pt x="8324" y="280"/>
                      <a:pt x="7987" y="56"/>
                      <a:pt x="7529" y="31"/>
                    </a:cubicBezTo>
                    <a:cubicBezTo>
                      <a:pt x="7432" y="26"/>
                      <a:pt x="7331" y="1"/>
                      <a:pt x="7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48;p32">
                <a:extLst>
                  <a:ext uri="{FF2B5EF4-FFF2-40B4-BE49-F238E27FC236}">
                    <a16:creationId xmlns:a16="http://schemas.microsoft.com/office/drawing/2014/main" id="{F3F7A222-05A3-34BD-FC22-D7CD4D75F5E1}"/>
                  </a:ext>
                </a:extLst>
              </p:cNvPr>
              <p:cNvSpPr/>
              <p:nvPr/>
            </p:nvSpPr>
            <p:spPr>
              <a:xfrm>
                <a:off x="387025" y="1519450"/>
                <a:ext cx="36725" cy="12000"/>
              </a:xfrm>
              <a:custGeom>
                <a:avLst/>
                <a:gdLst/>
                <a:ahLst/>
                <a:cxnLst/>
                <a:rect l="l" t="t" r="r" b="b"/>
                <a:pathLst>
                  <a:path w="1469" h="480" extrusionOk="0">
                    <a:moveTo>
                      <a:pt x="1388" y="0"/>
                    </a:moveTo>
                    <a:cubicBezTo>
                      <a:pt x="1384" y="0"/>
                      <a:pt x="1380" y="1"/>
                      <a:pt x="1377" y="2"/>
                    </a:cubicBezTo>
                    <a:cubicBezTo>
                      <a:pt x="1287" y="29"/>
                      <a:pt x="1195" y="57"/>
                      <a:pt x="1111" y="101"/>
                    </a:cubicBezTo>
                    <a:cubicBezTo>
                      <a:pt x="855" y="231"/>
                      <a:pt x="585" y="298"/>
                      <a:pt x="301" y="298"/>
                    </a:cubicBezTo>
                    <a:cubicBezTo>
                      <a:pt x="264" y="298"/>
                      <a:pt x="227" y="297"/>
                      <a:pt x="190" y="294"/>
                    </a:cubicBezTo>
                    <a:cubicBezTo>
                      <a:pt x="184" y="294"/>
                      <a:pt x="179" y="294"/>
                      <a:pt x="173" y="294"/>
                    </a:cubicBezTo>
                    <a:cubicBezTo>
                      <a:pt x="121" y="294"/>
                      <a:pt x="68" y="305"/>
                      <a:pt x="1" y="311"/>
                    </a:cubicBezTo>
                    <a:cubicBezTo>
                      <a:pt x="49" y="437"/>
                      <a:pt x="133" y="458"/>
                      <a:pt x="230" y="470"/>
                    </a:cubicBezTo>
                    <a:cubicBezTo>
                      <a:pt x="285" y="476"/>
                      <a:pt x="338" y="479"/>
                      <a:pt x="391" y="479"/>
                    </a:cubicBezTo>
                    <a:cubicBezTo>
                      <a:pt x="751" y="479"/>
                      <a:pt x="1074" y="337"/>
                      <a:pt x="1393" y="176"/>
                    </a:cubicBezTo>
                    <a:cubicBezTo>
                      <a:pt x="1410" y="167"/>
                      <a:pt x="1434" y="156"/>
                      <a:pt x="1440" y="140"/>
                    </a:cubicBezTo>
                    <a:cubicBezTo>
                      <a:pt x="1453" y="107"/>
                      <a:pt x="1468" y="66"/>
                      <a:pt x="1461" y="32"/>
                    </a:cubicBezTo>
                    <a:cubicBezTo>
                      <a:pt x="1457" y="19"/>
                      <a:pt x="1416"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49;p32">
                <a:extLst>
                  <a:ext uri="{FF2B5EF4-FFF2-40B4-BE49-F238E27FC236}">
                    <a16:creationId xmlns:a16="http://schemas.microsoft.com/office/drawing/2014/main" id="{D74AF71D-FB3F-0797-DC56-6AC7CC3DF2BC}"/>
                  </a:ext>
                </a:extLst>
              </p:cNvPr>
              <p:cNvSpPr/>
              <p:nvPr/>
            </p:nvSpPr>
            <p:spPr>
              <a:xfrm>
                <a:off x="420500" y="1527150"/>
                <a:ext cx="7675" cy="4275"/>
              </a:xfrm>
              <a:custGeom>
                <a:avLst/>
                <a:gdLst/>
                <a:ahLst/>
                <a:cxnLst/>
                <a:rect l="l" t="t" r="r" b="b"/>
                <a:pathLst>
                  <a:path w="307" h="171" extrusionOk="0">
                    <a:moveTo>
                      <a:pt x="176" y="1"/>
                    </a:moveTo>
                    <a:cubicBezTo>
                      <a:pt x="95" y="1"/>
                      <a:pt x="57" y="38"/>
                      <a:pt x="0" y="135"/>
                    </a:cubicBezTo>
                    <a:cubicBezTo>
                      <a:pt x="72" y="158"/>
                      <a:pt x="123" y="170"/>
                      <a:pt x="162" y="170"/>
                    </a:cubicBezTo>
                    <a:cubicBezTo>
                      <a:pt x="235" y="170"/>
                      <a:pt x="265" y="126"/>
                      <a:pt x="306" y="19"/>
                    </a:cubicBezTo>
                    <a:cubicBezTo>
                      <a:pt x="252" y="8"/>
                      <a:pt x="210"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644"/>
        <p:cNvGrpSpPr/>
        <p:nvPr/>
      </p:nvGrpSpPr>
      <p:grpSpPr>
        <a:xfrm>
          <a:off x="0" y="0"/>
          <a:ext cx="0" cy="0"/>
          <a:chOff x="0" y="0"/>
          <a:chExt cx="0" cy="0"/>
        </a:xfrm>
      </p:grpSpPr>
      <p:sp>
        <p:nvSpPr>
          <p:cNvPr id="646" name="Google Shape;646;p35"/>
          <p:cNvSpPr txBox="1">
            <a:spLocks noGrp="1"/>
          </p:cNvSpPr>
          <p:nvPr>
            <p:ph type="subTitle" idx="1"/>
          </p:nvPr>
        </p:nvSpPr>
        <p:spPr>
          <a:xfrm>
            <a:off x="229018" y="820550"/>
            <a:ext cx="8685963" cy="2064775"/>
          </a:xfrm>
          <a:prstGeom prst="rect">
            <a:avLst/>
          </a:prstGeom>
        </p:spPr>
        <p:txBody>
          <a:bodyPr spcFirstLastPara="1" wrap="square" lIns="91425" tIns="91425" rIns="91425" bIns="91425" anchor="t" anchorCtr="0">
            <a:noAutofit/>
          </a:bodyPr>
          <a:lstStyle/>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My sign language interpretation system will recognize hand and face motions and transform them into text using a combination of computer vision and machine learning approaches and CNNs. The system will be designed to be user-friendly, inexpensive, and accurate, allowing those with hearing loss to use it in any situation.</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video frames are then analyzed using a computer vision approach to extract features such as hand shape, position, and face position. A trained machine-learning model will then use these extracted features to classify hand and facial motions into related words or phrases.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machine learning model will be trained on a dataset of sign language photos/videos, allowing it to distinguish a variety of motions. The system will also be built to be effective to noise and changes in lighting, allowing it to be used in real-world scenarios.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25" name="Group 724">
            <a:extLst>
              <a:ext uri="{FF2B5EF4-FFF2-40B4-BE49-F238E27FC236}">
                <a16:creationId xmlns:a16="http://schemas.microsoft.com/office/drawing/2014/main" id="{79D5E87C-919D-F411-353D-EA80FDE676EA}"/>
              </a:ext>
            </a:extLst>
          </p:cNvPr>
          <p:cNvGrpSpPr/>
          <p:nvPr/>
        </p:nvGrpSpPr>
        <p:grpSpPr>
          <a:xfrm>
            <a:off x="214575" y="3603684"/>
            <a:ext cx="1352723" cy="1403389"/>
            <a:chOff x="313845" y="3758542"/>
            <a:chExt cx="1109100" cy="1150641"/>
          </a:xfrm>
        </p:grpSpPr>
        <p:sp>
          <p:nvSpPr>
            <p:cNvPr id="705" name="Google Shape;258;p33">
              <a:extLst>
                <a:ext uri="{FF2B5EF4-FFF2-40B4-BE49-F238E27FC236}">
                  <a16:creationId xmlns:a16="http://schemas.microsoft.com/office/drawing/2014/main" id="{B77ABA1F-6AF6-F874-219B-A994873ADEAF}"/>
                </a:ext>
              </a:extLst>
            </p:cNvPr>
            <p:cNvSpPr/>
            <p:nvPr/>
          </p:nvSpPr>
          <p:spPr>
            <a:xfrm>
              <a:off x="313845" y="377931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06" name="Google Shape;259;p33">
              <a:extLst>
                <a:ext uri="{FF2B5EF4-FFF2-40B4-BE49-F238E27FC236}">
                  <a16:creationId xmlns:a16="http://schemas.microsoft.com/office/drawing/2014/main" id="{10950B3B-BA02-F1EB-33F3-D16D183046D0}"/>
                </a:ext>
              </a:extLst>
            </p:cNvPr>
            <p:cNvGrpSpPr/>
            <p:nvPr/>
          </p:nvGrpSpPr>
          <p:grpSpPr>
            <a:xfrm>
              <a:off x="513460" y="3758542"/>
              <a:ext cx="709869" cy="1150641"/>
              <a:chOff x="2824954" y="566857"/>
              <a:chExt cx="840579" cy="1362512"/>
            </a:xfrm>
          </p:grpSpPr>
          <p:sp>
            <p:nvSpPr>
              <p:cNvPr id="707" name="Google Shape;260;p33">
                <a:extLst>
                  <a:ext uri="{FF2B5EF4-FFF2-40B4-BE49-F238E27FC236}">
                    <a16:creationId xmlns:a16="http://schemas.microsoft.com/office/drawing/2014/main" id="{19EE42AD-D96C-7B99-8766-6EBF60E329BE}"/>
                  </a:ext>
                </a:extLst>
              </p:cNvPr>
              <p:cNvSpPr/>
              <p:nvPr/>
            </p:nvSpPr>
            <p:spPr>
              <a:xfrm>
                <a:off x="2824954" y="566873"/>
                <a:ext cx="840579" cy="1362495"/>
              </a:xfrm>
              <a:custGeom>
                <a:avLst/>
                <a:gdLst/>
                <a:ahLst/>
                <a:cxnLst/>
                <a:rect l="l" t="t" r="r" b="b"/>
                <a:pathLst>
                  <a:path w="11894" h="19279" extrusionOk="0">
                    <a:moveTo>
                      <a:pt x="6832" y="0"/>
                    </a:moveTo>
                    <a:cubicBezTo>
                      <a:pt x="6498" y="0"/>
                      <a:pt x="6204" y="90"/>
                      <a:pt x="5968" y="349"/>
                    </a:cubicBezTo>
                    <a:cubicBezTo>
                      <a:pt x="5961" y="358"/>
                      <a:pt x="5944" y="358"/>
                      <a:pt x="5923" y="364"/>
                    </a:cubicBezTo>
                    <a:cubicBezTo>
                      <a:pt x="5845" y="313"/>
                      <a:pt x="5767" y="245"/>
                      <a:pt x="5678" y="206"/>
                    </a:cubicBezTo>
                    <a:cubicBezTo>
                      <a:pt x="5522" y="136"/>
                      <a:pt x="5363" y="41"/>
                      <a:pt x="5200" y="29"/>
                    </a:cubicBezTo>
                    <a:cubicBezTo>
                      <a:pt x="5030" y="16"/>
                      <a:pt x="4858" y="5"/>
                      <a:pt x="4687" y="5"/>
                    </a:cubicBezTo>
                    <a:cubicBezTo>
                      <a:pt x="4494" y="5"/>
                      <a:pt x="4301" y="19"/>
                      <a:pt x="4111" y="59"/>
                    </a:cubicBezTo>
                    <a:cubicBezTo>
                      <a:pt x="3731" y="142"/>
                      <a:pt x="3357" y="241"/>
                      <a:pt x="3141" y="614"/>
                    </a:cubicBezTo>
                    <a:cubicBezTo>
                      <a:pt x="3108" y="672"/>
                      <a:pt x="3061" y="694"/>
                      <a:pt x="3006" y="694"/>
                    </a:cubicBezTo>
                    <a:cubicBezTo>
                      <a:pt x="2983" y="694"/>
                      <a:pt x="2959" y="690"/>
                      <a:pt x="2934" y="683"/>
                    </a:cubicBezTo>
                    <a:cubicBezTo>
                      <a:pt x="2889" y="671"/>
                      <a:pt x="2846" y="653"/>
                      <a:pt x="2802" y="638"/>
                    </a:cubicBezTo>
                    <a:cubicBezTo>
                      <a:pt x="2506" y="539"/>
                      <a:pt x="2211" y="489"/>
                      <a:pt x="1916" y="489"/>
                    </a:cubicBezTo>
                    <a:cubicBezTo>
                      <a:pt x="1619" y="489"/>
                      <a:pt x="1323" y="539"/>
                      <a:pt x="1026" y="638"/>
                    </a:cubicBezTo>
                    <a:cubicBezTo>
                      <a:pt x="694" y="749"/>
                      <a:pt x="299" y="1276"/>
                      <a:pt x="289" y="1624"/>
                    </a:cubicBezTo>
                    <a:cubicBezTo>
                      <a:pt x="287" y="1663"/>
                      <a:pt x="304" y="1702"/>
                      <a:pt x="302" y="1741"/>
                    </a:cubicBezTo>
                    <a:cubicBezTo>
                      <a:pt x="299" y="1881"/>
                      <a:pt x="308" y="2020"/>
                      <a:pt x="286" y="2155"/>
                    </a:cubicBezTo>
                    <a:cubicBezTo>
                      <a:pt x="223" y="2535"/>
                      <a:pt x="148" y="2911"/>
                      <a:pt x="76" y="3288"/>
                    </a:cubicBezTo>
                    <a:cubicBezTo>
                      <a:pt x="14" y="3599"/>
                      <a:pt x="32" y="3908"/>
                      <a:pt x="98" y="4215"/>
                    </a:cubicBezTo>
                    <a:cubicBezTo>
                      <a:pt x="179" y="4589"/>
                      <a:pt x="170" y="4964"/>
                      <a:pt x="142" y="5344"/>
                    </a:cubicBezTo>
                    <a:cubicBezTo>
                      <a:pt x="86" y="6089"/>
                      <a:pt x="34" y="6838"/>
                      <a:pt x="13" y="7585"/>
                    </a:cubicBezTo>
                    <a:cubicBezTo>
                      <a:pt x="1" y="7975"/>
                      <a:pt x="25" y="8372"/>
                      <a:pt x="92" y="8754"/>
                    </a:cubicBezTo>
                    <a:cubicBezTo>
                      <a:pt x="263" y="9723"/>
                      <a:pt x="565" y="10657"/>
                      <a:pt x="967" y="11555"/>
                    </a:cubicBezTo>
                    <a:cubicBezTo>
                      <a:pt x="1104" y="11860"/>
                      <a:pt x="1248" y="12159"/>
                      <a:pt x="1566" y="12315"/>
                    </a:cubicBezTo>
                    <a:lnTo>
                      <a:pt x="1566" y="12408"/>
                    </a:lnTo>
                    <a:cubicBezTo>
                      <a:pt x="1549" y="13555"/>
                      <a:pt x="1519" y="14702"/>
                      <a:pt x="1524" y="15848"/>
                    </a:cubicBezTo>
                    <a:cubicBezTo>
                      <a:pt x="1527" y="16666"/>
                      <a:pt x="1459" y="17476"/>
                      <a:pt x="1402" y="18289"/>
                    </a:cubicBezTo>
                    <a:cubicBezTo>
                      <a:pt x="1398" y="18337"/>
                      <a:pt x="1429" y="18409"/>
                      <a:pt x="1468" y="18438"/>
                    </a:cubicBezTo>
                    <a:cubicBezTo>
                      <a:pt x="1612" y="18544"/>
                      <a:pt x="1756" y="18660"/>
                      <a:pt x="1917" y="18726"/>
                    </a:cubicBezTo>
                    <a:cubicBezTo>
                      <a:pt x="2179" y="18836"/>
                      <a:pt x="2451" y="18938"/>
                      <a:pt x="2729" y="18990"/>
                    </a:cubicBezTo>
                    <a:cubicBezTo>
                      <a:pt x="3275" y="19092"/>
                      <a:pt x="3827" y="19164"/>
                      <a:pt x="4378" y="19238"/>
                    </a:cubicBezTo>
                    <a:cubicBezTo>
                      <a:pt x="4577" y="19265"/>
                      <a:pt x="4778" y="19278"/>
                      <a:pt x="4978" y="19278"/>
                    </a:cubicBezTo>
                    <a:cubicBezTo>
                      <a:pt x="5242" y="19278"/>
                      <a:pt x="5505" y="19255"/>
                      <a:pt x="5765" y="19211"/>
                    </a:cubicBezTo>
                    <a:cubicBezTo>
                      <a:pt x="6255" y="19127"/>
                      <a:pt x="6738" y="19011"/>
                      <a:pt x="7221" y="18894"/>
                    </a:cubicBezTo>
                    <a:cubicBezTo>
                      <a:pt x="7528" y="18819"/>
                      <a:pt x="7832" y="18720"/>
                      <a:pt x="8135" y="18625"/>
                    </a:cubicBezTo>
                    <a:cubicBezTo>
                      <a:pt x="8403" y="18541"/>
                      <a:pt x="8562" y="18373"/>
                      <a:pt x="8553" y="18073"/>
                    </a:cubicBezTo>
                    <a:cubicBezTo>
                      <a:pt x="8550" y="18001"/>
                      <a:pt x="8576" y="17929"/>
                      <a:pt x="8577" y="17857"/>
                    </a:cubicBezTo>
                    <a:cubicBezTo>
                      <a:pt x="8594" y="16969"/>
                      <a:pt x="8613" y="16081"/>
                      <a:pt x="8621" y="15192"/>
                    </a:cubicBezTo>
                    <a:cubicBezTo>
                      <a:pt x="8625" y="14636"/>
                      <a:pt x="8615" y="14079"/>
                      <a:pt x="8606" y="13521"/>
                    </a:cubicBezTo>
                    <a:cubicBezTo>
                      <a:pt x="8598" y="13011"/>
                      <a:pt x="8583" y="12501"/>
                      <a:pt x="8570" y="11991"/>
                    </a:cubicBezTo>
                    <a:cubicBezTo>
                      <a:pt x="8567" y="11911"/>
                      <a:pt x="8598" y="11859"/>
                      <a:pt x="8652" y="11801"/>
                    </a:cubicBezTo>
                    <a:cubicBezTo>
                      <a:pt x="8774" y="11671"/>
                      <a:pt x="8885" y="11530"/>
                      <a:pt x="8993" y="11387"/>
                    </a:cubicBezTo>
                    <a:cubicBezTo>
                      <a:pt x="9239" y="11059"/>
                      <a:pt x="9463" y="10712"/>
                      <a:pt x="9725" y="10399"/>
                    </a:cubicBezTo>
                    <a:cubicBezTo>
                      <a:pt x="10099" y="9959"/>
                      <a:pt x="10499" y="9542"/>
                      <a:pt x="10889" y="9117"/>
                    </a:cubicBezTo>
                    <a:cubicBezTo>
                      <a:pt x="11311" y="8658"/>
                      <a:pt x="11635" y="8137"/>
                      <a:pt x="11860" y="7558"/>
                    </a:cubicBezTo>
                    <a:cubicBezTo>
                      <a:pt x="11878" y="7515"/>
                      <a:pt x="11893" y="7468"/>
                      <a:pt x="11893" y="7423"/>
                    </a:cubicBezTo>
                    <a:cubicBezTo>
                      <a:pt x="11884" y="7080"/>
                      <a:pt x="11893" y="6738"/>
                      <a:pt x="11790" y="6400"/>
                    </a:cubicBezTo>
                    <a:cubicBezTo>
                      <a:pt x="11641" y="5912"/>
                      <a:pt x="11509" y="5419"/>
                      <a:pt x="11398" y="4922"/>
                    </a:cubicBezTo>
                    <a:cubicBezTo>
                      <a:pt x="11325" y="4587"/>
                      <a:pt x="11295" y="4242"/>
                      <a:pt x="11254" y="3900"/>
                    </a:cubicBezTo>
                    <a:cubicBezTo>
                      <a:pt x="11229" y="3680"/>
                      <a:pt x="11136" y="3527"/>
                      <a:pt x="10907" y="3474"/>
                    </a:cubicBezTo>
                    <a:cubicBezTo>
                      <a:pt x="10856" y="3462"/>
                      <a:pt x="10808" y="3437"/>
                      <a:pt x="10760" y="3416"/>
                    </a:cubicBezTo>
                    <a:cubicBezTo>
                      <a:pt x="10677" y="3380"/>
                      <a:pt x="10596" y="3363"/>
                      <a:pt x="10517" y="3363"/>
                    </a:cubicBezTo>
                    <a:cubicBezTo>
                      <a:pt x="10391" y="3363"/>
                      <a:pt x="10271" y="3405"/>
                      <a:pt x="10154" y="3482"/>
                    </a:cubicBezTo>
                    <a:cubicBezTo>
                      <a:pt x="10096" y="3522"/>
                      <a:pt x="10037" y="3564"/>
                      <a:pt x="9958" y="3621"/>
                    </a:cubicBezTo>
                    <a:cubicBezTo>
                      <a:pt x="9851" y="3387"/>
                      <a:pt x="9926" y="3188"/>
                      <a:pt x="9979" y="2983"/>
                    </a:cubicBezTo>
                    <a:cubicBezTo>
                      <a:pt x="10012" y="2851"/>
                      <a:pt x="10133" y="2850"/>
                      <a:pt x="10220" y="2802"/>
                    </a:cubicBezTo>
                    <a:cubicBezTo>
                      <a:pt x="10450" y="2677"/>
                      <a:pt x="10676" y="2209"/>
                      <a:pt x="10628" y="1951"/>
                    </a:cubicBezTo>
                    <a:cubicBezTo>
                      <a:pt x="10622" y="1926"/>
                      <a:pt x="10616" y="1899"/>
                      <a:pt x="10607" y="1875"/>
                    </a:cubicBezTo>
                    <a:cubicBezTo>
                      <a:pt x="10463" y="1542"/>
                      <a:pt x="10270" y="1243"/>
                      <a:pt x="9986" y="1012"/>
                    </a:cubicBezTo>
                    <a:cubicBezTo>
                      <a:pt x="9797" y="856"/>
                      <a:pt x="9582" y="779"/>
                      <a:pt x="9347" y="779"/>
                    </a:cubicBezTo>
                    <a:cubicBezTo>
                      <a:pt x="9301" y="779"/>
                      <a:pt x="9254" y="782"/>
                      <a:pt x="9206" y="788"/>
                    </a:cubicBezTo>
                    <a:cubicBezTo>
                      <a:pt x="9129" y="797"/>
                      <a:pt x="9051" y="800"/>
                      <a:pt x="8981" y="805"/>
                    </a:cubicBezTo>
                    <a:cubicBezTo>
                      <a:pt x="8961" y="772"/>
                      <a:pt x="8946" y="757"/>
                      <a:pt x="8940" y="739"/>
                    </a:cubicBezTo>
                    <a:cubicBezTo>
                      <a:pt x="8867" y="484"/>
                      <a:pt x="8679" y="362"/>
                      <a:pt x="8441" y="274"/>
                    </a:cubicBezTo>
                    <a:cubicBezTo>
                      <a:pt x="7949" y="92"/>
                      <a:pt x="7441" y="25"/>
                      <a:pt x="6921" y="2"/>
                    </a:cubicBezTo>
                    <a:cubicBezTo>
                      <a:pt x="6891" y="1"/>
                      <a:pt x="6861" y="0"/>
                      <a:pt x="68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261;p33">
                <a:extLst>
                  <a:ext uri="{FF2B5EF4-FFF2-40B4-BE49-F238E27FC236}">
                    <a16:creationId xmlns:a16="http://schemas.microsoft.com/office/drawing/2014/main" id="{A489E3D5-5034-B3D6-594D-1B901F57D70F}"/>
                  </a:ext>
                </a:extLst>
              </p:cNvPr>
              <p:cNvGrpSpPr/>
              <p:nvPr/>
            </p:nvGrpSpPr>
            <p:grpSpPr>
              <a:xfrm>
                <a:off x="2824967" y="566857"/>
                <a:ext cx="840508" cy="1362495"/>
                <a:chOff x="1683825" y="1246400"/>
                <a:chExt cx="297325" cy="481975"/>
              </a:xfrm>
            </p:grpSpPr>
            <p:sp>
              <p:nvSpPr>
                <p:cNvPr id="709" name="Google Shape;262;p33">
                  <a:extLst>
                    <a:ext uri="{FF2B5EF4-FFF2-40B4-BE49-F238E27FC236}">
                      <a16:creationId xmlns:a16="http://schemas.microsoft.com/office/drawing/2014/main" id="{89E742D0-9528-945E-F9AF-87A384B36F33}"/>
                    </a:ext>
                  </a:extLst>
                </p:cNvPr>
                <p:cNvSpPr/>
                <p:nvPr/>
              </p:nvSpPr>
              <p:spPr>
                <a:xfrm>
                  <a:off x="1834525" y="1250625"/>
                  <a:ext cx="73150" cy="46925"/>
                </a:xfrm>
                <a:custGeom>
                  <a:avLst/>
                  <a:gdLst/>
                  <a:ahLst/>
                  <a:cxnLst/>
                  <a:rect l="l" t="t" r="r" b="b"/>
                  <a:pathLst>
                    <a:path w="2926" h="1877" extrusionOk="0">
                      <a:moveTo>
                        <a:pt x="995" y="0"/>
                      </a:moveTo>
                      <a:cubicBezTo>
                        <a:pt x="969" y="0"/>
                        <a:pt x="943" y="1"/>
                        <a:pt x="916" y="1"/>
                      </a:cubicBezTo>
                      <a:cubicBezTo>
                        <a:pt x="854" y="1"/>
                        <a:pt x="792" y="3"/>
                        <a:pt x="731" y="3"/>
                      </a:cubicBezTo>
                      <a:cubicBezTo>
                        <a:pt x="700" y="3"/>
                        <a:pt x="669" y="2"/>
                        <a:pt x="639" y="1"/>
                      </a:cubicBezTo>
                      <a:cubicBezTo>
                        <a:pt x="631" y="1"/>
                        <a:pt x="623" y="1"/>
                        <a:pt x="616" y="1"/>
                      </a:cubicBezTo>
                      <a:cubicBezTo>
                        <a:pt x="405" y="1"/>
                        <a:pt x="240" y="101"/>
                        <a:pt x="94" y="244"/>
                      </a:cubicBezTo>
                      <a:cubicBezTo>
                        <a:pt x="19" y="319"/>
                        <a:pt x="1" y="388"/>
                        <a:pt x="40" y="492"/>
                      </a:cubicBezTo>
                      <a:cubicBezTo>
                        <a:pt x="127" y="724"/>
                        <a:pt x="152" y="964"/>
                        <a:pt x="100" y="1214"/>
                      </a:cubicBezTo>
                      <a:cubicBezTo>
                        <a:pt x="58" y="1416"/>
                        <a:pt x="88" y="1470"/>
                        <a:pt x="294" y="1535"/>
                      </a:cubicBezTo>
                      <a:cubicBezTo>
                        <a:pt x="609" y="1634"/>
                        <a:pt x="931" y="1707"/>
                        <a:pt x="1248" y="1803"/>
                      </a:cubicBezTo>
                      <a:cubicBezTo>
                        <a:pt x="1417" y="1856"/>
                        <a:pt x="1586" y="1877"/>
                        <a:pt x="1755" y="1877"/>
                      </a:cubicBezTo>
                      <a:cubicBezTo>
                        <a:pt x="1952" y="1877"/>
                        <a:pt x="2149" y="1848"/>
                        <a:pt x="2346" y="1808"/>
                      </a:cubicBezTo>
                      <a:cubicBezTo>
                        <a:pt x="2462" y="1784"/>
                        <a:pt x="2561" y="1728"/>
                        <a:pt x="2616" y="1623"/>
                      </a:cubicBezTo>
                      <a:cubicBezTo>
                        <a:pt x="2688" y="1484"/>
                        <a:pt x="2769" y="1343"/>
                        <a:pt x="2808" y="1193"/>
                      </a:cubicBezTo>
                      <a:cubicBezTo>
                        <a:pt x="2925" y="745"/>
                        <a:pt x="2712" y="379"/>
                        <a:pt x="2277" y="232"/>
                      </a:cubicBezTo>
                      <a:cubicBezTo>
                        <a:pt x="1861" y="93"/>
                        <a:pt x="1437" y="0"/>
                        <a:pt x="995"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63;p33">
                  <a:extLst>
                    <a:ext uri="{FF2B5EF4-FFF2-40B4-BE49-F238E27FC236}">
                      <a16:creationId xmlns:a16="http://schemas.microsoft.com/office/drawing/2014/main" id="{E8F5AE14-A36F-64F1-13BC-0092E1711AEE}"/>
                    </a:ext>
                  </a:extLst>
                </p:cNvPr>
                <p:cNvSpPr/>
                <p:nvPr/>
              </p:nvSpPr>
              <p:spPr>
                <a:xfrm>
                  <a:off x="1894175" y="1269575"/>
                  <a:ext cx="53100" cy="45500"/>
                </a:xfrm>
                <a:custGeom>
                  <a:avLst/>
                  <a:gdLst/>
                  <a:ahLst/>
                  <a:cxnLst/>
                  <a:rect l="l" t="t" r="r" b="b"/>
                  <a:pathLst>
                    <a:path w="2124" h="1820" extrusionOk="0">
                      <a:moveTo>
                        <a:pt x="906" y="1"/>
                      </a:moveTo>
                      <a:cubicBezTo>
                        <a:pt x="899" y="1"/>
                        <a:pt x="892" y="1"/>
                        <a:pt x="884" y="1"/>
                      </a:cubicBezTo>
                      <a:cubicBezTo>
                        <a:pt x="659" y="7"/>
                        <a:pt x="635" y="46"/>
                        <a:pt x="607" y="266"/>
                      </a:cubicBezTo>
                      <a:cubicBezTo>
                        <a:pt x="563" y="619"/>
                        <a:pt x="455" y="940"/>
                        <a:pt x="136" y="1146"/>
                      </a:cubicBezTo>
                      <a:cubicBezTo>
                        <a:pt x="103" y="1167"/>
                        <a:pt x="71" y="1191"/>
                        <a:pt x="1" y="1240"/>
                      </a:cubicBezTo>
                      <a:cubicBezTo>
                        <a:pt x="98" y="1320"/>
                        <a:pt x="152" y="1377"/>
                        <a:pt x="217" y="1414"/>
                      </a:cubicBezTo>
                      <a:cubicBezTo>
                        <a:pt x="359" y="1498"/>
                        <a:pt x="508" y="1572"/>
                        <a:pt x="653" y="1650"/>
                      </a:cubicBezTo>
                      <a:cubicBezTo>
                        <a:pt x="864" y="1765"/>
                        <a:pt x="1083" y="1820"/>
                        <a:pt x="1320" y="1820"/>
                      </a:cubicBezTo>
                      <a:cubicBezTo>
                        <a:pt x="1346" y="1820"/>
                        <a:pt x="1372" y="1819"/>
                        <a:pt x="1399" y="1818"/>
                      </a:cubicBezTo>
                      <a:cubicBezTo>
                        <a:pt x="1650" y="1807"/>
                        <a:pt x="1852" y="1728"/>
                        <a:pt x="1971" y="1495"/>
                      </a:cubicBezTo>
                      <a:cubicBezTo>
                        <a:pt x="2100" y="1248"/>
                        <a:pt x="2124" y="1005"/>
                        <a:pt x="1951" y="766"/>
                      </a:cubicBezTo>
                      <a:cubicBezTo>
                        <a:pt x="1897" y="691"/>
                        <a:pt x="1852" y="609"/>
                        <a:pt x="1803" y="531"/>
                      </a:cubicBezTo>
                      <a:cubicBezTo>
                        <a:pt x="1671" y="323"/>
                        <a:pt x="1497" y="158"/>
                        <a:pt x="1270" y="68"/>
                      </a:cubicBezTo>
                      <a:cubicBezTo>
                        <a:pt x="1157" y="24"/>
                        <a:pt x="1029" y="1"/>
                        <a:pt x="906"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64;p33">
                  <a:extLst>
                    <a:ext uri="{FF2B5EF4-FFF2-40B4-BE49-F238E27FC236}">
                      <a16:creationId xmlns:a16="http://schemas.microsoft.com/office/drawing/2014/main" id="{FC39565C-A08E-AA92-3E6C-1BD522C6463C}"/>
                    </a:ext>
                  </a:extLst>
                </p:cNvPr>
                <p:cNvSpPr/>
                <p:nvPr/>
              </p:nvSpPr>
              <p:spPr>
                <a:xfrm>
                  <a:off x="1686900" y="1291450"/>
                  <a:ext cx="290500" cy="432775"/>
                </a:xfrm>
                <a:custGeom>
                  <a:avLst/>
                  <a:gdLst/>
                  <a:ahLst/>
                  <a:cxnLst/>
                  <a:rect l="l" t="t" r="r" b="b"/>
                  <a:pathLst>
                    <a:path w="11620" h="17311" extrusionOk="0">
                      <a:moveTo>
                        <a:pt x="2096" y="521"/>
                      </a:moveTo>
                      <a:lnTo>
                        <a:pt x="2096" y="521"/>
                      </a:lnTo>
                      <a:cubicBezTo>
                        <a:pt x="1951" y="672"/>
                        <a:pt x="1723" y="754"/>
                        <a:pt x="1509" y="754"/>
                      </a:cubicBezTo>
                      <a:cubicBezTo>
                        <a:pt x="1343" y="754"/>
                        <a:pt x="1185" y="705"/>
                        <a:pt x="1082" y="601"/>
                      </a:cubicBezTo>
                      <a:lnTo>
                        <a:pt x="1082" y="601"/>
                      </a:lnTo>
                      <a:cubicBezTo>
                        <a:pt x="1220" y="615"/>
                        <a:pt x="1358" y="627"/>
                        <a:pt x="1494" y="627"/>
                      </a:cubicBezTo>
                      <a:cubicBezTo>
                        <a:pt x="1698" y="627"/>
                        <a:pt x="1899" y="601"/>
                        <a:pt x="2096" y="521"/>
                      </a:cubicBezTo>
                      <a:close/>
                      <a:moveTo>
                        <a:pt x="4372" y="907"/>
                      </a:moveTo>
                      <a:cubicBezTo>
                        <a:pt x="4412" y="910"/>
                        <a:pt x="4451" y="913"/>
                        <a:pt x="4491" y="916"/>
                      </a:cubicBezTo>
                      <a:lnTo>
                        <a:pt x="4491" y="949"/>
                      </a:lnTo>
                      <a:cubicBezTo>
                        <a:pt x="4451" y="950"/>
                        <a:pt x="4410" y="952"/>
                        <a:pt x="4369" y="953"/>
                      </a:cubicBezTo>
                      <a:cubicBezTo>
                        <a:pt x="4369" y="938"/>
                        <a:pt x="4371" y="922"/>
                        <a:pt x="4372" y="907"/>
                      </a:cubicBezTo>
                      <a:close/>
                      <a:moveTo>
                        <a:pt x="5376" y="2687"/>
                      </a:moveTo>
                      <a:cubicBezTo>
                        <a:pt x="5419" y="2687"/>
                        <a:pt x="5463" y="2691"/>
                        <a:pt x="5507" y="2698"/>
                      </a:cubicBezTo>
                      <a:cubicBezTo>
                        <a:pt x="5370" y="2765"/>
                        <a:pt x="5224" y="2783"/>
                        <a:pt x="5076" y="2783"/>
                      </a:cubicBezTo>
                      <a:cubicBezTo>
                        <a:pt x="5045" y="2783"/>
                        <a:pt x="5013" y="2782"/>
                        <a:pt x="4982" y="2781"/>
                      </a:cubicBezTo>
                      <a:cubicBezTo>
                        <a:pt x="5109" y="2723"/>
                        <a:pt x="5240" y="2687"/>
                        <a:pt x="5376" y="2687"/>
                      </a:cubicBezTo>
                      <a:close/>
                      <a:moveTo>
                        <a:pt x="5888" y="2339"/>
                      </a:moveTo>
                      <a:cubicBezTo>
                        <a:pt x="5984" y="2339"/>
                        <a:pt x="6079" y="2340"/>
                        <a:pt x="6175" y="2340"/>
                      </a:cubicBezTo>
                      <a:cubicBezTo>
                        <a:pt x="6260" y="2340"/>
                        <a:pt x="6346" y="2370"/>
                        <a:pt x="6464" y="2392"/>
                      </a:cubicBezTo>
                      <a:cubicBezTo>
                        <a:pt x="5991" y="2418"/>
                        <a:pt x="5555" y="2427"/>
                        <a:pt x="5123" y="2470"/>
                      </a:cubicBezTo>
                      <a:cubicBezTo>
                        <a:pt x="4692" y="2514"/>
                        <a:pt x="4266" y="2610"/>
                        <a:pt x="3838" y="2814"/>
                      </a:cubicBezTo>
                      <a:cubicBezTo>
                        <a:pt x="3880" y="2658"/>
                        <a:pt x="3975" y="2628"/>
                        <a:pt x="4063" y="2595"/>
                      </a:cubicBezTo>
                      <a:cubicBezTo>
                        <a:pt x="4407" y="2472"/>
                        <a:pt x="4761" y="2385"/>
                        <a:pt x="5124" y="2359"/>
                      </a:cubicBezTo>
                      <a:cubicBezTo>
                        <a:pt x="5377" y="2342"/>
                        <a:pt x="5633" y="2339"/>
                        <a:pt x="5888" y="2339"/>
                      </a:cubicBezTo>
                      <a:close/>
                      <a:moveTo>
                        <a:pt x="5645" y="1735"/>
                      </a:moveTo>
                      <a:cubicBezTo>
                        <a:pt x="5802" y="1735"/>
                        <a:pt x="5959" y="1741"/>
                        <a:pt x="6118" y="1756"/>
                      </a:cubicBezTo>
                      <a:cubicBezTo>
                        <a:pt x="6397" y="1782"/>
                        <a:pt x="6955" y="1911"/>
                        <a:pt x="7172" y="2032"/>
                      </a:cubicBezTo>
                      <a:cubicBezTo>
                        <a:pt x="7030" y="2005"/>
                        <a:pt x="6886" y="1989"/>
                        <a:pt x="6746" y="1951"/>
                      </a:cubicBezTo>
                      <a:cubicBezTo>
                        <a:pt x="6412" y="1858"/>
                        <a:pt x="6073" y="1816"/>
                        <a:pt x="5729" y="1816"/>
                      </a:cubicBezTo>
                      <a:cubicBezTo>
                        <a:pt x="5695" y="1816"/>
                        <a:pt x="5661" y="1817"/>
                        <a:pt x="5627" y="1818"/>
                      </a:cubicBezTo>
                      <a:cubicBezTo>
                        <a:pt x="4869" y="1836"/>
                        <a:pt x="4123" y="1936"/>
                        <a:pt x="3403" y="2182"/>
                      </a:cubicBezTo>
                      <a:cubicBezTo>
                        <a:pt x="2994" y="2320"/>
                        <a:pt x="2611" y="2514"/>
                        <a:pt x="2252" y="2755"/>
                      </a:cubicBezTo>
                      <a:cubicBezTo>
                        <a:pt x="2210" y="2782"/>
                        <a:pt x="2165" y="2805"/>
                        <a:pt x="2120" y="2832"/>
                      </a:cubicBezTo>
                      <a:cubicBezTo>
                        <a:pt x="2074" y="2746"/>
                        <a:pt x="2120" y="2703"/>
                        <a:pt x="2168" y="2668"/>
                      </a:cubicBezTo>
                      <a:cubicBezTo>
                        <a:pt x="2263" y="2598"/>
                        <a:pt x="2359" y="2526"/>
                        <a:pt x="2462" y="2467"/>
                      </a:cubicBezTo>
                      <a:cubicBezTo>
                        <a:pt x="2974" y="2178"/>
                        <a:pt x="3526" y="2004"/>
                        <a:pt x="4104" y="1900"/>
                      </a:cubicBezTo>
                      <a:cubicBezTo>
                        <a:pt x="4615" y="1807"/>
                        <a:pt x="5127" y="1735"/>
                        <a:pt x="5645" y="1735"/>
                      </a:cubicBezTo>
                      <a:close/>
                      <a:moveTo>
                        <a:pt x="5828" y="1"/>
                      </a:moveTo>
                      <a:cubicBezTo>
                        <a:pt x="5682" y="101"/>
                        <a:pt x="5550" y="202"/>
                        <a:pt x="5408" y="286"/>
                      </a:cubicBezTo>
                      <a:cubicBezTo>
                        <a:pt x="5226" y="394"/>
                        <a:pt x="5039" y="493"/>
                        <a:pt x="4851" y="589"/>
                      </a:cubicBezTo>
                      <a:cubicBezTo>
                        <a:pt x="4641" y="696"/>
                        <a:pt x="4424" y="778"/>
                        <a:pt x="4192" y="778"/>
                      </a:cubicBezTo>
                      <a:cubicBezTo>
                        <a:pt x="4126" y="778"/>
                        <a:pt x="4060" y="771"/>
                        <a:pt x="3991" y="757"/>
                      </a:cubicBezTo>
                      <a:cubicBezTo>
                        <a:pt x="3952" y="749"/>
                        <a:pt x="3919" y="721"/>
                        <a:pt x="3844" y="680"/>
                      </a:cubicBezTo>
                      <a:cubicBezTo>
                        <a:pt x="3934" y="649"/>
                        <a:pt x="4012" y="643"/>
                        <a:pt x="4083" y="643"/>
                      </a:cubicBezTo>
                      <a:cubicBezTo>
                        <a:pt x="4130" y="643"/>
                        <a:pt x="4174" y="645"/>
                        <a:pt x="4218" y="645"/>
                      </a:cubicBezTo>
                      <a:cubicBezTo>
                        <a:pt x="4231" y="645"/>
                        <a:pt x="4244" y="645"/>
                        <a:pt x="4257" y="644"/>
                      </a:cubicBezTo>
                      <a:cubicBezTo>
                        <a:pt x="4386" y="638"/>
                        <a:pt x="4514" y="638"/>
                        <a:pt x="4622" y="533"/>
                      </a:cubicBezTo>
                      <a:lnTo>
                        <a:pt x="4622" y="533"/>
                      </a:lnTo>
                      <a:cubicBezTo>
                        <a:pt x="4574" y="538"/>
                        <a:pt x="4526" y="540"/>
                        <a:pt x="4480" y="540"/>
                      </a:cubicBezTo>
                      <a:cubicBezTo>
                        <a:pt x="3965" y="540"/>
                        <a:pt x="3515" y="297"/>
                        <a:pt x="3043" y="119"/>
                      </a:cubicBezTo>
                      <a:cubicBezTo>
                        <a:pt x="3030" y="163"/>
                        <a:pt x="3018" y="187"/>
                        <a:pt x="3015" y="212"/>
                      </a:cubicBezTo>
                      <a:cubicBezTo>
                        <a:pt x="2973" y="553"/>
                        <a:pt x="2932" y="895"/>
                        <a:pt x="2887" y="1235"/>
                      </a:cubicBezTo>
                      <a:cubicBezTo>
                        <a:pt x="2868" y="1390"/>
                        <a:pt x="2869" y="1539"/>
                        <a:pt x="2928" y="1686"/>
                      </a:cubicBezTo>
                      <a:cubicBezTo>
                        <a:pt x="2943" y="1726"/>
                        <a:pt x="2929" y="1777"/>
                        <a:pt x="2929" y="1854"/>
                      </a:cubicBezTo>
                      <a:cubicBezTo>
                        <a:pt x="2820" y="1762"/>
                        <a:pt x="2794" y="1662"/>
                        <a:pt x="2785" y="1569"/>
                      </a:cubicBezTo>
                      <a:cubicBezTo>
                        <a:pt x="2770" y="1413"/>
                        <a:pt x="2769" y="1251"/>
                        <a:pt x="2781" y="1093"/>
                      </a:cubicBezTo>
                      <a:cubicBezTo>
                        <a:pt x="2803" y="809"/>
                        <a:pt x="2842" y="527"/>
                        <a:pt x="2869" y="244"/>
                      </a:cubicBezTo>
                      <a:cubicBezTo>
                        <a:pt x="2874" y="197"/>
                        <a:pt x="2860" y="148"/>
                        <a:pt x="2853" y="77"/>
                      </a:cubicBezTo>
                      <a:cubicBezTo>
                        <a:pt x="2396" y="364"/>
                        <a:pt x="1936" y="495"/>
                        <a:pt x="1471" y="495"/>
                      </a:cubicBezTo>
                      <a:cubicBezTo>
                        <a:pt x="1091" y="495"/>
                        <a:pt x="707" y="408"/>
                        <a:pt x="317" y="245"/>
                      </a:cubicBezTo>
                      <a:cubicBezTo>
                        <a:pt x="299" y="296"/>
                        <a:pt x="276" y="343"/>
                        <a:pt x="266" y="394"/>
                      </a:cubicBezTo>
                      <a:cubicBezTo>
                        <a:pt x="204" y="712"/>
                        <a:pt x="152" y="1031"/>
                        <a:pt x="86" y="1348"/>
                      </a:cubicBezTo>
                      <a:cubicBezTo>
                        <a:pt x="0" y="1761"/>
                        <a:pt x="26" y="2163"/>
                        <a:pt x="129" y="2568"/>
                      </a:cubicBezTo>
                      <a:cubicBezTo>
                        <a:pt x="168" y="2719"/>
                        <a:pt x="180" y="2883"/>
                        <a:pt x="171" y="3039"/>
                      </a:cubicBezTo>
                      <a:cubicBezTo>
                        <a:pt x="150" y="3416"/>
                        <a:pt x="95" y="3791"/>
                        <a:pt x="80" y="4167"/>
                      </a:cubicBezTo>
                      <a:cubicBezTo>
                        <a:pt x="50" y="4843"/>
                        <a:pt x="35" y="5519"/>
                        <a:pt x="26" y="6194"/>
                      </a:cubicBezTo>
                      <a:cubicBezTo>
                        <a:pt x="23" y="6425"/>
                        <a:pt x="39" y="6661"/>
                        <a:pt x="83" y="6886"/>
                      </a:cubicBezTo>
                      <a:cubicBezTo>
                        <a:pt x="267" y="7825"/>
                        <a:pt x="533" y="8741"/>
                        <a:pt x="926" y="9614"/>
                      </a:cubicBezTo>
                      <a:cubicBezTo>
                        <a:pt x="1201" y="10223"/>
                        <a:pt x="1105" y="10141"/>
                        <a:pt x="1652" y="10519"/>
                      </a:cubicBezTo>
                      <a:cubicBezTo>
                        <a:pt x="1667" y="10531"/>
                        <a:pt x="1687" y="10541"/>
                        <a:pt x="1699" y="10556"/>
                      </a:cubicBezTo>
                      <a:cubicBezTo>
                        <a:pt x="1721" y="10582"/>
                        <a:pt x="1739" y="10612"/>
                        <a:pt x="1780" y="10669"/>
                      </a:cubicBezTo>
                      <a:cubicBezTo>
                        <a:pt x="1691" y="10657"/>
                        <a:pt x="1639" y="10651"/>
                        <a:pt x="1588" y="10643"/>
                      </a:cubicBezTo>
                      <a:cubicBezTo>
                        <a:pt x="1571" y="11371"/>
                        <a:pt x="1546" y="12087"/>
                        <a:pt x="1541" y="12802"/>
                      </a:cubicBezTo>
                      <a:cubicBezTo>
                        <a:pt x="1534" y="13937"/>
                        <a:pt x="1580" y="15071"/>
                        <a:pt x="1433" y="16199"/>
                      </a:cubicBezTo>
                      <a:cubicBezTo>
                        <a:pt x="1393" y="16504"/>
                        <a:pt x="1528" y="16636"/>
                        <a:pt x="1759" y="16745"/>
                      </a:cubicBezTo>
                      <a:cubicBezTo>
                        <a:pt x="1795" y="16763"/>
                        <a:pt x="1831" y="16783"/>
                        <a:pt x="1868" y="16795"/>
                      </a:cubicBezTo>
                      <a:cubicBezTo>
                        <a:pt x="2132" y="16879"/>
                        <a:pt x="2393" y="16979"/>
                        <a:pt x="2664" y="17040"/>
                      </a:cubicBezTo>
                      <a:cubicBezTo>
                        <a:pt x="2980" y="17109"/>
                        <a:pt x="3306" y="17142"/>
                        <a:pt x="3625" y="17194"/>
                      </a:cubicBezTo>
                      <a:cubicBezTo>
                        <a:pt x="4031" y="17261"/>
                        <a:pt x="4436" y="17310"/>
                        <a:pt x="4845" y="17310"/>
                      </a:cubicBezTo>
                      <a:cubicBezTo>
                        <a:pt x="4979" y="17310"/>
                        <a:pt x="5114" y="17305"/>
                        <a:pt x="5249" y="17293"/>
                      </a:cubicBezTo>
                      <a:cubicBezTo>
                        <a:pt x="6140" y="17217"/>
                        <a:pt x="6995" y="16976"/>
                        <a:pt x="7843" y="16714"/>
                      </a:cubicBezTo>
                      <a:cubicBezTo>
                        <a:pt x="8227" y="16594"/>
                        <a:pt x="8292" y="16487"/>
                        <a:pt x="8308" y="16078"/>
                      </a:cubicBezTo>
                      <a:cubicBezTo>
                        <a:pt x="8325" y="15680"/>
                        <a:pt x="8346" y="15283"/>
                        <a:pt x="8344" y="14886"/>
                      </a:cubicBezTo>
                      <a:cubicBezTo>
                        <a:pt x="8340" y="13366"/>
                        <a:pt x="8326" y="11848"/>
                        <a:pt x="8314" y="10330"/>
                      </a:cubicBezTo>
                      <a:cubicBezTo>
                        <a:pt x="8314" y="10289"/>
                        <a:pt x="8301" y="10249"/>
                        <a:pt x="8290" y="10196"/>
                      </a:cubicBezTo>
                      <a:cubicBezTo>
                        <a:pt x="8217" y="10244"/>
                        <a:pt x="8164" y="10283"/>
                        <a:pt x="8107" y="10319"/>
                      </a:cubicBezTo>
                      <a:cubicBezTo>
                        <a:pt x="7415" y="10762"/>
                        <a:pt x="6677" y="11098"/>
                        <a:pt x="5862" y="11245"/>
                      </a:cubicBezTo>
                      <a:cubicBezTo>
                        <a:pt x="5590" y="11294"/>
                        <a:pt x="5317" y="11312"/>
                        <a:pt x="5044" y="11312"/>
                      </a:cubicBezTo>
                      <a:cubicBezTo>
                        <a:pt x="4656" y="11312"/>
                        <a:pt x="4268" y="11276"/>
                        <a:pt x="3880" y="11240"/>
                      </a:cubicBezTo>
                      <a:cubicBezTo>
                        <a:pt x="3316" y="11188"/>
                        <a:pt x="2787" y="10981"/>
                        <a:pt x="2237" y="10859"/>
                      </a:cubicBezTo>
                      <a:cubicBezTo>
                        <a:pt x="2204" y="10852"/>
                        <a:pt x="2170" y="10840"/>
                        <a:pt x="2147" y="10819"/>
                      </a:cubicBezTo>
                      <a:cubicBezTo>
                        <a:pt x="2120" y="10798"/>
                        <a:pt x="2108" y="10763"/>
                        <a:pt x="2068" y="10700"/>
                      </a:cubicBezTo>
                      <a:lnTo>
                        <a:pt x="2068" y="10700"/>
                      </a:lnTo>
                      <a:cubicBezTo>
                        <a:pt x="2168" y="10714"/>
                        <a:pt x="2233" y="10717"/>
                        <a:pt x="2296" y="10732"/>
                      </a:cubicBezTo>
                      <a:cubicBezTo>
                        <a:pt x="2573" y="10798"/>
                        <a:pt x="2853" y="10856"/>
                        <a:pt x="3126" y="10936"/>
                      </a:cubicBezTo>
                      <a:cubicBezTo>
                        <a:pt x="3703" y="11104"/>
                        <a:pt x="4296" y="11155"/>
                        <a:pt x="4893" y="11170"/>
                      </a:cubicBezTo>
                      <a:cubicBezTo>
                        <a:pt x="5015" y="11173"/>
                        <a:pt x="5139" y="11179"/>
                        <a:pt x="5263" y="11179"/>
                      </a:cubicBezTo>
                      <a:cubicBezTo>
                        <a:pt x="5399" y="11179"/>
                        <a:pt x="5534" y="11172"/>
                        <a:pt x="5666" y="11150"/>
                      </a:cubicBezTo>
                      <a:cubicBezTo>
                        <a:pt x="6452" y="11023"/>
                        <a:pt x="7175" y="10715"/>
                        <a:pt x="7863" y="10315"/>
                      </a:cubicBezTo>
                      <a:cubicBezTo>
                        <a:pt x="8134" y="10156"/>
                        <a:pt x="8355" y="9936"/>
                        <a:pt x="8563" y="9711"/>
                      </a:cubicBezTo>
                      <a:cubicBezTo>
                        <a:pt x="8764" y="9494"/>
                        <a:pt x="8922" y="9237"/>
                        <a:pt x="9105" y="9002"/>
                      </a:cubicBezTo>
                      <a:cubicBezTo>
                        <a:pt x="9283" y="8771"/>
                        <a:pt x="9457" y="8537"/>
                        <a:pt x="9651" y="8319"/>
                      </a:cubicBezTo>
                      <a:cubicBezTo>
                        <a:pt x="9977" y="7951"/>
                        <a:pt x="10316" y="7596"/>
                        <a:pt x="10650" y="7237"/>
                      </a:cubicBezTo>
                      <a:cubicBezTo>
                        <a:pt x="11039" y="6820"/>
                        <a:pt x="11347" y="6353"/>
                        <a:pt x="11551" y="5819"/>
                      </a:cubicBezTo>
                      <a:cubicBezTo>
                        <a:pt x="11576" y="5752"/>
                        <a:pt x="11612" y="5681"/>
                        <a:pt x="11614" y="5611"/>
                      </a:cubicBezTo>
                      <a:cubicBezTo>
                        <a:pt x="11620" y="5248"/>
                        <a:pt x="11608" y="4888"/>
                        <a:pt x="11504" y="4530"/>
                      </a:cubicBezTo>
                      <a:cubicBezTo>
                        <a:pt x="11362" y="4035"/>
                        <a:pt x="11243" y="3533"/>
                        <a:pt x="11132" y="3030"/>
                      </a:cubicBezTo>
                      <a:cubicBezTo>
                        <a:pt x="11078" y="2785"/>
                        <a:pt x="11043" y="2532"/>
                        <a:pt x="11039" y="2281"/>
                      </a:cubicBezTo>
                      <a:cubicBezTo>
                        <a:pt x="11031" y="1959"/>
                        <a:pt x="10868" y="1809"/>
                        <a:pt x="10572" y="1741"/>
                      </a:cubicBezTo>
                      <a:cubicBezTo>
                        <a:pt x="10506" y="1726"/>
                        <a:pt x="10443" y="1717"/>
                        <a:pt x="10383" y="1717"/>
                      </a:cubicBezTo>
                      <a:cubicBezTo>
                        <a:pt x="10242" y="1717"/>
                        <a:pt x="10118" y="1764"/>
                        <a:pt x="10011" y="1885"/>
                      </a:cubicBezTo>
                      <a:cubicBezTo>
                        <a:pt x="9678" y="2257"/>
                        <a:pt x="9376" y="2652"/>
                        <a:pt x="9181" y="3117"/>
                      </a:cubicBezTo>
                      <a:cubicBezTo>
                        <a:pt x="9129" y="3243"/>
                        <a:pt x="9082" y="3386"/>
                        <a:pt x="9088" y="3518"/>
                      </a:cubicBezTo>
                      <a:cubicBezTo>
                        <a:pt x="9103" y="3975"/>
                        <a:pt x="9081" y="4433"/>
                        <a:pt x="9165" y="4886"/>
                      </a:cubicBezTo>
                      <a:cubicBezTo>
                        <a:pt x="9199" y="5075"/>
                        <a:pt x="9186" y="5266"/>
                        <a:pt x="9118" y="5468"/>
                      </a:cubicBezTo>
                      <a:cubicBezTo>
                        <a:pt x="9067" y="5435"/>
                        <a:pt x="9027" y="5410"/>
                        <a:pt x="8977" y="5378"/>
                      </a:cubicBezTo>
                      <a:cubicBezTo>
                        <a:pt x="8929" y="5441"/>
                        <a:pt x="8883" y="5497"/>
                        <a:pt x="8844" y="5557"/>
                      </a:cubicBezTo>
                      <a:cubicBezTo>
                        <a:pt x="8766" y="5678"/>
                        <a:pt x="8661" y="5737"/>
                        <a:pt x="8514" y="5740"/>
                      </a:cubicBezTo>
                      <a:cubicBezTo>
                        <a:pt x="8341" y="5743"/>
                        <a:pt x="8170" y="5770"/>
                        <a:pt x="7998" y="5771"/>
                      </a:cubicBezTo>
                      <a:cubicBezTo>
                        <a:pt x="7838" y="5773"/>
                        <a:pt x="7696" y="5815"/>
                        <a:pt x="7568" y="5906"/>
                      </a:cubicBezTo>
                      <a:cubicBezTo>
                        <a:pt x="7331" y="6074"/>
                        <a:pt x="7097" y="6248"/>
                        <a:pt x="6863" y="6421"/>
                      </a:cubicBezTo>
                      <a:cubicBezTo>
                        <a:pt x="6803" y="6464"/>
                        <a:pt x="6745" y="6513"/>
                        <a:pt x="6686" y="6558"/>
                      </a:cubicBezTo>
                      <a:cubicBezTo>
                        <a:pt x="6676" y="6547"/>
                        <a:pt x="6667" y="6538"/>
                        <a:pt x="6656" y="6528"/>
                      </a:cubicBezTo>
                      <a:cubicBezTo>
                        <a:pt x="6667" y="6506"/>
                        <a:pt x="6674" y="6482"/>
                        <a:pt x="6689" y="6466"/>
                      </a:cubicBezTo>
                      <a:cubicBezTo>
                        <a:pt x="6947" y="6188"/>
                        <a:pt x="7235" y="5944"/>
                        <a:pt x="7561" y="5749"/>
                      </a:cubicBezTo>
                      <a:cubicBezTo>
                        <a:pt x="7700" y="5666"/>
                        <a:pt x="7855" y="5630"/>
                        <a:pt x="8017" y="5629"/>
                      </a:cubicBezTo>
                      <a:cubicBezTo>
                        <a:pt x="8157" y="5627"/>
                        <a:pt x="8296" y="5620"/>
                        <a:pt x="8434" y="5617"/>
                      </a:cubicBezTo>
                      <a:cubicBezTo>
                        <a:pt x="8578" y="5612"/>
                        <a:pt x="8691" y="5554"/>
                        <a:pt x="8769" y="5434"/>
                      </a:cubicBezTo>
                      <a:cubicBezTo>
                        <a:pt x="8824" y="5350"/>
                        <a:pt x="8877" y="5266"/>
                        <a:pt x="8935" y="5186"/>
                      </a:cubicBezTo>
                      <a:cubicBezTo>
                        <a:pt x="9028" y="5062"/>
                        <a:pt x="9048" y="4927"/>
                        <a:pt x="9036" y="4774"/>
                      </a:cubicBezTo>
                      <a:cubicBezTo>
                        <a:pt x="9004" y="4398"/>
                        <a:pt x="8982" y="4020"/>
                        <a:pt x="8964" y="3644"/>
                      </a:cubicBezTo>
                      <a:cubicBezTo>
                        <a:pt x="8955" y="3389"/>
                        <a:pt x="8992" y="3140"/>
                        <a:pt x="9130" y="2917"/>
                      </a:cubicBezTo>
                      <a:cubicBezTo>
                        <a:pt x="9288" y="2665"/>
                        <a:pt x="9447" y="2413"/>
                        <a:pt x="9612" y="2167"/>
                      </a:cubicBezTo>
                      <a:cubicBezTo>
                        <a:pt x="9677" y="2073"/>
                        <a:pt x="9722" y="1981"/>
                        <a:pt x="9687" y="1872"/>
                      </a:cubicBezTo>
                      <a:cubicBezTo>
                        <a:pt x="9627" y="1681"/>
                        <a:pt x="9647" y="1492"/>
                        <a:pt x="9680" y="1302"/>
                      </a:cubicBezTo>
                      <a:cubicBezTo>
                        <a:pt x="9686" y="1260"/>
                        <a:pt x="9680" y="1214"/>
                        <a:pt x="9680" y="1162"/>
                      </a:cubicBezTo>
                      <a:cubicBezTo>
                        <a:pt x="9480" y="1191"/>
                        <a:pt x="9289" y="1278"/>
                        <a:pt x="9082" y="1278"/>
                      </a:cubicBezTo>
                      <a:cubicBezTo>
                        <a:pt x="8994" y="1278"/>
                        <a:pt x="8903" y="1262"/>
                        <a:pt x="8808" y="1220"/>
                      </a:cubicBezTo>
                      <a:cubicBezTo>
                        <a:pt x="8881" y="1190"/>
                        <a:pt x="8954" y="1187"/>
                        <a:pt x="9024" y="1187"/>
                      </a:cubicBezTo>
                      <a:cubicBezTo>
                        <a:pt x="9043" y="1187"/>
                        <a:pt x="9062" y="1187"/>
                        <a:pt x="9080" y="1187"/>
                      </a:cubicBezTo>
                      <a:cubicBezTo>
                        <a:pt x="9174" y="1187"/>
                        <a:pt x="9260" y="1181"/>
                        <a:pt x="9330" y="1105"/>
                      </a:cubicBezTo>
                      <a:cubicBezTo>
                        <a:pt x="8983" y="941"/>
                        <a:pt x="8635" y="776"/>
                        <a:pt x="8286" y="610"/>
                      </a:cubicBezTo>
                      <a:cubicBezTo>
                        <a:pt x="8212" y="737"/>
                        <a:pt x="8239" y="851"/>
                        <a:pt x="8253" y="971"/>
                      </a:cubicBezTo>
                      <a:cubicBezTo>
                        <a:pt x="8281" y="1207"/>
                        <a:pt x="8298" y="1446"/>
                        <a:pt x="8308" y="1683"/>
                      </a:cubicBezTo>
                      <a:cubicBezTo>
                        <a:pt x="8313" y="1776"/>
                        <a:pt x="8295" y="1873"/>
                        <a:pt x="8173" y="1920"/>
                      </a:cubicBezTo>
                      <a:cubicBezTo>
                        <a:pt x="8173" y="1725"/>
                        <a:pt x="8193" y="1545"/>
                        <a:pt x="8167" y="1371"/>
                      </a:cubicBezTo>
                      <a:cubicBezTo>
                        <a:pt x="8125" y="1075"/>
                        <a:pt x="8062" y="784"/>
                        <a:pt x="8137" y="485"/>
                      </a:cubicBezTo>
                      <a:cubicBezTo>
                        <a:pt x="8139" y="476"/>
                        <a:pt x="8125" y="463"/>
                        <a:pt x="8119" y="452"/>
                      </a:cubicBezTo>
                      <a:cubicBezTo>
                        <a:pt x="8109" y="450"/>
                        <a:pt x="8098" y="444"/>
                        <a:pt x="8087" y="444"/>
                      </a:cubicBezTo>
                      <a:cubicBezTo>
                        <a:pt x="8085" y="444"/>
                        <a:pt x="8082" y="444"/>
                        <a:pt x="8080" y="445"/>
                      </a:cubicBezTo>
                      <a:cubicBezTo>
                        <a:pt x="8026" y="464"/>
                        <a:pt x="7971" y="487"/>
                        <a:pt x="7917" y="511"/>
                      </a:cubicBezTo>
                      <a:cubicBezTo>
                        <a:pt x="7695" y="609"/>
                        <a:pt x="7470" y="647"/>
                        <a:pt x="7241" y="647"/>
                      </a:cubicBezTo>
                      <a:cubicBezTo>
                        <a:pt x="7083" y="647"/>
                        <a:pt x="6924" y="629"/>
                        <a:pt x="6764" y="601"/>
                      </a:cubicBezTo>
                      <a:cubicBezTo>
                        <a:pt x="6731" y="595"/>
                        <a:pt x="6704" y="562"/>
                        <a:pt x="6674" y="541"/>
                      </a:cubicBezTo>
                      <a:cubicBezTo>
                        <a:pt x="6784" y="526"/>
                        <a:pt x="6893" y="526"/>
                        <a:pt x="7001" y="526"/>
                      </a:cubicBezTo>
                      <a:cubicBezTo>
                        <a:pt x="7015" y="526"/>
                        <a:pt x="7028" y="526"/>
                        <a:pt x="7042" y="526"/>
                      </a:cubicBezTo>
                      <a:cubicBezTo>
                        <a:pt x="7234" y="526"/>
                        <a:pt x="7423" y="523"/>
                        <a:pt x="7609" y="445"/>
                      </a:cubicBezTo>
                      <a:cubicBezTo>
                        <a:pt x="7094" y="314"/>
                        <a:pt x="6580" y="185"/>
                        <a:pt x="6074" y="58"/>
                      </a:cubicBezTo>
                      <a:cubicBezTo>
                        <a:pt x="6017" y="245"/>
                        <a:pt x="5969" y="430"/>
                        <a:pt x="5904" y="610"/>
                      </a:cubicBezTo>
                      <a:cubicBezTo>
                        <a:pt x="5808" y="875"/>
                        <a:pt x="5733" y="1138"/>
                        <a:pt x="5792" y="1425"/>
                      </a:cubicBezTo>
                      <a:cubicBezTo>
                        <a:pt x="5804" y="1488"/>
                        <a:pt x="5835" y="1569"/>
                        <a:pt x="5751" y="1621"/>
                      </a:cubicBezTo>
                      <a:cubicBezTo>
                        <a:pt x="5732" y="1606"/>
                        <a:pt x="5708" y="1596"/>
                        <a:pt x="5703" y="1581"/>
                      </a:cubicBezTo>
                      <a:cubicBezTo>
                        <a:pt x="5648" y="1368"/>
                        <a:pt x="5606" y="1153"/>
                        <a:pt x="5672" y="935"/>
                      </a:cubicBezTo>
                      <a:cubicBezTo>
                        <a:pt x="5729" y="737"/>
                        <a:pt x="5792" y="542"/>
                        <a:pt x="5853" y="347"/>
                      </a:cubicBezTo>
                      <a:cubicBezTo>
                        <a:pt x="5891" y="229"/>
                        <a:pt x="5928" y="112"/>
                        <a:pt x="5828"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65;p33">
                  <a:extLst>
                    <a:ext uri="{FF2B5EF4-FFF2-40B4-BE49-F238E27FC236}">
                      <a16:creationId xmlns:a16="http://schemas.microsoft.com/office/drawing/2014/main" id="{47A227A6-2FAC-28EE-6196-DDA30092D276}"/>
                    </a:ext>
                  </a:extLst>
                </p:cNvPr>
                <p:cNvSpPr/>
                <p:nvPr/>
              </p:nvSpPr>
              <p:spPr>
                <a:xfrm>
                  <a:off x="1762400" y="1250375"/>
                  <a:ext cx="74900" cy="50000"/>
                </a:xfrm>
                <a:custGeom>
                  <a:avLst/>
                  <a:gdLst/>
                  <a:ahLst/>
                  <a:cxnLst/>
                  <a:rect l="l" t="t" r="r" b="b"/>
                  <a:pathLst>
                    <a:path w="2996" h="2000" extrusionOk="0">
                      <a:moveTo>
                        <a:pt x="1597" y="0"/>
                      </a:moveTo>
                      <a:cubicBezTo>
                        <a:pt x="1285" y="0"/>
                        <a:pt x="972" y="45"/>
                        <a:pt x="667" y="134"/>
                      </a:cubicBezTo>
                      <a:cubicBezTo>
                        <a:pt x="443" y="200"/>
                        <a:pt x="259" y="322"/>
                        <a:pt x="116" y="508"/>
                      </a:cubicBezTo>
                      <a:cubicBezTo>
                        <a:pt x="35" y="614"/>
                        <a:pt x="2" y="715"/>
                        <a:pt x="43" y="853"/>
                      </a:cubicBezTo>
                      <a:cubicBezTo>
                        <a:pt x="74" y="962"/>
                        <a:pt x="59" y="1088"/>
                        <a:pt x="53" y="1206"/>
                      </a:cubicBezTo>
                      <a:cubicBezTo>
                        <a:pt x="47" y="1311"/>
                        <a:pt x="22" y="1414"/>
                        <a:pt x="1" y="1537"/>
                      </a:cubicBezTo>
                      <a:lnTo>
                        <a:pt x="2" y="1537"/>
                      </a:lnTo>
                      <a:cubicBezTo>
                        <a:pt x="161" y="1671"/>
                        <a:pt x="352" y="1713"/>
                        <a:pt x="524" y="1795"/>
                      </a:cubicBezTo>
                      <a:cubicBezTo>
                        <a:pt x="814" y="1935"/>
                        <a:pt x="1112" y="2000"/>
                        <a:pt x="1422" y="2000"/>
                      </a:cubicBezTo>
                      <a:cubicBezTo>
                        <a:pt x="1540" y="2000"/>
                        <a:pt x="1660" y="1990"/>
                        <a:pt x="1782" y="1972"/>
                      </a:cubicBezTo>
                      <a:cubicBezTo>
                        <a:pt x="2065" y="1930"/>
                        <a:pt x="2317" y="1834"/>
                        <a:pt x="2541" y="1659"/>
                      </a:cubicBezTo>
                      <a:cubicBezTo>
                        <a:pt x="2670" y="1557"/>
                        <a:pt x="2758" y="1426"/>
                        <a:pt x="2811" y="1273"/>
                      </a:cubicBezTo>
                      <a:cubicBezTo>
                        <a:pt x="2995" y="745"/>
                        <a:pt x="2701" y="110"/>
                        <a:pt x="1984" y="23"/>
                      </a:cubicBezTo>
                      <a:cubicBezTo>
                        <a:pt x="1856" y="8"/>
                        <a:pt x="1726" y="0"/>
                        <a:pt x="1597"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66;p33">
                  <a:extLst>
                    <a:ext uri="{FF2B5EF4-FFF2-40B4-BE49-F238E27FC236}">
                      <a16:creationId xmlns:a16="http://schemas.microsoft.com/office/drawing/2014/main" id="{8E4E901D-D03F-7562-9E83-F3F519A404BF}"/>
                    </a:ext>
                  </a:extLst>
                </p:cNvPr>
                <p:cNvSpPr/>
                <p:nvPr/>
              </p:nvSpPr>
              <p:spPr>
                <a:xfrm>
                  <a:off x="1694500" y="1262200"/>
                  <a:ext cx="66800" cy="37750"/>
                </a:xfrm>
                <a:custGeom>
                  <a:avLst/>
                  <a:gdLst/>
                  <a:ahLst/>
                  <a:cxnLst/>
                  <a:rect l="l" t="t" r="r" b="b"/>
                  <a:pathLst>
                    <a:path w="2672" h="1510" extrusionOk="0">
                      <a:moveTo>
                        <a:pt x="1494" y="1"/>
                      </a:moveTo>
                      <a:cubicBezTo>
                        <a:pt x="1236" y="1"/>
                        <a:pt x="980" y="48"/>
                        <a:pt x="723" y="122"/>
                      </a:cubicBezTo>
                      <a:cubicBezTo>
                        <a:pt x="362" y="225"/>
                        <a:pt x="185" y="485"/>
                        <a:pt x="44" y="790"/>
                      </a:cubicBezTo>
                      <a:cubicBezTo>
                        <a:pt x="8" y="866"/>
                        <a:pt x="1" y="974"/>
                        <a:pt x="23" y="1055"/>
                      </a:cubicBezTo>
                      <a:cubicBezTo>
                        <a:pt x="88" y="1277"/>
                        <a:pt x="250" y="1414"/>
                        <a:pt x="479" y="1445"/>
                      </a:cubicBezTo>
                      <a:cubicBezTo>
                        <a:pt x="714" y="1477"/>
                        <a:pt x="952" y="1489"/>
                        <a:pt x="1189" y="1510"/>
                      </a:cubicBezTo>
                      <a:lnTo>
                        <a:pt x="1189" y="1492"/>
                      </a:lnTo>
                      <a:cubicBezTo>
                        <a:pt x="1256" y="1492"/>
                        <a:pt x="1322" y="1495"/>
                        <a:pt x="1389" y="1495"/>
                      </a:cubicBezTo>
                      <a:cubicBezTo>
                        <a:pt x="1428" y="1495"/>
                        <a:pt x="1468" y="1494"/>
                        <a:pt x="1507" y="1490"/>
                      </a:cubicBezTo>
                      <a:cubicBezTo>
                        <a:pt x="1824" y="1462"/>
                        <a:pt x="2112" y="1354"/>
                        <a:pt x="2361" y="1153"/>
                      </a:cubicBezTo>
                      <a:cubicBezTo>
                        <a:pt x="2609" y="952"/>
                        <a:pt x="2672" y="686"/>
                        <a:pt x="2616" y="386"/>
                      </a:cubicBezTo>
                      <a:cubicBezTo>
                        <a:pt x="2594" y="264"/>
                        <a:pt x="2525" y="183"/>
                        <a:pt x="2399" y="156"/>
                      </a:cubicBezTo>
                      <a:cubicBezTo>
                        <a:pt x="2242" y="122"/>
                        <a:pt x="2089" y="86"/>
                        <a:pt x="1935" y="50"/>
                      </a:cubicBezTo>
                      <a:cubicBezTo>
                        <a:pt x="1786" y="16"/>
                        <a:pt x="1640" y="1"/>
                        <a:pt x="1494"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67;p33">
                  <a:extLst>
                    <a:ext uri="{FF2B5EF4-FFF2-40B4-BE49-F238E27FC236}">
                      <a16:creationId xmlns:a16="http://schemas.microsoft.com/office/drawing/2014/main" id="{C9353965-ED5D-183C-2B15-590255E355EF}"/>
                    </a:ext>
                  </a:extLst>
                </p:cNvPr>
                <p:cNvSpPr/>
                <p:nvPr/>
              </p:nvSpPr>
              <p:spPr>
                <a:xfrm>
                  <a:off x="1683825" y="1246400"/>
                  <a:ext cx="297325" cy="481975"/>
                </a:xfrm>
                <a:custGeom>
                  <a:avLst/>
                  <a:gdLst/>
                  <a:ahLst/>
                  <a:cxnLst/>
                  <a:rect l="l" t="t" r="r" b="b"/>
                  <a:pathLst>
                    <a:path w="11893" h="19279" extrusionOk="0">
                      <a:moveTo>
                        <a:pt x="7023" y="169"/>
                      </a:moveTo>
                      <a:cubicBezTo>
                        <a:pt x="7465" y="169"/>
                        <a:pt x="7889" y="263"/>
                        <a:pt x="8305" y="403"/>
                      </a:cubicBezTo>
                      <a:cubicBezTo>
                        <a:pt x="8740" y="548"/>
                        <a:pt x="8953" y="914"/>
                        <a:pt x="8836" y="1362"/>
                      </a:cubicBezTo>
                      <a:cubicBezTo>
                        <a:pt x="8797" y="1512"/>
                        <a:pt x="8716" y="1653"/>
                        <a:pt x="8644" y="1792"/>
                      </a:cubicBezTo>
                      <a:cubicBezTo>
                        <a:pt x="8589" y="1897"/>
                        <a:pt x="8490" y="1953"/>
                        <a:pt x="8374" y="1977"/>
                      </a:cubicBezTo>
                      <a:cubicBezTo>
                        <a:pt x="8177" y="2017"/>
                        <a:pt x="7980" y="2046"/>
                        <a:pt x="7783" y="2046"/>
                      </a:cubicBezTo>
                      <a:cubicBezTo>
                        <a:pt x="7614" y="2046"/>
                        <a:pt x="7445" y="2025"/>
                        <a:pt x="7276" y="1972"/>
                      </a:cubicBezTo>
                      <a:cubicBezTo>
                        <a:pt x="6959" y="1876"/>
                        <a:pt x="6637" y="1803"/>
                        <a:pt x="6322" y="1704"/>
                      </a:cubicBezTo>
                      <a:cubicBezTo>
                        <a:pt x="6116" y="1639"/>
                        <a:pt x="6086" y="1585"/>
                        <a:pt x="6128" y="1383"/>
                      </a:cubicBezTo>
                      <a:cubicBezTo>
                        <a:pt x="6180" y="1133"/>
                        <a:pt x="6155" y="893"/>
                        <a:pt x="6068" y="661"/>
                      </a:cubicBezTo>
                      <a:cubicBezTo>
                        <a:pt x="6029" y="557"/>
                        <a:pt x="6047" y="488"/>
                        <a:pt x="6122" y="413"/>
                      </a:cubicBezTo>
                      <a:lnTo>
                        <a:pt x="6122" y="415"/>
                      </a:lnTo>
                      <a:cubicBezTo>
                        <a:pt x="6268" y="270"/>
                        <a:pt x="6433" y="170"/>
                        <a:pt x="6644" y="170"/>
                      </a:cubicBezTo>
                      <a:cubicBezTo>
                        <a:pt x="6651" y="170"/>
                        <a:pt x="6659" y="170"/>
                        <a:pt x="6667" y="170"/>
                      </a:cubicBezTo>
                      <a:cubicBezTo>
                        <a:pt x="6697" y="171"/>
                        <a:pt x="6728" y="172"/>
                        <a:pt x="6759" y="172"/>
                      </a:cubicBezTo>
                      <a:cubicBezTo>
                        <a:pt x="6820" y="172"/>
                        <a:pt x="6882" y="170"/>
                        <a:pt x="6944" y="170"/>
                      </a:cubicBezTo>
                      <a:cubicBezTo>
                        <a:pt x="6971" y="170"/>
                        <a:pt x="6997" y="169"/>
                        <a:pt x="7023" y="169"/>
                      </a:cubicBezTo>
                      <a:close/>
                      <a:moveTo>
                        <a:pt x="1920" y="633"/>
                      </a:moveTo>
                      <a:cubicBezTo>
                        <a:pt x="2065" y="633"/>
                        <a:pt x="2212" y="648"/>
                        <a:pt x="2360" y="682"/>
                      </a:cubicBezTo>
                      <a:cubicBezTo>
                        <a:pt x="2515" y="718"/>
                        <a:pt x="2669" y="754"/>
                        <a:pt x="2824" y="788"/>
                      </a:cubicBezTo>
                      <a:cubicBezTo>
                        <a:pt x="2950" y="815"/>
                        <a:pt x="3021" y="896"/>
                        <a:pt x="3043" y="1018"/>
                      </a:cubicBezTo>
                      <a:cubicBezTo>
                        <a:pt x="3099" y="1318"/>
                        <a:pt x="3036" y="1584"/>
                        <a:pt x="2788" y="1785"/>
                      </a:cubicBezTo>
                      <a:cubicBezTo>
                        <a:pt x="2539" y="1986"/>
                        <a:pt x="2251" y="2094"/>
                        <a:pt x="1934" y="2122"/>
                      </a:cubicBezTo>
                      <a:cubicBezTo>
                        <a:pt x="1894" y="2126"/>
                        <a:pt x="1855" y="2127"/>
                        <a:pt x="1815" y="2127"/>
                      </a:cubicBezTo>
                      <a:cubicBezTo>
                        <a:pt x="1749" y="2127"/>
                        <a:pt x="1683" y="2124"/>
                        <a:pt x="1616" y="2124"/>
                      </a:cubicBezTo>
                      <a:lnTo>
                        <a:pt x="1616" y="2142"/>
                      </a:lnTo>
                      <a:cubicBezTo>
                        <a:pt x="1379" y="2121"/>
                        <a:pt x="1141" y="2109"/>
                        <a:pt x="905" y="2077"/>
                      </a:cubicBezTo>
                      <a:cubicBezTo>
                        <a:pt x="677" y="2046"/>
                        <a:pt x="515" y="1909"/>
                        <a:pt x="450" y="1687"/>
                      </a:cubicBezTo>
                      <a:cubicBezTo>
                        <a:pt x="428" y="1606"/>
                        <a:pt x="435" y="1497"/>
                        <a:pt x="470" y="1422"/>
                      </a:cubicBezTo>
                      <a:cubicBezTo>
                        <a:pt x="612" y="1117"/>
                        <a:pt x="788" y="857"/>
                        <a:pt x="1150" y="754"/>
                      </a:cubicBezTo>
                      <a:cubicBezTo>
                        <a:pt x="1407" y="680"/>
                        <a:pt x="1662" y="633"/>
                        <a:pt x="1920" y="633"/>
                      </a:cubicBezTo>
                      <a:close/>
                      <a:moveTo>
                        <a:pt x="4737" y="160"/>
                      </a:moveTo>
                      <a:cubicBezTo>
                        <a:pt x="4867" y="160"/>
                        <a:pt x="4997" y="168"/>
                        <a:pt x="5127" y="184"/>
                      </a:cubicBezTo>
                      <a:cubicBezTo>
                        <a:pt x="5844" y="269"/>
                        <a:pt x="6138" y="905"/>
                        <a:pt x="5954" y="1434"/>
                      </a:cubicBezTo>
                      <a:cubicBezTo>
                        <a:pt x="5901" y="1587"/>
                        <a:pt x="5813" y="1716"/>
                        <a:pt x="5684" y="1818"/>
                      </a:cubicBezTo>
                      <a:cubicBezTo>
                        <a:pt x="5460" y="1993"/>
                        <a:pt x="5208" y="2089"/>
                        <a:pt x="4925" y="2133"/>
                      </a:cubicBezTo>
                      <a:cubicBezTo>
                        <a:pt x="4804" y="2150"/>
                        <a:pt x="4685" y="2160"/>
                        <a:pt x="4568" y="2160"/>
                      </a:cubicBezTo>
                      <a:cubicBezTo>
                        <a:pt x="4257" y="2160"/>
                        <a:pt x="3958" y="2095"/>
                        <a:pt x="3667" y="1956"/>
                      </a:cubicBezTo>
                      <a:cubicBezTo>
                        <a:pt x="3495" y="1873"/>
                        <a:pt x="3304" y="1831"/>
                        <a:pt x="3145" y="1696"/>
                      </a:cubicBezTo>
                      <a:cubicBezTo>
                        <a:pt x="3165" y="1573"/>
                        <a:pt x="3190" y="1470"/>
                        <a:pt x="3196" y="1366"/>
                      </a:cubicBezTo>
                      <a:cubicBezTo>
                        <a:pt x="3204" y="1247"/>
                        <a:pt x="3217" y="1123"/>
                        <a:pt x="3186" y="1012"/>
                      </a:cubicBezTo>
                      <a:cubicBezTo>
                        <a:pt x="3147" y="874"/>
                        <a:pt x="3178" y="773"/>
                        <a:pt x="3259" y="667"/>
                      </a:cubicBezTo>
                      <a:cubicBezTo>
                        <a:pt x="3402" y="481"/>
                        <a:pt x="3586" y="359"/>
                        <a:pt x="3810" y="295"/>
                      </a:cubicBezTo>
                      <a:cubicBezTo>
                        <a:pt x="4113" y="205"/>
                        <a:pt x="4425" y="160"/>
                        <a:pt x="4737" y="160"/>
                      </a:cubicBezTo>
                      <a:close/>
                      <a:moveTo>
                        <a:pt x="9321" y="928"/>
                      </a:moveTo>
                      <a:cubicBezTo>
                        <a:pt x="9443" y="928"/>
                        <a:pt x="9571" y="951"/>
                        <a:pt x="9684" y="995"/>
                      </a:cubicBezTo>
                      <a:cubicBezTo>
                        <a:pt x="9911" y="1085"/>
                        <a:pt x="10085" y="1250"/>
                        <a:pt x="10217" y="1458"/>
                      </a:cubicBezTo>
                      <a:cubicBezTo>
                        <a:pt x="10266" y="1536"/>
                        <a:pt x="10311" y="1618"/>
                        <a:pt x="10365" y="1693"/>
                      </a:cubicBezTo>
                      <a:cubicBezTo>
                        <a:pt x="10539" y="1932"/>
                        <a:pt x="10514" y="2175"/>
                        <a:pt x="10386" y="2422"/>
                      </a:cubicBezTo>
                      <a:cubicBezTo>
                        <a:pt x="10266" y="2655"/>
                        <a:pt x="10065" y="2734"/>
                        <a:pt x="9813" y="2745"/>
                      </a:cubicBezTo>
                      <a:cubicBezTo>
                        <a:pt x="9786" y="2746"/>
                        <a:pt x="9760" y="2747"/>
                        <a:pt x="9734" y="2747"/>
                      </a:cubicBezTo>
                      <a:cubicBezTo>
                        <a:pt x="9497" y="2747"/>
                        <a:pt x="9278" y="2692"/>
                        <a:pt x="9067" y="2577"/>
                      </a:cubicBezTo>
                      <a:cubicBezTo>
                        <a:pt x="8922" y="2499"/>
                        <a:pt x="8773" y="2425"/>
                        <a:pt x="8631" y="2341"/>
                      </a:cubicBezTo>
                      <a:cubicBezTo>
                        <a:pt x="8566" y="2304"/>
                        <a:pt x="8512" y="2247"/>
                        <a:pt x="8415" y="2166"/>
                      </a:cubicBezTo>
                      <a:cubicBezTo>
                        <a:pt x="8485" y="2118"/>
                        <a:pt x="8517" y="2094"/>
                        <a:pt x="8550" y="2073"/>
                      </a:cubicBezTo>
                      <a:cubicBezTo>
                        <a:pt x="8869" y="1867"/>
                        <a:pt x="8979" y="1546"/>
                        <a:pt x="9022" y="1193"/>
                      </a:cubicBezTo>
                      <a:cubicBezTo>
                        <a:pt x="9051" y="974"/>
                        <a:pt x="9073" y="934"/>
                        <a:pt x="9300" y="928"/>
                      </a:cubicBezTo>
                      <a:cubicBezTo>
                        <a:pt x="9307" y="928"/>
                        <a:pt x="9314" y="928"/>
                        <a:pt x="9321" y="928"/>
                      </a:cubicBezTo>
                      <a:close/>
                      <a:moveTo>
                        <a:pt x="5951" y="1803"/>
                      </a:moveTo>
                      <a:cubicBezTo>
                        <a:pt x="6051" y="1914"/>
                        <a:pt x="6014" y="2031"/>
                        <a:pt x="5976" y="2149"/>
                      </a:cubicBezTo>
                      <a:cubicBezTo>
                        <a:pt x="5915" y="2344"/>
                        <a:pt x="5852" y="2539"/>
                        <a:pt x="5795" y="2737"/>
                      </a:cubicBezTo>
                      <a:cubicBezTo>
                        <a:pt x="5729" y="2955"/>
                        <a:pt x="5771" y="3170"/>
                        <a:pt x="5826" y="3383"/>
                      </a:cubicBezTo>
                      <a:cubicBezTo>
                        <a:pt x="5831" y="3398"/>
                        <a:pt x="5855" y="3408"/>
                        <a:pt x="5874" y="3423"/>
                      </a:cubicBezTo>
                      <a:cubicBezTo>
                        <a:pt x="5958" y="3371"/>
                        <a:pt x="5927" y="3290"/>
                        <a:pt x="5915" y="3227"/>
                      </a:cubicBezTo>
                      <a:cubicBezTo>
                        <a:pt x="5856" y="2940"/>
                        <a:pt x="5931" y="2677"/>
                        <a:pt x="6027" y="2412"/>
                      </a:cubicBezTo>
                      <a:cubicBezTo>
                        <a:pt x="6092" y="2232"/>
                        <a:pt x="6140" y="2047"/>
                        <a:pt x="6197" y="1860"/>
                      </a:cubicBezTo>
                      <a:cubicBezTo>
                        <a:pt x="6703" y="1987"/>
                        <a:pt x="7217" y="2116"/>
                        <a:pt x="7732" y="2247"/>
                      </a:cubicBezTo>
                      <a:cubicBezTo>
                        <a:pt x="7543" y="2326"/>
                        <a:pt x="7350" y="2328"/>
                        <a:pt x="7154" y="2328"/>
                      </a:cubicBezTo>
                      <a:cubicBezTo>
                        <a:pt x="7145" y="2328"/>
                        <a:pt x="7136" y="2328"/>
                        <a:pt x="7127" y="2328"/>
                      </a:cubicBezTo>
                      <a:cubicBezTo>
                        <a:pt x="7018" y="2328"/>
                        <a:pt x="6908" y="2329"/>
                        <a:pt x="6797" y="2343"/>
                      </a:cubicBezTo>
                      <a:cubicBezTo>
                        <a:pt x="6827" y="2364"/>
                        <a:pt x="6856" y="2397"/>
                        <a:pt x="6887" y="2403"/>
                      </a:cubicBezTo>
                      <a:cubicBezTo>
                        <a:pt x="7047" y="2431"/>
                        <a:pt x="7206" y="2449"/>
                        <a:pt x="7364" y="2449"/>
                      </a:cubicBezTo>
                      <a:cubicBezTo>
                        <a:pt x="7593" y="2449"/>
                        <a:pt x="7818" y="2411"/>
                        <a:pt x="8040" y="2313"/>
                      </a:cubicBezTo>
                      <a:cubicBezTo>
                        <a:pt x="8094" y="2289"/>
                        <a:pt x="8149" y="2266"/>
                        <a:pt x="8205" y="2247"/>
                      </a:cubicBezTo>
                      <a:cubicBezTo>
                        <a:pt x="8207" y="2246"/>
                        <a:pt x="8209" y="2246"/>
                        <a:pt x="8211" y="2246"/>
                      </a:cubicBezTo>
                      <a:cubicBezTo>
                        <a:pt x="8221" y="2246"/>
                        <a:pt x="8232" y="2252"/>
                        <a:pt x="8242" y="2253"/>
                      </a:cubicBezTo>
                      <a:cubicBezTo>
                        <a:pt x="8248" y="2265"/>
                        <a:pt x="8262" y="2278"/>
                        <a:pt x="8260" y="2287"/>
                      </a:cubicBezTo>
                      <a:cubicBezTo>
                        <a:pt x="8185" y="2586"/>
                        <a:pt x="8248" y="2877"/>
                        <a:pt x="8292" y="3173"/>
                      </a:cubicBezTo>
                      <a:cubicBezTo>
                        <a:pt x="8316" y="3347"/>
                        <a:pt x="8296" y="3527"/>
                        <a:pt x="8296" y="3722"/>
                      </a:cubicBezTo>
                      <a:cubicBezTo>
                        <a:pt x="8419" y="3675"/>
                        <a:pt x="8436" y="3576"/>
                        <a:pt x="8431" y="3485"/>
                      </a:cubicBezTo>
                      <a:cubicBezTo>
                        <a:pt x="8421" y="3248"/>
                        <a:pt x="8404" y="3009"/>
                        <a:pt x="8376" y="2773"/>
                      </a:cubicBezTo>
                      <a:cubicBezTo>
                        <a:pt x="8362" y="2653"/>
                        <a:pt x="8335" y="2539"/>
                        <a:pt x="8409" y="2412"/>
                      </a:cubicBezTo>
                      <a:cubicBezTo>
                        <a:pt x="8758" y="2578"/>
                        <a:pt x="9106" y="2743"/>
                        <a:pt x="9453" y="2907"/>
                      </a:cubicBezTo>
                      <a:cubicBezTo>
                        <a:pt x="9383" y="2983"/>
                        <a:pt x="9297" y="2989"/>
                        <a:pt x="9203" y="2989"/>
                      </a:cubicBezTo>
                      <a:cubicBezTo>
                        <a:pt x="9185" y="2989"/>
                        <a:pt x="9166" y="2989"/>
                        <a:pt x="9147" y="2989"/>
                      </a:cubicBezTo>
                      <a:cubicBezTo>
                        <a:pt x="9077" y="2989"/>
                        <a:pt x="9004" y="2992"/>
                        <a:pt x="8931" y="3022"/>
                      </a:cubicBezTo>
                      <a:cubicBezTo>
                        <a:pt x="9026" y="3064"/>
                        <a:pt x="9117" y="3080"/>
                        <a:pt x="9205" y="3080"/>
                      </a:cubicBezTo>
                      <a:cubicBezTo>
                        <a:pt x="9412" y="3080"/>
                        <a:pt x="9603" y="2993"/>
                        <a:pt x="9803" y="2964"/>
                      </a:cubicBezTo>
                      <a:cubicBezTo>
                        <a:pt x="9803" y="3016"/>
                        <a:pt x="9810" y="3062"/>
                        <a:pt x="9803" y="3104"/>
                      </a:cubicBezTo>
                      <a:cubicBezTo>
                        <a:pt x="9770" y="3294"/>
                        <a:pt x="9750" y="3483"/>
                        <a:pt x="9810" y="3674"/>
                      </a:cubicBezTo>
                      <a:cubicBezTo>
                        <a:pt x="9845" y="3783"/>
                        <a:pt x="9800" y="3875"/>
                        <a:pt x="9735" y="3969"/>
                      </a:cubicBezTo>
                      <a:cubicBezTo>
                        <a:pt x="9570" y="4215"/>
                        <a:pt x="9411" y="4467"/>
                        <a:pt x="9253" y="4719"/>
                      </a:cubicBezTo>
                      <a:cubicBezTo>
                        <a:pt x="9115" y="4942"/>
                        <a:pt x="9078" y="5191"/>
                        <a:pt x="9088" y="5446"/>
                      </a:cubicBezTo>
                      <a:cubicBezTo>
                        <a:pt x="9105" y="5822"/>
                        <a:pt x="9127" y="6200"/>
                        <a:pt x="9159" y="6576"/>
                      </a:cubicBezTo>
                      <a:cubicBezTo>
                        <a:pt x="9172" y="6729"/>
                        <a:pt x="9151" y="6864"/>
                        <a:pt x="9058" y="6988"/>
                      </a:cubicBezTo>
                      <a:cubicBezTo>
                        <a:pt x="9000" y="7068"/>
                        <a:pt x="8947" y="7152"/>
                        <a:pt x="8892" y="7236"/>
                      </a:cubicBezTo>
                      <a:cubicBezTo>
                        <a:pt x="8814" y="7356"/>
                        <a:pt x="8701" y="7414"/>
                        <a:pt x="8557" y="7419"/>
                      </a:cubicBezTo>
                      <a:cubicBezTo>
                        <a:pt x="8419" y="7422"/>
                        <a:pt x="8280" y="7429"/>
                        <a:pt x="8140" y="7431"/>
                      </a:cubicBezTo>
                      <a:cubicBezTo>
                        <a:pt x="7978" y="7432"/>
                        <a:pt x="7823" y="7468"/>
                        <a:pt x="7684" y="7551"/>
                      </a:cubicBezTo>
                      <a:cubicBezTo>
                        <a:pt x="7358" y="7746"/>
                        <a:pt x="7070" y="7990"/>
                        <a:pt x="6812" y="8268"/>
                      </a:cubicBezTo>
                      <a:cubicBezTo>
                        <a:pt x="6797" y="8284"/>
                        <a:pt x="6790" y="8308"/>
                        <a:pt x="6779" y="8330"/>
                      </a:cubicBezTo>
                      <a:cubicBezTo>
                        <a:pt x="6790" y="8340"/>
                        <a:pt x="6799" y="8349"/>
                        <a:pt x="6809" y="8360"/>
                      </a:cubicBezTo>
                      <a:cubicBezTo>
                        <a:pt x="6868" y="8315"/>
                        <a:pt x="6926" y="8266"/>
                        <a:pt x="6986" y="8223"/>
                      </a:cubicBezTo>
                      <a:cubicBezTo>
                        <a:pt x="7222" y="8050"/>
                        <a:pt x="7454" y="7878"/>
                        <a:pt x="7691" y="7708"/>
                      </a:cubicBezTo>
                      <a:cubicBezTo>
                        <a:pt x="7817" y="7617"/>
                        <a:pt x="7961" y="7575"/>
                        <a:pt x="8121" y="7573"/>
                      </a:cubicBezTo>
                      <a:cubicBezTo>
                        <a:pt x="8293" y="7572"/>
                        <a:pt x="8464" y="7545"/>
                        <a:pt x="8637" y="7542"/>
                      </a:cubicBezTo>
                      <a:cubicBezTo>
                        <a:pt x="8784" y="7539"/>
                        <a:pt x="8889" y="7480"/>
                        <a:pt x="8967" y="7359"/>
                      </a:cubicBezTo>
                      <a:cubicBezTo>
                        <a:pt x="9006" y="7299"/>
                        <a:pt x="9052" y="7243"/>
                        <a:pt x="9100" y="7180"/>
                      </a:cubicBezTo>
                      <a:cubicBezTo>
                        <a:pt x="9150" y="7212"/>
                        <a:pt x="9190" y="7237"/>
                        <a:pt x="9241" y="7270"/>
                      </a:cubicBezTo>
                      <a:cubicBezTo>
                        <a:pt x="9309" y="7068"/>
                        <a:pt x="9322" y="6877"/>
                        <a:pt x="9288" y="6688"/>
                      </a:cubicBezTo>
                      <a:cubicBezTo>
                        <a:pt x="9204" y="6235"/>
                        <a:pt x="9226" y="5777"/>
                        <a:pt x="9211" y="5320"/>
                      </a:cubicBezTo>
                      <a:cubicBezTo>
                        <a:pt x="9205" y="5188"/>
                        <a:pt x="9252" y="5045"/>
                        <a:pt x="9304" y="4919"/>
                      </a:cubicBezTo>
                      <a:cubicBezTo>
                        <a:pt x="9499" y="4454"/>
                        <a:pt x="9801" y="4059"/>
                        <a:pt x="10134" y="3687"/>
                      </a:cubicBezTo>
                      <a:cubicBezTo>
                        <a:pt x="10241" y="3566"/>
                        <a:pt x="10365" y="3519"/>
                        <a:pt x="10506" y="3519"/>
                      </a:cubicBezTo>
                      <a:cubicBezTo>
                        <a:pt x="10566" y="3519"/>
                        <a:pt x="10629" y="3528"/>
                        <a:pt x="10695" y="3543"/>
                      </a:cubicBezTo>
                      <a:cubicBezTo>
                        <a:pt x="10991" y="3611"/>
                        <a:pt x="11154" y="3761"/>
                        <a:pt x="11162" y="4083"/>
                      </a:cubicBezTo>
                      <a:cubicBezTo>
                        <a:pt x="11166" y="4334"/>
                        <a:pt x="11201" y="4587"/>
                        <a:pt x="11255" y="4832"/>
                      </a:cubicBezTo>
                      <a:cubicBezTo>
                        <a:pt x="11366" y="5335"/>
                        <a:pt x="11485" y="5837"/>
                        <a:pt x="11627" y="6332"/>
                      </a:cubicBezTo>
                      <a:cubicBezTo>
                        <a:pt x="11731" y="6690"/>
                        <a:pt x="11743" y="7050"/>
                        <a:pt x="11737" y="7413"/>
                      </a:cubicBezTo>
                      <a:cubicBezTo>
                        <a:pt x="11735" y="7483"/>
                        <a:pt x="11699" y="7554"/>
                        <a:pt x="11674" y="7621"/>
                      </a:cubicBezTo>
                      <a:cubicBezTo>
                        <a:pt x="11470" y="8155"/>
                        <a:pt x="11162" y="8622"/>
                        <a:pt x="10773" y="9039"/>
                      </a:cubicBezTo>
                      <a:cubicBezTo>
                        <a:pt x="10439" y="9398"/>
                        <a:pt x="10100" y="9753"/>
                        <a:pt x="9774" y="10121"/>
                      </a:cubicBezTo>
                      <a:cubicBezTo>
                        <a:pt x="9580" y="10339"/>
                        <a:pt x="9406" y="10573"/>
                        <a:pt x="9228" y="10804"/>
                      </a:cubicBezTo>
                      <a:cubicBezTo>
                        <a:pt x="9045" y="11039"/>
                        <a:pt x="8887" y="11294"/>
                        <a:pt x="8686" y="11513"/>
                      </a:cubicBezTo>
                      <a:cubicBezTo>
                        <a:pt x="8478" y="11738"/>
                        <a:pt x="8257" y="11958"/>
                        <a:pt x="7986" y="12117"/>
                      </a:cubicBezTo>
                      <a:cubicBezTo>
                        <a:pt x="7298" y="12517"/>
                        <a:pt x="6575" y="12825"/>
                        <a:pt x="5789" y="12952"/>
                      </a:cubicBezTo>
                      <a:cubicBezTo>
                        <a:pt x="5657" y="12974"/>
                        <a:pt x="5522" y="12981"/>
                        <a:pt x="5386" y="12981"/>
                      </a:cubicBezTo>
                      <a:cubicBezTo>
                        <a:pt x="5262" y="12981"/>
                        <a:pt x="5138" y="12975"/>
                        <a:pt x="5016" y="12972"/>
                      </a:cubicBezTo>
                      <a:cubicBezTo>
                        <a:pt x="4419" y="12957"/>
                        <a:pt x="3826" y="12906"/>
                        <a:pt x="3249" y="12738"/>
                      </a:cubicBezTo>
                      <a:cubicBezTo>
                        <a:pt x="2976" y="12658"/>
                        <a:pt x="2696" y="12600"/>
                        <a:pt x="2419" y="12534"/>
                      </a:cubicBezTo>
                      <a:cubicBezTo>
                        <a:pt x="2356" y="12519"/>
                        <a:pt x="2291" y="12516"/>
                        <a:pt x="2191" y="12502"/>
                      </a:cubicBezTo>
                      <a:lnTo>
                        <a:pt x="2191" y="12502"/>
                      </a:lnTo>
                      <a:cubicBezTo>
                        <a:pt x="2231" y="12565"/>
                        <a:pt x="2243" y="12600"/>
                        <a:pt x="2270" y="12621"/>
                      </a:cubicBezTo>
                      <a:cubicBezTo>
                        <a:pt x="2294" y="12642"/>
                        <a:pt x="2327" y="12654"/>
                        <a:pt x="2360" y="12661"/>
                      </a:cubicBezTo>
                      <a:cubicBezTo>
                        <a:pt x="2910" y="12783"/>
                        <a:pt x="3439" y="12990"/>
                        <a:pt x="4003" y="13042"/>
                      </a:cubicBezTo>
                      <a:cubicBezTo>
                        <a:pt x="4391" y="13078"/>
                        <a:pt x="4779" y="13114"/>
                        <a:pt x="5167" y="13114"/>
                      </a:cubicBezTo>
                      <a:cubicBezTo>
                        <a:pt x="5440" y="13114"/>
                        <a:pt x="5713" y="13096"/>
                        <a:pt x="5985" y="13047"/>
                      </a:cubicBezTo>
                      <a:cubicBezTo>
                        <a:pt x="6800" y="12900"/>
                        <a:pt x="7538" y="12564"/>
                        <a:pt x="8230" y="12121"/>
                      </a:cubicBezTo>
                      <a:cubicBezTo>
                        <a:pt x="8287" y="12085"/>
                        <a:pt x="8340" y="12046"/>
                        <a:pt x="8413" y="11998"/>
                      </a:cubicBezTo>
                      <a:cubicBezTo>
                        <a:pt x="8424" y="12051"/>
                        <a:pt x="8437" y="12091"/>
                        <a:pt x="8437" y="12132"/>
                      </a:cubicBezTo>
                      <a:cubicBezTo>
                        <a:pt x="8449" y="13650"/>
                        <a:pt x="8463" y="15168"/>
                        <a:pt x="8467" y="16688"/>
                      </a:cubicBezTo>
                      <a:cubicBezTo>
                        <a:pt x="8469" y="17085"/>
                        <a:pt x="8449" y="17482"/>
                        <a:pt x="8431" y="17880"/>
                      </a:cubicBezTo>
                      <a:cubicBezTo>
                        <a:pt x="8415" y="18289"/>
                        <a:pt x="8350" y="18396"/>
                        <a:pt x="7966" y="18516"/>
                      </a:cubicBezTo>
                      <a:cubicBezTo>
                        <a:pt x="7118" y="18778"/>
                        <a:pt x="6263" y="19019"/>
                        <a:pt x="5372" y="19095"/>
                      </a:cubicBezTo>
                      <a:cubicBezTo>
                        <a:pt x="5237" y="19107"/>
                        <a:pt x="5102" y="19112"/>
                        <a:pt x="4968" y="19112"/>
                      </a:cubicBezTo>
                      <a:cubicBezTo>
                        <a:pt x="4559" y="19112"/>
                        <a:pt x="4154" y="19063"/>
                        <a:pt x="3748" y="18996"/>
                      </a:cubicBezTo>
                      <a:cubicBezTo>
                        <a:pt x="3429" y="18944"/>
                        <a:pt x="3103" y="18912"/>
                        <a:pt x="2787" y="18842"/>
                      </a:cubicBezTo>
                      <a:cubicBezTo>
                        <a:pt x="2516" y="18781"/>
                        <a:pt x="2255" y="18681"/>
                        <a:pt x="1991" y="18597"/>
                      </a:cubicBezTo>
                      <a:cubicBezTo>
                        <a:pt x="1952" y="18585"/>
                        <a:pt x="1918" y="18565"/>
                        <a:pt x="1882" y="18547"/>
                      </a:cubicBezTo>
                      <a:cubicBezTo>
                        <a:pt x="1651" y="18438"/>
                        <a:pt x="1516" y="18306"/>
                        <a:pt x="1556" y="18001"/>
                      </a:cubicBezTo>
                      <a:cubicBezTo>
                        <a:pt x="1703" y="16873"/>
                        <a:pt x="1657" y="15737"/>
                        <a:pt x="1664" y="14604"/>
                      </a:cubicBezTo>
                      <a:cubicBezTo>
                        <a:pt x="1669" y="13889"/>
                        <a:pt x="1694" y="13173"/>
                        <a:pt x="1711" y="12445"/>
                      </a:cubicBezTo>
                      <a:cubicBezTo>
                        <a:pt x="1762" y="12453"/>
                        <a:pt x="1814" y="12459"/>
                        <a:pt x="1903" y="12471"/>
                      </a:cubicBezTo>
                      <a:cubicBezTo>
                        <a:pt x="1862" y="12414"/>
                        <a:pt x="1844" y="12384"/>
                        <a:pt x="1822" y="12358"/>
                      </a:cubicBezTo>
                      <a:cubicBezTo>
                        <a:pt x="1810" y="12343"/>
                        <a:pt x="1790" y="12333"/>
                        <a:pt x="1775" y="12321"/>
                      </a:cubicBezTo>
                      <a:cubicBezTo>
                        <a:pt x="1228" y="11943"/>
                        <a:pt x="1324" y="12025"/>
                        <a:pt x="1049" y="11416"/>
                      </a:cubicBezTo>
                      <a:cubicBezTo>
                        <a:pt x="656" y="10541"/>
                        <a:pt x="390" y="9626"/>
                        <a:pt x="206" y="8688"/>
                      </a:cubicBezTo>
                      <a:cubicBezTo>
                        <a:pt x="162" y="8463"/>
                        <a:pt x="146" y="8227"/>
                        <a:pt x="150" y="7996"/>
                      </a:cubicBezTo>
                      <a:cubicBezTo>
                        <a:pt x="158" y="7321"/>
                        <a:pt x="174" y="6645"/>
                        <a:pt x="203" y="5969"/>
                      </a:cubicBezTo>
                      <a:cubicBezTo>
                        <a:pt x="218" y="5593"/>
                        <a:pt x="273" y="5218"/>
                        <a:pt x="294" y="4841"/>
                      </a:cubicBezTo>
                      <a:cubicBezTo>
                        <a:pt x="303" y="4685"/>
                        <a:pt x="291" y="4521"/>
                        <a:pt x="252" y="4370"/>
                      </a:cubicBezTo>
                      <a:cubicBezTo>
                        <a:pt x="149" y="3965"/>
                        <a:pt x="123" y="3561"/>
                        <a:pt x="209" y="3150"/>
                      </a:cubicBezTo>
                      <a:cubicBezTo>
                        <a:pt x="275" y="2833"/>
                        <a:pt x="327" y="2514"/>
                        <a:pt x="389" y="2196"/>
                      </a:cubicBezTo>
                      <a:cubicBezTo>
                        <a:pt x="399" y="2145"/>
                        <a:pt x="422" y="2098"/>
                        <a:pt x="440" y="2047"/>
                      </a:cubicBezTo>
                      <a:cubicBezTo>
                        <a:pt x="830" y="2210"/>
                        <a:pt x="1214" y="2297"/>
                        <a:pt x="1594" y="2297"/>
                      </a:cubicBezTo>
                      <a:cubicBezTo>
                        <a:pt x="2059" y="2297"/>
                        <a:pt x="2519" y="2166"/>
                        <a:pt x="2976" y="1879"/>
                      </a:cubicBezTo>
                      <a:cubicBezTo>
                        <a:pt x="2983" y="1950"/>
                        <a:pt x="2997" y="1999"/>
                        <a:pt x="2992" y="2046"/>
                      </a:cubicBezTo>
                      <a:cubicBezTo>
                        <a:pt x="2965" y="2329"/>
                        <a:pt x="2926" y="2611"/>
                        <a:pt x="2904" y="2895"/>
                      </a:cubicBezTo>
                      <a:cubicBezTo>
                        <a:pt x="2892" y="3053"/>
                        <a:pt x="2893" y="3213"/>
                        <a:pt x="2908" y="3371"/>
                      </a:cubicBezTo>
                      <a:cubicBezTo>
                        <a:pt x="2917" y="3464"/>
                        <a:pt x="2943" y="3564"/>
                        <a:pt x="3052" y="3656"/>
                      </a:cubicBezTo>
                      <a:cubicBezTo>
                        <a:pt x="3052" y="3579"/>
                        <a:pt x="3066" y="3528"/>
                        <a:pt x="3051" y="3488"/>
                      </a:cubicBezTo>
                      <a:cubicBezTo>
                        <a:pt x="2992" y="3341"/>
                        <a:pt x="2991" y="3192"/>
                        <a:pt x="3010" y="3037"/>
                      </a:cubicBezTo>
                      <a:cubicBezTo>
                        <a:pt x="3055" y="2697"/>
                        <a:pt x="3096" y="2355"/>
                        <a:pt x="3138" y="2014"/>
                      </a:cubicBezTo>
                      <a:cubicBezTo>
                        <a:pt x="3141" y="1989"/>
                        <a:pt x="3153" y="1965"/>
                        <a:pt x="3166" y="1921"/>
                      </a:cubicBezTo>
                      <a:cubicBezTo>
                        <a:pt x="3638" y="2099"/>
                        <a:pt x="4088" y="2342"/>
                        <a:pt x="4603" y="2342"/>
                      </a:cubicBezTo>
                      <a:cubicBezTo>
                        <a:pt x="4649" y="2342"/>
                        <a:pt x="4697" y="2340"/>
                        <a:pt x="4745" y="2335"/>
                      </a:cubicBezTo>
                      <a:lnTo>
                        <a:pt x="4745" y="2335"/>
                      </a:lnTo>
                      <a:cubicBezTo>
                        <a:pt x="4637" y="2439"/>
                        <a:pt x="4509" y="2440"/>
                        <a:pt x="4380" y="2446"/>
                      </a:cubicBezTo>
                      <a:cubicBezTo>
                        <a:pt x="4367" y="2447"/>
                        <a:pt x="4354" y="2447"/>
                        <a:pt x="4341" y="2447"/>
                      </a:cubicBezTo>
                      <a:cubicBezTo>
                        <a:pt x="4297" y="2447"/>
                        <a:pt x="4253" y="2445"/>
                        <a:pt x="4206" y="2445"/>
                      </a:cubicBezTo>
                      <a:cubicBezTo>
                        <a:pt x="4135" y="2445"/>
                        <a:pt x="4057" y="2451"/>
                        <a:pt x="3967" y="2482"/>
                      </a:cubicBezTo>
                      <a:cubicBezTo>
                        <a:pt x="4042" y="2523"/>
                        <a:pt x="4077" y="2551"/>
                        <a:pt x="4114" y="2559"/>
                      </a:cubicBezTo>
                      <a:cubicBezTo>
                        <a:pt x="4183" y="2573"/>
                        <a:pt x="4249" y="2580"/>
                        <a:pt x="4315" y="2580"/>
                      </a:cubicBezTo>
                      <a:cubicBezTo>
                        <a:pt x="4547" y="2580"/>
                        <a:pt x="4764" y="2498"/>
                        <a:pt x="4974" y="2391"/>
                      </a:cubicBezTo>
                      <a:cubicBezTo>
                        <a:pt x="5162" y="2295"/>
                        <a:pt x="5349" y="2196"/>
                        <a:pt x="5531" y="2088"/>
                      </a:cubicBezTo>
                      <a:cubicBezTo>
                        <a:pt x="5673" y="2004"/>
                        <a:pt x="5805" y="1903"/>
                        <a:pt x="5951" y="1803"/>
                      </a:cubicBezTo>
                      <a:close/>
                      <a:moveTo>
                        <a:pt x="6831" y="0"/>
                      </a:moveTo>
                      <a:cubicBezTo>
                        <a:pt x="6496" y="0"/>
                        <a:pt x="6203" y="90"/>
                        <a:pt x="5966" y="349"/>
                      </a:cubicBezTo>
                      <a:cubicBezTo>
                        <a:pt x="5960" y="358"/>
                        <a:pt x="5942" y="358"/>
                        <a:pt x="5922" y="364"/>
                      </a:cubicBezTo>
                      <a:cubicBezTo>
                        <a:pt x="5844" y="313"/>
                        <a:pt x="5766" y="245"/>
                        <a:pt x="5678" y="206"/>
                      </a:cubicBezTo>
                      <a:cubicBezTo>
                        <a:pt x="5522" y="136"/>
                        <a:pt x="5363" y="41"/>
                        <a:pt x="5199" y="29"/>
                      </a:cubicBezTo>
                      <a:cubicBezTo>
                        <a:pt x="5029" y="16"/>
                        <a:pt x="4857" y="5"/>
                        <a:pt x="4685" y="5"/>
                      </a:cubicBezTo>
                      <a:cubicBezTo>
                        <a:pt x="4492" y="5"/>
                        <a:pt x="4300" y="19"/>
                        <a:pt x="4110" y="59"/>
                      </a:cubicBezTo>
                      <a:cubicBezTo>
                        <a:pt x="3730" y="142"/>
                        <a:pt x="3357" y="241"/>
                        <a:pt x="3141" y="614"/>
                      </a:cubicBezTo>
                      <a:cubicBezTo>
                        <a:pt x="3108" y="672"/>
                        <a:pt x="3060" y="694"/>
                        <a:pt x="3005" y="694"/>
                      </a:cubicBezTo>
                      <a:cubicBezTo>
                        <a:pt x="2982" y="694"/>
                        <a:pt x="2957" y="690"/>
                        <a:pt x="2932" y="683"/>
                      </a:cubicBezTo>
                      <a:cubicBezTo>
                        <a:pt x="2889" y="671"/>
                        <a:pt x="2845" y="653"/>
                        <a:pt x="2802" y="638"/>
                      </a:cubicBezTo>
                      <a:cubicBezTo>
                        <a:pt x="2506" y="539"/>
                        <a:pt x="2210" y="489"/>
                        <a:pt x="1915" y="489"/>
                      </a:cubicBezTo>
                      <a:cubicBezTo>
                        <a:pt x="1618" y="489"/>
                        <a:pt x="1322" y="539"/>
                        <a:pt x="1025" y="638"/>
                      </a:cubicBezTo>
                      <a:cubicBezTo>
                        <a:pt x="693" y="749"/>
                        <a:pt x="297" y="1276"/>
                        <a:pt x="288" y="1624"/>
                      </a:cubicBezTo>
                      <a:cubicBezTo>
                        <a:pt x="287" y="1663"/>
                        <a:pt x="302" y="1702"/>
                        <a:pt x="302" y="1741"/>
                      </a:cubicBezTo>
                      <a:cubicBezTo>
                        <a:pt x="299" y="1881"/>
                        <a:pt x="308" y="2020"/>
                        <a:pt x="284" y="2155"/>
                      </a:cubicBezTo>
                      <a:cubicBezTo>
                        <a:pt x="222" y="2535"/>
                        <a:pt x="147" y="2911"/>
                        <a:pt x="74" y="3288"/>
                      </a:cubicBezTo>
                      <a:cubicBezTo>
                        <a:pt x="14" y="3599"/>
                        <a:pt x="30" y="3908"/>
                        <a:pt x="98" y="4215"/>
                      </a:cubicBezTo>
                      <a:cubicBezTo>
                        <a:pt x="179" y="4589"/>
                        <a:pt x="168" y="4964"/>
                        <a:pt x="141" y="5344"/>
                      </a:cubicBezTo>
                      <a:cubicBezTo>
                        <a:pt x="84" y="6089"/>
                        <a:pt x="33" y="6838"/>
                        <a:pt x="12" y="7585"/>
                      </a:cubicBezTo>
                      <a:cubicBezTo>
                        <a:pt x="0" y="7975"/>
                        <a:pt x="23" y="8372"/>
                        <a:pt x="92" y="8754"/>
                      </a:cubicBezTo>
                      <a:cubicBezTo>
                        <a:pt x="263" y="9723"/>
                        <a:pt x="564" y="10657"/>
                        <a:pt x="966" y="11555"/>
                      </a:cubicBezTo>
                      <a:cubicBezTo>
                        <a:pt x="1103" y="11860"/>
                        <a:pt x="1247" y="12159"/>
                        <a:pt x="1565" y="12315"/>
                      </a:cubicBezTo>
                      <a:lnTo>
                        <a:pt x="1565" y="12408"/>
                      </a:lnTo>
                      <a:cubicBezTo>
                        <a:pt x="1549" y="13555"/>
                        <a:pt x="1519" y="14702"/>
                        <a:pt x="1522" y="15848"/>
                      </a:cubicBezTo>
                      <a:cubicBezTo>
                        <a:pt x="1526" y="16666"/>
                        <a:pt x="1459" y="17476"/>
                        <a:pt x="1402" y="18289"/>
                      </a:cubicBezTo>
                      <a:cubicBezTo>
                        <a:pt x="1397" y="18337"/>
                        <a:pt x="1429" y="18409"/>
                        <a:pt x="1468" y="18438"/>
                      </a:cubicBezTo>
                      <a:cubicBezTo>
                        <a:pt x="1612" y="18544"/>
                        <a:pt x="1756" y="18660"/>
                        <a:pt x="1916" y="18726"/>
                      </a:cubicBezTo>
                      <a:cubicBezTo>
                        <a:pt x="2179" y="18836"/>
                        <a:pt x="2449" y="18938"/>
                        <a:pt x="2728" y="18990"/>
                      </a:cubicBezTo>
                      <a:cubicBezTo>
                        <a:pt x="3274" y="19092"/>
                        <a:pt x="3826" y="19164"/>
                        <a:pt x="4377" y="19238"/>
                      </a:cubicBezTo>
                      <a:cubicBezTo>
                        <a:pt x="4577" y="19265"/>
                        <a:pt x="4777" y="19278"/>
                        <a:pt x="4977" y="19278"/>
                      </a:cubicBezTo>
                      <a:cubicBezTo>
                        <a:pt x="5241" y="19278"/>
                        <a:pt x="5505" y="19255"/>
                        <a:pt x="5765" y="19211"/>
                      </a:cubicBezTo>
                      <a:cubicBezTo>
                        <a:pt x="6253" y="19127"/>
                        <a:pt x="6737" y="19011"/>
                        <a:pt x="7219" y="18894"/>
                      </a:cubicBezTo>
                      <a:cubicBezTo>
                        <a:pt x="7528" y="18819"/>
                        <a:pt x="7831" y="18720"/>
                        <a:pt x="8134" y="18625"/>
                      </a:cubicBezTo>
                      <a:cubicBezTo>
                        <a:pt x="8403" y="18541"/>
                        <a:pt x="8562" y="18373"/>
                        <a:pt x="8551" y="18073"/>
                      </a:cubicBezTo>
                      <a:cubicBezTo>
                        <a:pt x="8550" y="18001"/>
                        <a:pt x="8575" y="17929"/>
                        <a:pt x="8577" y="17857"/>
                      </a:cubicBezTo>
                      <a:cubicBezTo>
                        <a:pt x="8593" y="16969"/>
                        <a:pt x="8613" y="16081"/>
                        <a:pt x="8620" y="15192"/>
                      </a:cubicBezTo>
                      <a:cubicBezTo>
                        <a:pt x="8625" y="14636"/>
                        <a:pt x="8614" y="14079"/>
                        <a:pt x="8605" y="13521"/>
                      </a:cubicBezTo>
                      <a:cubicBezTo>
                        <a:pt x="8598" y="13011"/>
                        <a:pt x="8583" y="12501"/>
                        <a:pt x="8569" y="11991"/>
                      </a:cubicBezTo>
                      <a:cubicBezTo>
                        <a:pt x="8566" y="11911"/>
                        <a:pt x="8598" y="11859"/>
                        <a:pt x="8652" y="11801"/>
                      </a:cubicBezTo>
                      <a:cubicBezTo>
                        <a:pt x="8773" y="11671"/>
                        <a:pt x="8884" y="11530"/>
                        <a:pt x="8991" y="11387"/>
                      </a:cubicBezTo>
                      <a:cubicBezTo>
                        <a:pt x="9237" y="11059"/>
                        <a:pt x="9460" y="10712"/>
                        <a:pt x="9725" y="10399"/>
                      </a:cubicBezTo>
                      <a:cubicBezTo>
                        <a:pt x="10098" y="9959"/>
                        <a:pt x="10497" y="9542"/>
                        <a:pt x="10887" y="9117"/>
                      </a:cubicBezTo>
                      <a:cubicBezTo>
                        <a:pt x="11310" y="8658"/>
                        <a:pt x="11633" y="8137"/>
                        <a:pt x="11860" y="7558"/>
                      </a:cubicBezTo>
                      <a:cubicBezTo>
                        <a:pt x="11876" y="7515"/>
                        <a:pt x="11893" y="7468"/>
                        <a:pt x="11891" y="7423"/>
                      </a:cubicBezTo>
                      <a:cubicBezTo>
                        <a:pt x="11884" y="7080"/>
                        <a:pt x="11891" y="6738"/>
                        <a:pt x="11789" y="6400"/>
                      </a:cubicBezTo>
                      <a:cubicBezTo>
                        <a:pt x="11641" y="5912"/>
                        <a:pt x="11507" y="5419"/>
                        <a:pt x="11397" y="4922"/>
                      </a:cubicBezTo>
                      <a:cubicBezTo>
                        <a:pt x="11322" y="4587"/>
                        <a:pt x="11294" y="4242"/>
                        <a:pt x="11253" y="3900"/>
                      </a:cubicBezTo>
                      <a:cubicBezTo>
                        <a:pt x="11228" y="3680"/>
                        <a:pt x="11133" y="3527"/>
                        <a:pt x="10907" y="3474"/>
                      </a:cubicBezTo>
                      <a:cubicBezTo>
                        <a:pt x="10856" y="3462"/>
                        <a:pt x="10808" y="3437"/>
                        <a:pt x="10758" y="3416"/>
                      </a:cubicBezTo>
                      <a:cubicBezTo>
                        <a:pt x="10675" y="3380"/>
                        <a:pt x="10595" y="3363"/>
                        <a:pt x="10516" y="3363"/>
                      </a:cubicBezTo>
                      <a:cubicBezTo>
                        <a:pt x="10391" y="3363"/>
                        <a:pt x="10270" y="3405"/>
                        <a:pt x="10154" y="3482"/>
                      </a:cubicBezTo>
                      <a:cubicBezTo>
                        <a:pt x="10095" y="3522"/>
                        <a:pt x="10035" y="3564"/>
                        <a:pt x="9957" y="3621"/>
                      </a:cubicBezTo>
                      <a:cubicBezTo>
                        <a:pt x="9851" y="3387"/>
                        <a:pt x="9926" y="3188"/>
                        <a:pt x="9978" y="2983"/>
                      </a:cubicBezTo>
                      <a:cubicBezTo>
                        <a:pt x="10011" y="2851"/>
                        <a:pt x="10133" y="2850"/>
                        <a:pt x="10220" y="2802"/>
                      </a:cubicBezTo>
                      <a:cubicBezTo>
                        <a:pt x="10449" y="2677"/>
                        <a:pt x="10676" y="2209"/>
                        <a:pt x="10628" y="1951"/>
                      </a:cubicBezTo>
                      <a:cubicBezTo>
                        <a:pt x="10622" y="1926"/>
                        <a:pt x="10616" y="1899"/>
                        <a:pt x="10605" y="1875"/>
                      </a:cubicBezTo>
                      <a:cubicBezTo>
                        <a:pt x="10463" y="1542"/>
                        <a:pt x="10269" y="1243"/>
                        <a:pt x="9986" y="1012"/>
                      </a:cubicBezTo>
                      <a:cubicBezTo>
                        <a:pt x="9796" y="856"/>
                        <a:pt x="9582" y="779"/>
                        <a:pt x="9346" y="779"/>
                      </a:cubicBezTo>
                      <a:cubicBezTo>
                        <a:pt x="9300" y="779"/>
                        <a:pt x="9253" y="782"/>
                        <a:pt x="9205" y="788"/>
                      </a:cubicBezTo>
                      <a:cubicBezTo>
                        <a:pt x="9129" y="797"/>
                        <a:pt x="9049" y="800"/>
                        <a:pt x="8980" y="805"/>
                      </a:cubicBezTo>
                      <a:cubicBezTo>
                        <a:pt x="8959" y="772"/>
                        <a:pt x="8946" y="757"/>
                        <a:pt x="8940" y="739"/>
                      </a:cubicBezTo>
                      <a:cubicBezTo>
                        <a:pt x="8866" y="484"/>
                        <a:pt x="8679" y="362"/>
                        <a:pt x="8440" y="274"/>
                      </a:cubicBezTo>
                      <a:cubicBezTo>
                        <a:pt x="7948" y="92"/>
                        <a:pt x="7441" y="25"/>
                        <a:pt x="6920" y="2"/>
                      </a:cubicBezTo>
                      <a:cubicBezTo>
                        <a:pt x="6890" y="1"/>
                        <a:pt x="6860" y="0"/>
                        <a:pt x="6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68;p33">
                  <a:extLst>
                    <a:ext uri="{FF2B5EF4-FFF2-40B4-BE49-F238E27FC236}">
                      <a16:creationId xmlns:a16="http://schemas.microsoft.com/office/drawing/2014/main" id="{35157F3D-363F-64D6-311D-D743BDFB3BFB}"/>
                    </a:ext>
                  </a:extLst>
                </p:cNvPr>
                <p:cNvSpPr/>
                <p:nvPr/>
              </p:nvSpPr>
              <p:spPr>
                <a:xfrm>
                  <a:off x="1738725" y="1334775"/>
                  <a:ext cx="127500" cy="27450"/>
                </a:xfrm>
                <a:custGeom>
                  <a:avLst/>
                  <a:gdLst/>
                  <a:ahLst/>
                  <a:cxnLst/>
                  <a:rect l="l" t="t" r="r" b="b"/>
                  <a:pathLst>
                    <a:path w="5100" h="1098" extrusionOk="0">
                      <a:moveTo>
                        <a:pt x="3575" y="1"/>
                      </a:moveTo>
                      <a:cubicBezTo>
                        <a:pt x="3056" y="1"/>
                        <a:pt x="2543" y="72"/>
                        <a:pt x="2031" y="166"/>
                      </a:cubicBezTo>
                      <a:cubicBezTo>
                        <a:pt x="1453" y="271"/>
                        <a:pt x="901" y="445"/>
                        <a:pt x="389" y="734"/>
                      </a:cubicBezTo>
                      <a:cubicBezTo>
                        <a:pt x="286" y="793"/>
                        <a:pt x="190" y="865"/>
                        <a:pt x="95" y="935"/>
                      </a:cubicBezTo>
                      <a:cubicBezTo>
                        <a:pt x="47" y="970"/>
                        <a:pt x="1" y="1013"/>
                        <a:pt x="47" y="1097"/>
                      </a:cubicBezTo>
                      <a:cubicBezTo>
                        <a:pt x="92" y="1072"/>
                        <a:pt x="137" y="1049"/>
                        <a:pt x="179" y="1021"/>
                      </a:cubicBezTo>
                      <a:lnTo>
                        <a:pt x="179" y="1022"/>
                      </a:lnTo>
                      <a:cubicBezTo>
                        <a:pt x="538" y="781"/>
                        <a:pt x="921" y="587"/>
                        <a:pt x="1330" y="448"/>
                      </a:cubicBezTo>
                      <a:cubicBezTo>
                        <a:pt x="2050" y="203"/>
                        <a:pt x="2796" y="103"/>
                        <a:pt x="3554" y="83"/>
                      </a:cubicBezTo>
                      <a:cubicBezTo>
                        <a:pt x="3583" y="83"/>
                        <a:pt x="3613" y="82"/>
                        <a:pt x="3642" y="82"/>
                      </a:cubicBezTo>
                      <a:cubicBezTo>
                        <a:pt x="3991" y="82"/>
                        <a:pt x="4334" y="124"/>
                        <a:pt x="4673" y="217"/>
                      </a:cubicBezTo>
                      <a:cubicBezTo>
                        <a:pt x="4813" y="256"/>
                        <a:pt x="4957" y="272"/>
                        <a:pt x="5099" y="298"/>
                      </a:cubicBezTo>
                      <a:cubicBezTo>
                        <a:pt x="4882" y="178"/>
                        <a:pt x="4324" y="47"/>
                        <a:pt x="4045" y="22"/>
                      </a:cubicBezTo>
                      <a:cubicBezTo>
                        <a:pt x="3887" y="7"/>
                        <a:pt x="3731" y="1"/>
                        <a:pt x="3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69;p33">
                  <a:extLst>
                    <a:ext uri="{FF2B5EF4-FFF2-40B4-BE49-F238E27FC236}">
                      <a16:creationId xmlns:a16="http://schemas.microsoft.com/office/drawing/2014/main" id="{CD0EB4F3-DC3B-52BD-286D-3CF3BAC36496}"/>
                    </a:ext>
                  </a:extLst>
                </p:cNvPr>
                <p:cNvSpPr/>
                <p:nvPr/>
              </p:nvSpPr>
              <p:spPr>
                <a:xfrm>
                  <a:off x="1782875" y="1349925"/>
                  <a:ext cx="65650" cy="11875"/>
                </a:xfrm>
                <a:custGeom>
                  <a:avLst/>
                  <a:gdLst/>
                  <a:ahLst/>
                  <a:cxnLst/>
                  <a:rect l="l" t="t" r="r" b="b"/>
                  <a:pathLst>
                    <a:path w="2626" h="475" extrusionOk="0">
                      <a:moveTo>
                        <a:pt x="2049" y="0"/>
                      </a:moveTo>
                      <a:cubicBezTo>
                        <a:pt x="1795" y="0"/>
                        <a:pt x="1539" y="3"/>
                        <a:pt x="1285" y="20"/>
                      </a:cubicBezTo>
                      <a:cubicBezTo>
                        <a:pt x="922" y="46"/>
                        <a:pt x="568" y="133"/>
                        <a:pt x="224" y="256"/>
                      </a:cubicBezTo>
                      <a:cubicBezTo>
                        <a:pt x="136" y="289"/>
                        <a:pt x="41" y="320"/>
                        <a:pt x="1" y="475"/>
                      </a:cubicBezTo>
                      <a:cubicBezTo>
                        <a:pt x="427" y="271"/>
                        <a:pt x="853" y="175"/>
                        <a:pt x="1285" y="131"/>
                      </a:cubicBezTo>
                      <a:cubicBezTo>
                        <a:pt x="1716" y="88"/>
                        <a:pt x="2152" y="79"/>
                        <a:pt x="2625" y="53"/>
                      </a:cubicBezTo>
                      <a:cubicBezTo>
                        <a:pt x="2508" y="31"/>
                        <a:pt x="2421" y="1"/>
                        <a:pt x="2336" y="1"/>
                      </a:cubicBezTo>
                      <a:cubicBezTo>
                        <a:pt x="2240" y="1"/>
                        <a:pt x="2145"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0;p33">
                  <a:extLst>
                    <a:ext uri="{FF2B5EF4-FFF2-40B4-BE49-F238E27FC236}">
                      <a16:creationId xmlns:a16="http://schemas.microsoft.com/office/drawing/2014/main" id="{1421B45D-20D0-AC8F-9CEF-4D13AD45F0A3}"/>
                    </a:ext>
                  </a:extLst>
                </p:cNvPr>
                <p:cNvSpPr/>
                <p:nvPr/>
              </p:nvSpPr>
              <p:spPr>
                <a:xfrm>
                  <a:off x="1713950" y="1304475"/>
                  <a:ext cx="25375" cy="5800"/>
                </a:xfrm>
                <a:custGeom>
                  <a:avLst/>
                  <a:gdLst/>
                  <a:ahLst/>
                  <a:cxnLst/>
                  <a:rect l="l" t="t" r="r" b="b"/>
                  <a:pathLst>
                    <a:path w="1015" h="232" extrusionOk="0">
                      <a:moveTo>
                        <a:pt x="1014" y="0"/>
                      </a:moveTo>
                      <a:lnTo>
                        <a:pt x="1014" y="0"/>
                      </a:lnTo>
                      <a:cubicBezTo>
                        <a:pt x="818" y="80"/>
                        <a:pt x="618" y="106"/>
                        <a:pt x="416" y="106"/>
                      </a:cubicBezTo>
                      <a:cubicBezTo>
                        <a:pt x="278" y="106"/>
                        <a:pt x="139" y="94"/>
                        <a:pt x="0" y="78"/>
                      </a:cubicBezTo>
                      <a:lnTo>
                        <a:pt x="0" y="78"/>
                      </a:lnTo>
                      <a:cubicBezTo>
                        <a:pt x="103" y="182"/>
                        <a:pt x="261" y="231"/>
                        <a:pt x="428" y="231"/>
                      </a:cubicBezTo>
                      <a:cubicBezTo>
                        <a:pt x="642" y="231"/>
                        <a:pt x="870" y="15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1;p33">
                  <a:extLst>
                    <a:ext uri="{FF2B5EF4-FFF2-40B4-BE49-F238E27FC236}">
                      <a16:creationId xmlns:a16="http://schemas.microsoft.com/office/drawing/2014/main" id="{F6D4ACA1-6170-CB54-4F02-AF1BE30A122E}"/>
                    </a:ext>
                  </a:extLst>
                </p:cNvPr>
                <p:cNvSpPr/>
                <p:nvPr/>
              </p:nvSpPr>
              <p:spPr>
                <a:xfrm>
                  <a:off x="1811425" y="1358575"/>
                  <a:ext cx="13150" cy="2475"/>
                </a:xfrm>
                <a:custGeom>
                  <a:avLst/>
                  <a:gdLst/>
                  <a:ahLst/>
                  <a:cxnLst/>
                  <a:rect l="l" t="t" r="r" b="b"/>
                  <a:pathLst>
                    <a:path w="526" h="99" extrusionOk="0">
                      <a:moveTo>
                        <a:pt x="397" y="1"/>
                      </a:moveTo>
                      <a:cubicBezTo>
                        <a:pt x="259" y="1"/>
                        <a:pt x="128" y="38"/>
                        <a:pt x="1" y="96"/>
                      </a:cubicBezTo>
                      <a:cubicBezTo>
                        <a:pt x="32" y="97"/>
                        <a:pt x="64" y="98"/>
                        <a:pt x="95" y="98"/>
                      </a:cubicBezTo>
                      <a:cubicBezTo>
                        <a:pt x="243" y="98"/>
                        <a:pt x="388" y="80"/>
                        <a:pt x="526" y="12"/>
                      </a:cubicBezTo>
                      <a:cubicBezTo>
                        <a:pt x="482" y="4"/>
                        <a:pt x="43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2;p33">
                  <a:extLst>
                    <a:ext uri="{FF2B5EF4-FFF2-40B4-BE49-F238E27FC236}">
                      <a16:creationId xmlns:a16="http://schemas.microsoft.com/office/drawing/2014/main" id="{1AEC8A90-1D81-B1B6-7FBA-2DD1729D1E9C}"/>
                    </a:ext>
                  </a:extLst>
                </p:cNvPr>
                <p:cNvSpPr/>
                <p:nvPr/>
              </p:nvSpPr>
              <p:spPr>
                <a:xfrm>
                  <a:off x="1796125" y="1314100"/>
                  <a:ext cx="3075" cy="1200"/>
                </a:xfrm>
                <a:custGeom>
                  <a:avLst/>
                  <a:gdLst/>
                  <a:ahLst/>
                  <a:cxnLst/>
                  <a:rect l="l" t="t" r="r" b="b"/>
                  <a:pathLst>
                    <a:path w="123" h="48" extrusionOk="0">
                      <a:moveTo>
                        <a:pt x="3" y="1"/>
                      </a:moveTo>
                      <a:cubicBezTo>
                        <a:pt x="2" y="16"/>
                        <a:pt x="0" y="31"/>
                        <a:pt x="0" y="47"/>
                      </a:cubicBezTo>
                      <a:cubicBezTo>
                        <a:pt x="41" y="46"/>
                        <a:pt x="82" y="43"/>
                        <a:pt x="122" y="41"/>
                      </a:cubicBezTo>
                      <a:lnTo>
                        <a:pt x="122" y="10"/>
                      </a:lnTo>
                      <a:cubicBezTo>
                        <a:pt x="82" y="7"/>
                        <a:pt x="43" y="4"/>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7" name="TextBox 726">
            <a:extLst>
              <a:ext uri="{FF2B5EF4-FFF2-40B4-BE49-F238E27FC236}">
                <a16:creationId xmlns:a16="http://schemas.microsoft.com/office/drawing/2014/main" id="{90D1DEF7-A0C1-E3BE-73B4-F36AB8451C8A}"/>
              </a:ext>
            </a:extLst>
          </p:cNvPr>
          <p:cNvSpPr txBox="1"/>
          <p:nvPr/>
        </p:nvSpPr>
        <p:spPr>
          <a:xfrm>
            <a:off x="2190387" y="2874067"/>
            <a:ext cx="6742976" cy="1815882"/>
          </a:xfrm>
          <a:prstGeom prst="rect">
            <a:avLst/>
          </a:prstGeom>
          <a:noFill/>
        </p:spPr>
        <p:txBody>
          <a:bodyPr wrap="square">
            <a:spAutoFit/>
          </a:bodyPr>
          <a:lstStyle/>
          <a:p>
            <a:pPr marL="0" indent="0">
              <a:buNone/>
            </a:pPr>
            <a:r>
              <a:rPr lang="en-US" b="1" dirty="0">
                <a:solidFill>
                  <a:schemeClr val="accent1">
                    <a:lumMod val="75000"/>
                  </a:schemeClr>
                </a:solidFill>
                <a:latin typeface="+mj-lt"/>
                <a:cs typeface="Times New Roman" panose="02020603050405020304" pitchFamily="18" charset="0"/>
              </a:rPr>
              <a:t>UNIQUE FEATURES  OF MY PROJECT</a:t>
            </a:r>
            <a:endParaRPr lang="en-US" sz="1600" b="1" i="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Accessibility: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usable for people of all ages and abilities. It will be simple to use and will not require special training or equipment other than a laptop/computer with a webcam</a:t>
            </a:r>
            <a:r>
              <a:rPr lang="en-US" sz="1400" b="1"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Accuracy: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built with accuracy in mind, enabling people ASL speakers to depend on it for reliable communication in all circumstances.</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Real-time Translation: </a:t>
            </a:r>
            <a:r>
              <a:rPr lang="en-US" sz="1400" dirty="0">
                <a:solidFill>
                  <a:schemeClr val="accent1">
                    <a:lumMod val="75000"/>
                  </a:schemeClr>
                </a:solidFill>
                <a:latin typeface="Times New Roman" panose="02020603050405020304" pitchFamily="18" charset="0"/>
                <a:cs typeface="Times New Roman" panose="02020603050405020304" pitchFamily="18" charset="0"/>
              </a:rPr>
              <a:t>This system will be designed to enable people who use ASL to join in conversations; it will be built to translate sign language into text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707"/>
        <p:cNvGrpSpPr/>
        <p:nvPr/>
      </p:nvGrpSpPr>
      <p:grpSpPr>
        <a:xfrm>
          <a:off x="0" y="0"/>
          <a:ext cx="0" cy="0"/>
          <a:chOff x="0" y="0"/>
          <a:chExt cx="0" cy="0"/>
        </a:xfrm>
      </p:grpSpPr>
      <p:sp>
        <p:nvSpPr>
          <p:cNvPr id="27" name="TextBox 26">
            <a:extLst>
              <a:ext uri="{FF2B5EF4-FFF2-40B4-BE49-F238E27FC236}">
                <a16:creationId xmlns:a16="http://schemas.microsoft.com/office/drawing/2014/main" id="{4384E838-46C8-D367-136F-A41B9CE82F90}"/>
              </a:ext>
            </a:extLst>
          </p:cNvPr>
          <p:cNvSpPr txBox="1"/>
          <p:nvPr/>
        </p:nvSpPr>
        <p:spPr>
          <a:xfrm>
            <a:off x="117987" y="761517"/>
            <a:ext cx="7565923" cy="1384995"/>
          </a:xfrm>
          <a:prstGeom prst="rect">
            <a:avLst/>
          </a:prstGeom>
          <a:noFill/>
        </p:spPr>
        <p:txBody>
          <a:bodyPr wrap="square">
            <a:spAutoFit/>
          </a:bodyPr>
          <a:lstStyle/>
          <a:p>
            <a:pPr marL="0" indent="0" algn="just">
              <a:buNone/>
            </a:pPr>
            <a:r>
              <a:rPr lang="en-US" sz="1400" b="1" dirty="0">
                <a:solidFill>
                  <a:srgbClr val="543C08"/>
                </a:solidFill>
                <a:latin typeface="Times New Roman" panose="02020603050405020304" pitchFamily="18" charset="0"/>
                <a:cs typeface="Times New Roman" panose="02020603050405020304" pitchFamily="18" charset="0"/>
              </a:rPr>
              <a:t>My sign language interpretation system would enhance communication, inclusivity, and understanding between ASL speakers and non-speakers in corporate, educational or various other settings.  For it could help a student with hearing loss to participate in an online class discussions or how it could help a deaf employee to communicate with their co-workers during meetings communicate with their peers. </a:t>
            </a:r>
            <a:r>
              <a:rPr lang="en-US" b="1" dirty="0">
                <a:solidFill>
                  <a:srgbClr val="543C08"/>
                </a:solidFill>
                <a:latin typeface="Times New Roman" panose="02020603050405020304" pitchFamily="18" charset="0"/>
                <a:cs typeface="Times New Roman" panose="02020603050405020304" pitchFamily="18" charset="0"/>
              </a:rPr>
              <a:t>It </a:t>
            </a:r>
            <a:r>
              <a:rPr lang="en-US" sz="1400" b="1" dirty="0">
                <a:solidFill>
                  <a:srgbClr val="543C08"/>
                </a:solidFill>
                <a:latin typeface="Times New Roman" panose="02020603050405020304" pitchFamily="18" charset="0"/>
                <a:cs typeface="Times New Roman" panose="02020603050405020304" pitchFamily="18" charset="0"/>
              </a:rPr>
              <a:t>has the potential to make a significant difference in the lives of ASL speakers By effectively addressing the following pain points: </a:t>
            </a:r>
          </a:p>
        </p:txBody>
      </p:sp>
      <p:sp>
        <p:nvSpPr>
          <p:cNvPr id="704" name="TextBox 703">
            <a:extLst>
              <a:ext uri="{FF2B5EF4-FFF2-40B4-BE49-F238E27FC236}">
                <a16:creationId xmlns:a16="http://schemas.microsoft.com/office/drawing/2014/main" id="{ABD33418-FC09-5230-CA47-73A9BF453DA1}"/>
              </a:ext>
            </a:extLst>
          </p:cNvPr>
          <p:cNvSpPr txBox="1"/>
          <p:nvPr/>
        </p:nvSpPr>
        <p:spPr>
          <a:xfrm>
            <a:off x="95865" y="2228400"/>
            <a:ext cx="9217741" cy="1815882"/>
          </a:xfrm>
          <a:prstGeom prst="rect">
            <a:avLst/>
          </a:prstGeom>
          <a:noFill/>
        </p:spPr>
        <p:txBody>
          <a:bodyPr wrap="square">
            <a:spAutoFit/>
          </a:bodyPr>
          <a:lstStyle/>
          <a:p>
            <a:pPr marL="0" indent="0">
              <a:buNone/>
            </a:pPr>
            <a:r>
              <a:rPr lang="en-US" sz="1400" b="1" dirty="0">
                <a:latin typeface="Times New Roman" panose="02020603050405020304" pitchFamily="18" charset="0"/>
                <a:cs typeface="Times New Roman" panose="02020603050405020304" pitchFamily="18" charset="0"/>
              </a:rPr>
              <a:t>Difficulty communicating with non-sign language users.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Real-time translation of sign language gestures into text for immediate understanding.</a:t>
            </a:r>
          </a:p>
          <a:p>
            <a:pPr marL="0" indent="0">
              <a:buNone/>
            </a:pPr>
            <a:r>
              <a:rPr lang="en-US" sz="1400" b="1" dirty="0">
                <a:latin typeface="Times New Roman" panose="02020603050405020304" pitchFamily="18" charset="0"/>
                <a:cs typeface="Times New Roman" panose="02020603050405020304" pitchFamily="18" charset="0"/>
              </a:rPr>
              <a:t>Challenges in effective collaboration during group discussions.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Text interpretations enable seamless collaboration for all participants, irrespective of sign language knowledge.</a:t>
            </a:r>
          </a:p>
          <a:p>
            <a:pPr marL="0" indent="0">
              <a:buNone/>
            </a:pPr>
            <a:r>
              <a:rPr lang="en-US" sz="1400" b="1" dirty="0">
                <a:latin typeface="Times New Roman" panose="02020603050405020304" pitchFamily="18" charset="0"/>
                <a:cs typeface="Times New Roman" panose="02020603050405020304" pitchFamily="18" charset="0"/>
              </a:rPr>
              <a:t>Lack of accessibility and accommodation for diverse communication needs.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Inclusive system accommodating varying language abilities, making virtual meetings accessible.</a:t>
            </a:r>
          </a:p>
          <a:p>
            <a:pPr marL="0" indent="0">
              <a:buNone/>
            </a:pPr>
            <a:r>
              <a:rPr lang="en-US" sz="1400" b="1" dirty="0">
                <a:latin typeface="Times New Roman" panose="02020603050405020304" pitchFamily="18" charset="0"/>
                <a:cs typeface="Times New Roman" panose="02020603050405020304" pitchFamily="18" charset="0"/>
              </a:rPr>
              <a:t>Difficulty multitasking while interpreting sign language.</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Eliminates the need for interpreters, allowing focus on other tasks while understanding conversations through text.</a:t>
            </a:r>
            <a:endParaRPr lang="en-IN" sz="300" dirty="0">
              <a:latin typeface="Times New Roman" panose="02020603050405020304" pitchFamily="18" charset="0"/>
              <a:cs typeface="Times New Roman" panose="02020603050405020304" pitchFamily="18" charset="0"/>
            </a:endParaRPr>
          </a:p>
        </p:txBody>
      </p:sp>
      <p:sp>
        <p:nvSpPr>
          <p:cNvPr id="706" name="Google Shape;293;p34">
            <a:extLst>
              <a:ext uri="{FF2B5EF4-FFF2-40B4-BE49-F238E27FC236}">
                <a16:creationId xmlns:a16="http://schemas.microsoft.com/office/drawing/2014/main" id="{07F00B69-B50E-C953-23B3-C9AAC4FA269A}"/>
              </a:ext>
            </a:extLst>
          </p:cNvPr>
          <p:cNvSpPr/>
          <p:nvPr/>
        </p:nvSpPr>
        <p:spPr>
          <a:xfrm>
            <a:off x="8108628" y="957801"/>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795" name="Google Shape;303;p34">
            <a:extLst>
              <a:ext uri="{FF2B5EF4-FFF2-40B4-BE49-F238E27FC236}">
                <a16:creationId xmlns:a16="http://schemas.microsoft.com/office/drawing/2014/main" id="{8003B503-BC8A-65C4-B81E-9E1238547D99}"/>
              </a:ext>
            </a:extLst>
          </p:cNvPr>
          <p:cNvGrpSpPr/>
          <p:nvPr/>
        </p:nvGrpSpPr>
        <p:grpSpPr>
          <a:xfrm>
            <a:off x="8384656" y="857598"/>
            <a:ext cx="641357" cy="1192832"/>
            <a:chOff x="3139799" y="2497374"/>
            <a:chExt cx="641357" cy="1192832"/>
          </a:xfrm>
        </p:grpSpPr>
        <p:sp>
          <p:nvSpPr>
            <p:cNvPr id="796" name="Google Shape;304;p34">
              <a:extLst>
                <a:ext uri="{FF2B5EF4-FFF2-40B4-BE49-F238E27FC236}">
                  <a16:creationId xmlns:a16="http://schemas.microsoft.com/office/drawing/2014/main" id="{28018448-A0F9-473A-18FE-CDEA2AACD0C8}"/>
                </a:ext>
              </a:extLst>
            </p:cNvPr>
            <p:cNvSpPr/>
            <p:nvPr/>
          </p:nvSpPr>
          <p:spPr>
            <a:xfrm>
              <a:off x="3139799" y="2497374"/>
              <a:ext cx="641205" cy="1192832"/>
            </a:xfrm>
            <a:custGeom>
              <a:avLst/>
              <a:gdLst/>
              <a:ahLst/>
              <a:cxnLst/>
              <a:rect l="l" t="t" r="r" b="b"/>
              <a:pathLst>
                <a:path w="10435" h="19413" extrusionOk="0">
                  <a:moveTo>
                    <a:pt x="987" y="1"/>
                  </a:moveTo>
                  <a:cubicBezTo>
                    <a:pt x="683" y="1"/>
                    <a:pt x="444" y="138"/>
                    <a:pt x="332" y="426"/>
                  </a:cubicBezTo>
                  <a:cubicBezTo>
                    <a:pt x="290" y="532"/>
                    <a:pt x="253" y="643"/>
                    <a:pt x="227" y="756"/>
                  </a:cubicBezTo>
                  <a:cubicBezTo>
                    <a:pt x="100" y="1330"/>
                    <a:pt x="94" y="1914"/>
                    <a:pt x="118" y="2501"/>
                  </a:cubicBezTo>
                  <a:cubicBezTo>
                    <a:pt x="143" y="3111"/>
                    <a:pt x="169" y="3724"/>
                    <a:pt x="193" y="4334"/>
                  </a:cubicBezTo>
                  <a:cubicBezTo>
                    <a:pt x="217" y="4960"/>
                    <a:pt x="242" y="5584"/>
                    <a:pt x="257" y="6210"/>
                  </a:cubicBezTo>
                  <a:cubicBezTo>
                    <a:pt x="263" y="6535"/>
                    <a:pt x="262" y="6863"/>
                    <a:pt x="233" y="7187"/>
                  </a:cubicBezTo>
                  <a:cubicBezTo>
                    <a:pt x="200" y="7580"/>
                    <a:pt x="128" y="7968"/>
                    <a:pt x="82" y="8360"/>
                  </a:cubicBezTo>
                  <a:cubicBezTo>
                    <a:pt x="53" y="8615"/>
                    <a:pt x="1" y="8878"/>
                    <a:pt x="29" y="9128"/>
                  </a:cubicBezTo>
                  <a:cubicBezTo>
                    <a:pt x="92" y="9688"/>
                    <a:pt x="224" y="10235"/>
                    <a:pt x="470" y="10749"/>
                  </a:cubicBezTo>
                  <a:cubicBezTo>
                    <a:pt x="457" y="10683"/>
                    <a:pt x="443" y="10617"/>
                    <a:pt x="430" y="10551"/>
                  </a:cubicBezTo>
                  <a:lnTo>
                    <a:pt x="430" y="10551"/>
                  </a:lnTo>
                  <a:lnTo>
                    <a:pt x="569" y="10951"/>
                  </a:lnTo>
                  <a:cubicBezTo>
                    <a:pt x="535" y="10881"/>
                    <a:pt x="500" y="10812"/>
                    <a:pt x="464" y="10743"/>
                  </a:cubicBezTo>
                  <a:lnTo>
                    <a:pt x="464" y="10743"/>
                  </a:lnTo>
                  <a:cubicBezTo>
                    <a:pt x="481" y="10821"/>
                    <a:pt x="485" y="10906"/>
                    <a:pt x="517" y="10980"/>
                  </a:cubicBezTo>
                  <a:cubicBezTo>
                    <a:pt x="641" y="11266"/>
                    <a:pt x="767" y="11551"/>
                    <a:pt x="910" y="11829"/>
                  </a:cubicBezTo>
                  <a:cubicBezTo>
                    <a:pt x="950" y="11911"/>
                    <a:pt x="980" y="11982"/>
                    <a:pt x="980" y="12075"/>
                  </a:cubicBezTo>
                  <a:cubicBezTo>
                    <a:pt x="985" y="12870"/>
                    <a:pt x="991" y="13665"/>
                    <a:pt x="998" y="14461"/>
                  </a:cubicBezTo>
                  <a:cubicBezTo>
                    <a:pt x="1001" y="14759"/>
                    <a:pt x="994" y="15061"/>
                    <a:pt x="1019" y="15358"/>
                  </a:cubicBezTo>
                  <a:cubicBezTo>
                    <a:pt x="1086" y="16105"/>
                    <a:pt x="1099" y="16851"/>
                    <a:pt x="1095" y="17600"/>
                  </a:cubicBezTo>
                  <a:cubicBezTo>
                    <a:pt x="1092" y="18060"/>
                    <a:pt x="1096" y="18063"/>
                    <a:pt x="1456" y="18351"/>
                  </a:cubicBezTo>
                  <a:cubicBezTo>
                    <a:pt x="1494" y="18381"/>
                    <a:pt x="1531" y="18411"/>
                    <a:pt x="1572" y="18435"/>
                  </a:cubicBezTo>
                  <a:cubicBezTo>
                    <a:pt x="1900" y="18629"/>
                    <a:pt x="2224" y="18825"/>
                    <a:pt x="2556" y="19013"/>
                  </a:cubicBezTo>
                  <a:cubicBezTo>
                    <a:pt x="2661" y="19073"/>
                    <a:pt x="2778" y="19121"/>
                    <a:pt x="2895" y="19148"/>
                  </a:cubicBezTo>
                  <a:cubicBezTo>
                    <a:pt x="3233" y="19226"/>
                    <a:pt x="3572" y="19297"/>
                    <a:pt x="3914" y="19358"/>
                  </a:cubicBezTo>
                  <a:cubicBezTo>
                    <a:pt x="4119" y="19395"/>
                    <a:pt x="4327" y="19413"/>
                    <a:pt x="4535" y="19413"/>
                  </a:cubicBezTo>
                  <a:cubicBezTo>
                    <a:pt x="4652" y="19413"/>
                    <a:pt x="4770" y="19407"/>
                    <a:pt x="4888" y="19396"/>
                  </a:cubicBezTo>
                  <a:cubicBezTo>
                    <a:pt x="5512" y="19334"/>
                    <a:pt x="6095" y="19132"/>
                    <a:pt x="6666" y="18890"/>
                  </a:cubicBezTo>
                  <a:cubicBezTo>
                    <a:pt x="6870" y="18803"/>
                    <a:pt x="7062" y="18681"/>
                    <a:pt x="7252" y="18564"/>
                  </a:cubicBezTo>
                  <a:cubicBezTo>
                    <a:pt x="7389" y="18480"/>
                    <a:pt x="7453" y="18347"/>
                    <a:pt x="7449" y="18185"/>
                  </a:cubicBezTo>
                  <a:cubicBezTo>
                    <a:pt x="7446" y="18075"/>
                    <a:pt x="7440" y="17967"/>
                    <a:pt x="7434" y="17858"/>
                  </a:cubicBezTo>
                  <a:cubicBezTo>
                    <a:pt x="7416" y="17438"/>
                    <a:pt x="7384" y="17017"/>
                    <a:pt x="7381" y="16596"/>
                  </a:cubicBezTo>
                  <a:cubicBezTo>
                    <a:pt x="7378" y="15774"/>
                    <a:pt x="7392" y="14951"/>
                    <a:pt x="7398" y="14129"/>
                  </a:cubicBezTo>
                  <a:cubicBezTo>
                    <a:pt x="7399" y="14002"/>
                    <a:pt x="7398" y="13873"/>
                    <a:pt x="7398" y="13761"/>
                  </a:cubicBezTo>
                  <a:cubicBezTo>
                    <a:pt x="7578" y="13650"/>
                    <a:pt x="7743" y="13547"/>
                    <a:pt x="7908" y="13442"/>
                  </a:cubicBezTo>
                  <a:cubicBezTo>
                    <a:pt x="8321" y="13178"/>
                    <a:pt x="8741" y="12921"/>
                    <a:pt x="9075" y="12555"/>
                  </a:cubicBezTo>
                  <a:cubicBezTo>
                    <a:pt x="9188" y="12432"/>
                    <a:pt x="9288" y="12291"/>
                    <a:pt x="9366" y="12144"/>
                  </a:cubicBezTo>
                  <a:cubicBezTo>
                    <a:pt x="9701" y="11518"/>
                    <a:pt x="9961" y="10863"/>
                    <a:pt x="10124" y="10171"/>
                  </a:cubicBezTo>
                  <a:cubicBezTo>
                    <a:pt x="10142" y="10091"/>
                    <a:pt x="10169" y="10013"/>
                    <a:pt x="10198" y="9937"/>
                  </a:cubicBezTo>
                  <a:cubicBezTo>
                    <a:pt x="10435" y="9326"/>
                    <a:pt x="10304" y="8753"/>
                    <a:pt x="9962" y="8234"/>
                  </a:cubicBezTo>
                  <a:cubicBezTo>
                    <a:pt x="9485" y="7506"/>
                    <a:pt x="8970" y="6804"/>
                    <a:pt x="8471" y="6090"/>
                  </a:cubicBezTo>
                  <a:cubicBezTo>
                    <a:pt x="8330" y="5889"/>
                    <a:pt x="8266" y="5810"/>
                    <a:pt x="8141" y="5810"/>
                  </a:cubicBezTo>
                  <a:cubicBezTo>
                    <a:pt x="8071" y="5810"/>
                    <a:pt x="7982" y="5835"/>
                    <a:pt x="7849" y="5877"/>
                  </a:cubicBezTo>
                  <a:cubicBezTo>
                    <a:pt x="7812" y="5889"/>
                    <a:pt x="7779" y="5897"/>
                    <a:pt x="7748" y="5897"/>
                  </a:cubicBezTo>
                  <a:cubicBezTo>
                    <a:pt x="7692" y="5897"/>
                    <a:pt x="7647" y="5871"/>
                    <a:pt x="7612" y="5800"/>
                  </a:cubicBezTo>
                  <a:lnTo>
                    <a:pt x="7614" y="5800"/>
                  </a:lnTo>
                  <a:cubicBezTo>
                    <a:pt x="7567" y="5703"/>
                    <a:pt x="7482" y="5656"/>
                    <a:pt x="7384" y="5611"/>
                  </a:cubicBezTo>
                  <a:cubicBezTo>
                    <a:pt x="7281" y="5562"/>
                    <a:pt x="7179" y="5534"/>
                    <a:pt x="7077" y="5534"/>
                  </a:cubicBezTo>
                  <a:cubicBezTo>
                    <a:pt x="6991" y="5534"/>
                    <a:pt x="6905" y="5554"/>
                    <a:pt x="6817" y="5599"/>
                  </a:cubicBezTo>
                  <a:cubicBezTo>
                    <a:pt x="6796" y="5611"/>
                    <a:pt x="6766" y="5608"/>
                    <a:pt x="6730" y="5614"/>
                  </a:cubicBezTo>
                  <a:cubicBezTo>
                    <a:pt x="6688" y="5551"/>
                    <a:pt x="6646" y="5491"/>
                    <a:pt x="6609" y="5428"/>
                  </a:cubicBezTo>
                  <a:cubicBezTo>
                    <a:pt x="6463" y="5185"/>
                    <a:pt x="6256" y="5035"/>
                    <a:pt x="5972" y="5003"/>
                  </a:cubicBezTo>
                  <a:cubicBezTo>
                    <a:pt x="5776" y="4982"/>
                    <a:pt x="5579" y="4964"/>
                    <a:pt x="5383" y="4961"/>
                  </a:cubicBezTo>
                  <a:cubicBezTo>
                    <a:pt x="5380" y="4961"/>
                    <a:pt x="5376" y="4961"/>
                    <a:pt x="5373" y="4961"/>
                  </a:cubicBezTo>
                  <a:cubicBezTo>
                    <a:pt x="5080" y="4961"/>
                    <a:pt x="4845" y="5096"/>
                    <a:pt x="4657" y="5317"/>
                  </a:cubicBezTo>
                  <a:cubicBezTo>
                    <a:pt x="4592" y="5392"/>
                    <a:pt x="4526" y="5469"/>
                    <a:pt x="4448" y="5560"/>
                  </a:cubicBezTo>
                  <a:cubicBezTo>
                    <a:pt x="4181" y="5330"/>
                    <a:pt x="3880" y="5207"/>
                    <a:pt x="3531" y="5207"/>
                  </a:cubicBezTo>
                  <a:cubicBezTo>
                    <a:pt x="3524" y="5207"/>
                    <a:pt x="3518" y="5207"/>
                    <a:pt x="3512" y="5208"/>
                  </a:cubicBezTo>
                  <a:cubicBezTo>
                    <a:pt x="3164" y="5212"/>
                    <a:pt x="2829" y="5262"/>
                    <a:pt x="2529" y="5515"/>
                  </a:cubicBezTo>
                  <a:cubicBezTo>
                    <a:pt x="2494" y="5374"/>
                    <a:pt x="2457" y="5272"/>
                    <a:pt x="2445" y="5166"/>
                  </a:cubicBezTo>
                  <a:cubicBezTo>
                    <a:pt x="2382" y="4652"/>
                    <a:pt x="2319" y="4141"/>
                    <a:pt x="2269" y="3626"/>
                  </a:cubicBezTo>
                  <a:cubicBezTo>
                    <a:pt x="2205" y="2943"/>
                    <a:pt x="2149" y="2258"/>
                    <a:pt x="2095" y="1574"/>
                  </a:cubicBezTo>
                  <a:cubicBezTo>
                    <a:pt x="2070" y="1260"/>
                    <a:pt x="1990" y="957"/>
                    <a:pt x="1881" y="664"/>
                  </a:cubicBezTo>
                  <a:cubicBezTo>
                    <a:pt x="1732" y="271"/>
                    <a:pt x="1474" y="19"/>
                    <a:pt x="1021" y="1"/>
                  </a:cubicBezTo>
                  <a:cubicBezTo>
                    <a:pt x="1010" y="1"/>
                    <a:pt x="998" y="1"/>
                    <a:pt x="98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305;p34">
              <a:extLst>
                <a:ext uri="{FF2B5EF4-FFF2-40B4-BE49-F238E27FC236}">
                  <a16:creationId xmlns:a16="http://schemas.microsoft.com/office/drawing/2014/main" id="{645A9C8E-EEFE-D3F4-9079-D4F6E240B740}"/>
                </a:ext>
              </a:extLst>
            </p:cNvPr>
            <p:cNvGrpSpPr/>
            <p:nvPr/>
          </p:nvGrpSpPr>
          <p:grpSpPr>
            <a:xfrm>
              <a:off x="3139951" y="2497374"/>
              <a:ext cx="641205" cy="1192832"/>
              <a:chOff x="2365250" y="1942625"/>
              <a:chExt cx="260875" cy="485325"/>
            </a:xfrm>
          </p:grpSpPr>
          <p:sp>
            <p:nvSpPr>
              <p:cNvPr id="798" name="Google Shape;306;p34">
                <a:extLst>
                  <a:ext uri="{FF2B5EF4-FFF2-40B4-BE49-F238E27FC236}">
                    <a16:creationId xmlns:a16="http://schemas.microsoft.com/office/drawing/2014/main" id="{9CF2077D-3FD1-80D6-F44F-CC07E6E6DF45}"/>
                  </a:ext>
                </a:extLst>
              </p:cNvPr>
              <p:cNvSpPr/>
              <p:nvPr/>
            </p:nvSpPr>
            <p:spPr>
              <a:xfrm>
                <a:off x="2520450" y="2084250"/>
                <a:ext cx="51500" cy="128850"/>
              </a:xfrm>
              <a:custGeom>
                <a:avLst/>
                <a:gdLst/>
                <a:ahLst/>
                <a:cxnLst/>
                <a:rect l="l" t="t" r="r" b="b"/>
                <a:pathLst>
                  <a:path w="2060" h="5154" extrusionOk="0">
                    <a:moveTo>
                      <a:pt x="847" y="1"/>
                    </a:moveTo>
                    <a:cubicBezTo>
                      <a:pt x="825" y="1"/>
                      <a:pt x="804" y="3"/>
                      <a:pt x="784" y="6"/>
                    </a:cubicBezTo>
                    <a:lnTo>
                      <a:pt x="784" y="8"/>
                    </a:lnTo>
                    <a:cubicBezTo>
                      <a:pt x="630" y="35"/>
                      <a:pt x="574" y="116"/>
                      <a:pt x="612" y="267"/>
                    </a:cubicBezTo>
                    <a:cubicBezTo>
                      <a:pt x="691" y="582"/>
                      <a:pt x="768" y="899"/>
                      <a:pt x="853" y="1213"/>
                    </a:cubicBezTo>
                    <a:cubicBezTo>
                      <a:pt x="940" y="1520"/>
                      <a:pt x="964" y="1835"/>
                      <a:pt x="904" y="2141"/>
                    </a:cubicBezTo>
                    <a:cubicBezTo>
                      <a:pt x="798" y="2681"/>
                      <a:pt x="669" y="3217"/>
                      <a:pt x="442" y="3723"/>
                    </a:cubicBezTo>
                    <a:cubicBezTo>
                      <a:pt x="299" y="4045"/>
                      <a:pt x="154" y="4368"/>
                      <a:pt x="1" y="4709"/>
                    </a:cubicBezTo>
                    <a:cubicBezTo>
                      <a:pt x="101" y="4817"/>
                      <a:pt x="184" y="4916"/>
                      <a:pt x="278" y="5003"/>
                    </a:cubicBezTo>
                    <a:cubicBezTo>
                      <a:pt x="387" y="5104"/>
                      <a:pt x="513" y="5153"/>
                      <a:pt x="641" y="5153"/>
                    </a:cubicBezTo>
                    <a:cubicBezTo>
                      <a:pt x="758" y="5153"/>
                      <a:pt x="876" y="5111"/>
                      <a:pt x="984" y="5028"/>
                    </a:cubicBezTo>
                    <a:cubicBezTo>
                      <a:pt x="1038" y="4986"/>
                      <a:pt x="1089" y="4941"/>
                      <a:pt x="1147" y="4907"/>
                    </a:cubicBezTo>
                    <a:cubicBezTo>
                      <a:pt x="1504" y="4700"/>
                      <a:pt x="1755" y="4389"/>
                      <a:pt x="1984" y="4056"/>
                    </a:cubicBezTo>
                    <a:cubicBezTo>
                      <a:pt x="2052" y="3958"/>
                      <a:pt x="2059" y="3868"/>
                      <a:pt x="2035" y="3751"/>
                    </a:cubicBezTo>
                    <a:cubicBezTo>
                      <a:pt x="1980" y="3489"/>
                      <a:pt x="1825" y="3283"/>
                      <a:pt x="1686" y="3066"/>
                    </a:cubicBezTo>
                    <a:cubicBezTo>
                      <a:pt x="1300" y="2473"/>
                      <a:pt x="1089" y="1834"/>
                      <a:pt x="1212" y="1118"/>
                    </a:cubicBezTo>
                    <a:cubicBezTo>
                      <a:pt x="1243" y="924"/>
                      <a:pt x="1312" y="738"/>
                      <a:pt x="1356" y="546"/>
                    </a:cubicBezTo>
                    <a:cubicBezTo>
                      <a:pt x="1372" y="471"/>
                      <a:pt x="1386" y="381"/>
                      <a:pt x="1360" y="312"/>
                    </a:cubicBezTo>
                    <a:cubicBezTo>
                      <a:pt x="1298" y="142"/>
                      <a:pt x="1044" y="1"/>
                      <a:pt x="84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07;p34">
                <a:extLst>
                  <a:ext uri="{FF2B5EF4-FFF2-40B4-BE49-F238E27FC236}">
                    <a16:creationId xmlns:a16="http://schemas.microsoft.com/office/drawing/2014/main" id="{5891D909-D899-3EC2-BF7E-EF036824740F}"/>
                  </a:ext>
                </a:extLst>
              </p:cNvPr>
              <p:cNvSpPr/>
              <p:nvPr/>
            </p:nvSpPr>
            <p:spPr>
              <a:xfrm>
                <a:off x="2367875" y="1945500"/>
                <a:ext cx="253175" cy="478450"/>
              </a:xfrm>
              <a:custGeom>
                <a:avLst/>
                <a:gdLst/>
                <a:ahLst/>
                <a:cxnLst/>
                <a:rect l="l" t="t" r="r" b="b"/>
                <a:pathLst>
                  <a:path w="10127" h="19138" extrusionOk="0">
                    <a:moveTo>
                      <a:pt x="867" y="0"/>
                    </a:moveTo>
                    <a:cubicBezTo>
                      <a:pt x="759" y="0"/>
                      <a:pt x="656" y="22"/>
                      <a:pt x="579" y="69"/>
                    </a:cubicBezTo>
                    <a:cubicBezTo>
                      <a:pt x="471" y="137"/>
                      <a:pt x="378" y="209"/>
                      <a:pt x="338" y="332"/>
                    </a:cubicBezTo>
                    <a:cubicBezTo>
                      <a:pt x="290" y="474"/>
                      <a:pt x="234" y="614"/>
                      <a:pt x="203" y="759"/>
                    </a:cubicBezTo>
                    <a:cubicBezTo>
                      <a:pt x="90" y="1253"/>
                      <a:pt x="93" y="1754"/>
                      <a:pt x="116" y="2257"/>
                    </a:cubicBezTo>
                    <a:cubicBezTo>
                      <a:pt x="143" y="2915"/>
                      <a:pt x="171" y="3574"/>
                      <a:pt x="195" y="4233"/>
                    </a:cubicBezTo>
                    <a:cubicBezTo>
                      <a:pt x="215" y="4762"/>
                      <a:pt x="228" y="5292"/>
                      <a:pt x="245" y="5822"/>
                    </a:cubicBezTo>
                    <a:cubicBezTo>
                      <a:pt x="266" y="6474"/>
                      <a:pt x="263" y="7126"/>
                      <a:pt x="168" y="7774"/>
                    </a:cubicBezTo>
                    <a:cubicBezTo>
                      <a:pt x="120" y="8110"/>
                      <a:pt x="71" y="8446"/>
                      <a:pt x="23" y="8782"/>
                    </a:cubicBezTo>
                    <a:cubicBezTo>
                      <a:pt x="14" y="8850"/>
                      <a:pt x="0" y="8920"/>
                      <a:pt x="14" y="8985"/>
                    </a:cubicBezTo>
                    <a:cubicBezTo>
                      <a:pt x="99" y="9403"/>
                      <a:pt x="192" y="9820"/>
                      <a:pt x="282" y="10238"/>
                    </a:cubicBezTo>
                    <a:cubicBezTo>
                      <a:pt x="296" y="10304"/>
                      <a:pt x="309" y="10371"/>
                      <a:pt x="324" y="10437"/>
                    </a:cubicBezTo>
                    <a:lnTo>
                      <a:pt x="462" y="10839"/>
                    </a:lnTo>
                    <a:cubicBezTo>
                      <a:pt x="545" y="11004"/>
                      <a:pt x="627" y="11169"/>
                      <a:pt x="717" y="11331"/>
                    </a:cubicBezTo>
                    <a:cubicBezTo>
                      <a:pt x="812" y="11502"/>
                      <a:pt x="906" y="11679"/>
                      <a:pt x="1034" y="11825"/>
                    </a:cubicBezTo>
                    <a:lnTo>
                      <a:pt x="1035" y="11825"/>
                    </a:lnTo>
                    <a:cubicBezTo>
                      <a:pt x="1311" y="12143"/>
                      <a:pt x="1604" y="12448"/>
                      <a:pt x="1897" y="12751"/>
                    </a:cubicBezTo>
                    <a:cubicBezTo>
                      <a:pt x="2353" y="13225"/>
                      <a:pt x="2854" y="13637"/>
                      <a:pt x="3484" y="13864"/>
                    </a:cubicBezTo>
                    <a:cubicBezTo>
                      <a:pt x="3511" y="13875"/>
                      <a:pt x="3529" y="13912"/>
                      <a:pt x="3550" y="13938"/>
                    </a:cubicBezTo>
                    <a:cubicBezTo>
                      <a:pt x="3522" y="13943"/>
                      <a:pt x="3494" y="13945"/>
                      <a:pt x="3469" y="13945"/>
                    </a:cubicBezTo>
                    <a:cubicBezTo>
                      <a:pt x="3409" y="13945"/>
                      <a:pt x="3355" y="13933"/>
                      <a:pt x="3303" y="13915"/>
                    </a:cubicBezTo>
                    <a:cubicBezTo>
                      <a:pt x="2989" y="13812"/>
                      <a:pt x="2710" y="13646"/>
                      <a:pt x="2453" y="13439"/>
                    </a:cubicBezTo>
                    <a:cubicBezTo>
                      <a:pt x="1982" y="13055"/>
                      <a:pt x="1573" y="12610"/>
                      <a:pt x="1163" y="12164"/>
                    </a:cubicBezTo>
                    <a:cubicBezTo>
                      <a:pt x="1125" y="12124"/>
                      <a:pt x="1083" y="12085"/>
                      <a:pt x="1023" y="12026"/>
                    </a:cubicBezTo>
                    <a:lnTo>
                      <a:pt x="1023" y="12628"/>
                    </a:lnTo>
                    <a:cubicBezTo>
                      <a:pt x="1026" y="13295"/>
                      <a:pt x="1010" y="13963"/>
                      <a:pt x="1035" y="14628"/>
                    </a:cubicBezTo>
                    <a:cubicBezTo>
                      <a:pt x="1073" y="15593"/>
                      <a:pt x="1163" y="16556"/>
                      <a:pt x="1131" y="17522"/>
                    </a:cubicBezTo>
                    <a:cubicBezTo>
                      <a:pt x="1122" y="17780"/>
                      <a:pt x="1220" y="17950"/>
                      <a:pt x="1411" y="18091"/>
                    </a:cubicBezTo>
                    <a:cubicBezTo>
                      <a:pt x="1460" y="18127"/>
                      <a:pt x="1508" y="18166"/>
                      <a:pt x="1561" y="18197"/>
                    </a:cubicBezTo>
                    <a:cubicBezTo>
                      <a:pt x="1835" y="18361"/>
                      <a:pt x="2113" y="18518"/>
                      <a:pt x="2384" y="18688"/>
                    </a:cubicBezTo>
                    <a:cubicBezTo>
                      <a:pt x="2717" y="18895"/>
                      <a:pt x="3100" y="18943"/>
                      <a:pt x="3469" y="19026"/>
                    </a:cubicBezTo>
                    <a:cubicBezTo>
                      <a:pt x="3772" y="19094"/>
                      <a:pt x="4081" y="19137"/>
                      <a:pt x="4392" y="19137"/>
                    </a:cubicBezTo>
                    <a:cubicBezTo>
                      <a:pt x="4503" y="19137"/>
                      <a:pt x="4614" y="19132"/>
                      <a:pt x="4725" y="19120"/>
                    </a:cubicBezTo>
                    <a:cubicBezTo>
                      <a:pt x="5480" y="19041"/>
                      <a:pt x="6177" y="18785"/>
                      <a:pt x="6850" y="18443"/>
                    </a:cubicBezTo>
                    <a:cubicBezTo>
                      <a:pt x="7114" y="18308"/>
                      <a:pt x="7211" y="18119"/>
                      <a:pt x="7180" y="17837"/>
                    </a:cubicBezTo>
                    <a:cubicBezTo>
                      <a:pt x="7121" y="17324"/>
                      <a:pt x="7124" y="16806"/>
                      <a:pt x="7130" y="16289"/>
                    </a:cubicBezTo>
                    <a:cubicBezTo>
                      <a:pt x="7139" y="15515"/>
                      <a:pt x="7144" y="14739"/>
                      <a:pt x="7151" y="13963"/>
                    </a:cubicBezTo>
                    <a:cubicBezTo>
                      <a:pt x="7151" y="13891"/>
                      <a:pt x="7151" y="13821"/>
                      <a:pt x="7151" y="13725"/>
                    </a:cubicBezTo>
                    <a:cubicBezTo>
                      <a:pt x="7069" y="13756"/>
                      <a:pt x="7019" y="13773"/>
                      <a:pt x="6971" y="13795"/>
                    </a:cubicBezTo>
                    <a:cubicBezTo>
                      <a:pt x="6817" y="13866"/>
                      <a:pt x="6668" y="13954"/>
                      <a:pt x="6509" y="14011"/>
                    </a:cubicBezTo>
                    <a:cubicBezTo>
                      <a:pt x="6300" y="14085"/>
                      <a:pt x="6088" y="14149"/>
                      <a:pt x="5873" y="14149"/>
                    </a:cubicBezTo>
                    <a:cubicBezTo>
                      <a:pt x="5755" y="14149"/>
                      <a:pt x="5637" y="14130"/>
                      <a:pt x="5517" y="14083"/>
                    </a:cubicBezTo>
                    <a:cubicBezTo>
                      <a:pt x="5442" y="14053"/>
                      <a:pt x="5371" y="14037"/>
                      <a:pt x="5301" y="14037"/>
                    </a:cubicBezTo>
                    <a:cubicBezTo>
                      <a:pt x="5219" y="14037"/>
                      <a:pt x="5138" y="14059"/>
                      <a:pt x="5054" y="14109"/>
                    </a:cubicBezTo>
                    <a:cubicBezTo>
                      <a:pt x="4967" y="14161"/>
                      <a:pt x="4848" y="14169"/>
                      <a:pt x="4743" y="14185"/>
                    </a:cubicBezTo>
                    <a:cubicBezTo>
                      <a:pt x="4735" y="14186"/>
                      <a:pt x="4728" y="14187"/>
                      <a:pt x="4720" y="14187"/>
                    </a:cubicBezTo>
                    <a:cubicBezTo>
                      <a:pt x="4681" y="14187"/>
                      <a:pt x="4639" y="14174"/>
                      <a:pt x="4600" y="14169"/>
                    </a:cubicBezTo>
                    <a:cubicBezTo>
                      <a:pt x="4599" y="14152"/>
                      <a:pt x="4597" y="14137"/>
                      <a:pt x="4597" y="14121"/>
                    </a:cubicBezTo>
                    <a:cubicBezTo>
                      <a:pt x="4665" y="14103"/>
                      <a:pt x="4737" y="14091"/>
                      <a:pt x="4801" y="14064"/>
                    </a:cubicBezTo>
                    <a:cubicBezTo>
                      <a:pt x="4926" y="14014"/>
                      <a:pt x="5061" y="13974"/>
                      <a:pt x="5168" y="13899"/>
                    </a:cubicBezTo>
                    <a:cubicBezTo>
                      <a:pt x="5475" y="13683"/>
                      <a:pt x="5757" y="13438"/>
                      <a:pt x="5997" y="13147"/>
                    </a:cubicBezTo>
                    <a:cubicBezTo>
                      <a:pt x="6048" y="13085"/>
                      <a:pt x="6119" y="13037"/>
                      <a:pt x="6179" y="12983"/>
                    </a:cubicBezTo>
                    <a:lnTo>
                      <a:pt x="6179" y="12983"/>
                    </a:lnTo>
                    <a:cubicBezTo>
                      <a:pt x="6120" y="13106"/>
                      <a:pt x="6042" y="13207"/>
                      <a:pt x="5963" y="13307"/>
                    </a:cubicBezTo>
                    <a:cubicBezTo>
                      <a:pt x="5879" y="13414"/>
                      <a:pt x="5799" y="13523"/>
                      <a:pt x="5708" y="13622"/>
                    </a:cubicBezTo>
                    <a:cubicBezTo>
                      <a:pt x="5624" y="13714"/>
                      <a:pt x="5525" y="13794"/>
                      <a:pt x="5429" y="13881"/>
                    </a:cubicBezTo>
                    <a:cubicBezTo>
                      <a:pt x="5569" y="13979"/>
                      <a:pt x="5690" y="14019"/>
                      <a:pt x="5861" y="14019"/>
                    </a:cubicBezTo>
                    <a:cubicBezTo>
                      <a:pt x="5882" y="14019"/>
                      <a:pt x="5904" y="14018"/>
                      <a:pt x="5927" y="14017"/>
                    </a:cubicBezTo>
                    <a:cubicBezTo>
                      <a:pt x="6209" y="14002"/>
                      <a:pt x="6474" y="13923"/>
                      <a:pt x="6727" y="13795"/>
                    </a:cubicBezTo>
                    <a:cubicBezTo>
                      <a:pt x="6914" y="13699"/>
                      <a:pt x="7108" y="13613"/>
                      <a:pt x="7285" y="13499"/>
                    </a:cubicBezTo>
                    <a:cubicBezTo>
                      <a:pt x="7724" y="13217"/>
                      <a:pt x="8164" y="12934"/>
                      <a:pt x="8589" y="12628"/>
                    </a:cubicBezTo>
                    <a:cubicBezTo>
                      <a:pt x="8835" y="12449"/>
                      <a:pt x="9058" y="12236"/>
                      <a:pt x="9193" y="11950"/>
                    </a:cubicBezTo>
                    <a:cubicBezTo>
                      <a:pt x="9421" y="11463"/>
                      <a:pt x="9640" y="10974"/>
                      <a:pt x="9789" y="10455"/>
                    </a:cubicBezTo>
                    <a:cubicBezTo>
                      <a:pt x="9850" y="10241"/>
                      <a:pt x="9927" y="10029"/>
                      <a:pt x="9982" y="9813"/>
                    </a:cubicBezTo>
                    <a:cubicBezTo>
                      <a:pt x="10036" y="9597"/>
                      <a:pt x="10127" y="9369"/>
                      <a:pt x="10104" y="9157"/>
                    </a:cubicBezTo>
                    <a:cubicBezTo>
                      <a:pt x="10067" y="8811"/>
                      <a:pt x="9990" y="8461"/>
                      <a:pt x="9778" y="8161"/>
                    </a:cubicBezTo>
                    <a:cubicBezTo>
                      <a:pt x="9265" y="7433"/>
                      <a:pt x="8758" y="6700"/>
                      <a:pt x="8246" y="5972"/>
                    </a:cubicBezTo>
                    <a:cubicBezTo>
                      <a:pt x="8172" y="5866"/>
                      <a:pt x="8058" y="5814"/>
                      <a:pt x="7946" y="5814"/>
                    </a:cubicBezTo>
                    <a:cubicBezTo>
                      <a:pt x="7812" y="5814"/>
                      <a:pt x="7680" y="5888"/>
                      <a:pt x="7622" y="6032"/>
                    </a:cubicBezTo>
                    <a:cubicBezTo>
                      <a:pt x="7492" y="6359"/>
                      <a:pt x="7379" y="6695"/>
                      <a:pt x="7396" y="7060"/>
                    </a:cubicBezTo>
                    <a:cubicBezTo>
                      <a:pt x="7414" y="7487"/>
                      <a:pt x="7510" y="7894"/>
                      <a:pt x="7705" y="8273"/>
                    </a:cubicBezTo>
                    <a:cubicBezTo>
                      <a:pt x="7889" y="8631"/>
                      <a:pt x="8096" y="8974"/>
                      <a:pt x="8407" y="9241"/>
                    </a:cubicBezTo>
                    <a:cubicBezTo>
                      <a:pt x="8556" y="9370"/>
                      <a:pt x="8694" y="9511"/>
                      <a:pt x="8835" y="9651"/>
                    </a:cubicBezTo>
                    <a:cubicBezTo>
                      <a:pt x="8877" y="9690"/>
                      <a:pt x="8910" y="9739"/>
                      <a:pt x="8947" y="9783"/>
                    </a:cubicBezTo>
                    <a:cubicBezTo>
                      <a:pt x="8679" y="9658"/>
                      <a:pt x="8514" y="9406"/>
                      <a:pt x="8234" y="9231"/>
                    </a:cubicBezTo>
                    <a:lnTo>
                      <a:pt x="8234" y="9231"/>
                    </a:lnTo>
                    <a:cubicBezTo>
                      <a:pt x="8383" y="9565"/>
                      <a:pt x="8437" y="9781"/>
                      <a:pt x="8394" y="9879"/>
                    </a:cubicBezTo>
                    <a:cubicBezTo>
                      <a:pt x="8344" y="9786"/>
                      <a:pt x="8299" y="9702"/>
                      <a:pt x="8242" y="9597"/>
                    </a:cubicBezTo>
                    <a:cubicBezTo>
                      <a:pt x="8188" y="9661"/>
                      <a:pt x="8144" y="9703"/>
                      <a:pt x="8113" y="9753"/>
                    </a:cubicBezTo>
                    <a:cubicBezTo>
                      <a:pt x="7886" y="10117"/>
                      <a:pt x="7588" y="10409"/>
                      <a:pt x="7223" y="10634"/>
                    </a:cubicBezTo>
                    <a:cubicBezTo>
                      <a:pt x="7183" y="10659"/>
                      <a:pt x="7144" y="10688"/>
                      <a:pt x="7108" y="10719"/>
                    </a:cubicBezTo>
                    <a:cubicBezTo>
                      <a:pt x="7022" y="10796"/>
                      <a:pt x="6919" y="10821"/>
                      <a:pt x="6808" y="10827"/>
                    </a:cubicBezTo>
                    <a:cubicBezTo>
                      <a:pt x="6793" y="10828"/>
                      <a:pt x="6779" y="10828"/>
                      <a:pt x="6765" y="10828"/>
                    </a:cubicBezTo>
                    <a:cubicBezTo>
                      <a:pt x="6527" y="10828"/>
                      <a:pt x="6339" y="10721"/>
                      <a:pt x="6185" y="10539"/>
                    </a:cubicBezTo>
                    <a:cubicBezTo>
                      <a:pt x="6140" y="10484"/>
                      <a:pt x="6093" y="10430"/>
                      <a:pt x="6051" y="10379"/>
                    </a:cubicBezTo>
                    <a:cubicBezTo>
                      <a:pt x="5903" y="10511"/>
                      <a:pt x="5777" y="10635"/>
                      <a:pt x="5637" y="10742"/>
                    </a:cubicBezTo>
                    <a:cubicBezTo>
                      <a:pt x="5554" y="10805"/>
                      <a:pt x="5451" y="10836"/>
                      <a:pt x="5347" y="10836"/>
                    </a:cubicBezTo>
                    <a:cubicBezTo>
                      <a:pt x="5191" y="10836"/>
                      <a:pt x="5033" y="10768"/>
                      <a:pt x="4931" y="10638"/>
                    </a:cubicBezTo>
                    <a:lnTo>
                      <a:pt x="4931" y="10638"/>
                    </a:lnTo>
                    <a:cubicBezTo>
                      <a:pt x="5000" y="10647"/>
                      <a:pt x="5067" y="10664"/>
                      <a:pt x="5130" y="10689"/>
                    </a:cubicBezTo>
                    <a:cubicBezTo>
                      <a:pt x="5197" y="10716"/>
                      <a:pt x="5265" y="10732"/>
                      <a:pt x="5331" y="10732"/>
                    </a:cubicBezTo>
                    <a:cubicBezTo>
                      <a:pt x="5406" y="10732"/>
                      <a:pt x="5477" y="10711"/>
                      <a:pt x="5538" y="10661"/>
                    </a:cubicBezTo>
                    <a:cubicBezTo>
                      <a:pt x="5684" y="10542"/>
                      <a:pt x="5831" y="10407"/>
                      <a:pt x="5922" y="10247"/>
                    </a:cubicBezTo>
                    <a:cubicBezTo>
                      <a:pt x="6326" y="9543"/>
                      <a:pt x="6655" y="8805"/>
                      <a:pt x="6836" y="8009"/>
                    </a:cubicBezTo>
                    <a:cubicBezTo>
                      <a:pt x="6899" y="7730"/>
                      <a:pt x="6970" y="7450"/>
                      <a:pt x="6910" y="7162"/>
                    </a:cubicBezTo>
                    <a:cubicBezTo>
                      <a:pt x="6815" y="6704"/>
                      <a:pt x="6719" y="6245"/>
                      <a:pt x="6601" y="5793"/>
                    </a:cubicBezTo>
                    <a:cubicBezTo>
                      <a:pt x="6554" y="5619"/>
                      <a:pt x="6459" y="5454"/>
                      <a:pt x="6357" y="5304"/>
                    </a:cubicBezTo>
                    <a:cubicBezTo>
                      <a:pt x="6293" y="5208"/>
                      <a:pt x="6186" y="5117"/>
                      <a:pt x="6080" y="5079"/>
                    </a:cubicBezTo>
                    <a:cubicBezTo>
                      <a:pt x="5869" y="5006"/>
                      <a:pt x="5651" y="4965"/>
                      <a:pt x="5430" y="4965"/>
                    </a:cubicBezTo>
                    <a:cubicBezTo>
                      <a:pt x="5340" y="4965"/>
                      <a:pt x="5248" y="4972"/>
                      <a:pt x="5157" y="4986"/>
                    </a:cubicBezTo>
                    <a:cubicBezTo>
                      <a:pt x="4868" y="5030"/>
                      <a:pt x="4656" y="5181"/>
                      <a:pt x="4531" y="5451"/>
                    </a:cubicBezTo>
                    <a:cubicBezTo>
                      <a:pt x="4485" y="5547"/>
                      <a:pt x="4494" y="5630"/>
                      <a:pt x="4561" y="5714"/>
                    </a:cubicBezTo>
                    <a:cubicBezTo>
                      <a:pt x="4624" y="5793"/>
                      <a:pt x="4680" y="5879"/>
                      <a:pt x="4729" y="5967"/>
                    </a:cubicBezTo>
                    <a:cubicBezTo>
                      <a:pt x="4815" y="6122"/>
                      <a:pt x="4892" y="6281"/>
                      <a:pt x="4974" y="6437"/>
                    </a:cubicBezTo>
                    <a:cubicBezTo>
                      <a:pt x="5106" y="6688"/>
                      <a:pt x="5199" y="6946"/>
                      <a:pt x="5178" y="7235"/>
                    </a:cubicBezTo>
                    <a:cubicBezTo>
                      <a:pt x="5160" y="7472"/>
                      <a:pt x="5130" y="7711"/>
                      <a:pt x="5139" y="7946"/>
                    </a:cubicBezTo>
                    <a:cubicBezTo>
                      <a:pt x="5166" y="8658"/>
                      <a:pt x="5099" y="9358"/>
                      <a:pt x="4977" y="10056"/>
                    </a:cubicBezTo>
                    <a:cubicBezTo>
                      <a:pt x="4920" y="10386"/>
                      <a:pt x="4756" y="10653"/>
                      <a:pt x="4504" y="10865"/>
                    </a:cubicBezTo>
                    <a:cubicBezTo>
                      <a:pt x="4437" y="10922"/>
                      <a:pt x="4335" y="10959"/>
                      <a:pt x="4246" y="10965"/>
                    </a:cubicBezTo>
                    <a:cubicBezTo>
                      <a:pt x="4208" y="10968"/>
                      <a:pt x="4171" y="10970"/>
                      <a:pt x="4134" y="10970"/>
                    </a:cubicBezTo>
                    <a:cubicBezTo>
                      <a:pt x="3825" y="10970"/>
                      <a:pt x="3548" y="10868"/>
                      <a:pt x="3310" y="10649"/>
                    </a:cubicBezTo>
                    <a:cubicBezTo>
                      <a:pt x="3141" y="10493"/>
                      <a:pt x="3014" y="10311"/>
                      <a:pt x="2944" y="10095"/>
                    </a:cubicBezTo>
                    <a:cubicBezTo>
                      <a:pt x="2665" y="9256"/>
                      <a:pt x="2563" y="8399"/>
                      <a:pt x="2704" y="7523"/>
                    </a:cubicBezTo>
                    <a:cubicBezTo>
                      <a:pt x="2723" y="7417"/>
                      <a:pt x="2710" y="7327"/>
                      <a:pt x="2672" y="7228"/>
                    </a:cubicBezTo>
                    <a:cubicBezTo>
                      <a:pt x="2633" y="7129"/>
                      <a:pt x="2605" y="7022"/>
                      <a:pt x="2591" y="6916"/>
                    </a:cubicBezTo>
                    <a:cubicBezTo>
                      <a:pt x="2584" y="6854"/>
                      <a:pt x="2578" y="6769"/>
                      <a:pt x="2666" y="6733"/>
                    </a:cubicBezTo>
                    <a:lnTo>
                      <a:pt x="2666" y="6733"/>
                    </a:lnTo>
                    <a:cubicBezTo>
                      <a:pt x="2720" y="6851"/>
                      <a:pt x="2636" y="6998"/>
                      <a:pt x="2782" y="7115"/>
                    </a:cubicBezTo>
                    <a:cubicBezTo>
                      <a:pt x="2825" y="7000"/>
                      <a:pt x="2858" y="6907"/>
                      <a:pt x="2896" y="6815"/>
                    </a:cubicBezTo>
                    <a:cubicBezTo>
                      <a:pt x="2915" y="6767"/>
                      <a:pt x="2939" y="6727"/>
                      <a:pt x="2983" y="6727"/>
                    </a:cubicBezTo>
                    <a:cubicBezTo>
                      <a:pt x="3002" y="6727"/>
                      <a:pt x="3024" y="6734"/>
                      <a:pt x="3050" y="6751"/>
                    </a:cubicBezTo>
                    <a:cubicBezTo>
                      <a:pt x="3020" y="6860"/>
                      <a:pt x="2989" y="6964"/>
                      <a:pt x="2962" y="7069"/>
                    </a:cubicBezTo>
                    <a:cubicBezTo>
                      <a:pt x="2845" y="7523"/>
                      <a:pt x="2737" y="7978"/>
                      <a:pt x="2804" y="8455"/>
                    </a:cubicBezTo>
                    <a:cubicBezTo>
                      <a:pt x="2833" y="8656"/>
                      <a:pt x="2849" y="8860"/>
                      <a:pt x="2861" y="9063"/>
                    </a:cubicBezTo>
                    <a:cubicBezTo>
                      <a:pt x="2885" y="9453"/>
                      <a:pt x="2968" y="9828"/>
                      <a:pt x="3120" y="10190"/>
                    </a:cubicBezTo>
                    <a:cubicBezTo>
                      <a:pt x="3291" y="10593"/>
                      <a:pt x="3691" y="10868"/>
                      <a:pt x="4123" y="10868"/>
                    </a:cubicBezTo>
                    <a:cubicBezTo>
                      <a:pt x="4157" y="10868"/>
                      <a:pt x="4191" y="10867"/>
                      <a:pt x="4225" y="10863"/>
                    </a:cubicBezTo>
                    <a:cubicBezTo>
                      <a:pt x="4314" y="10854"/>
                      <a:pt x="4408" y="10809"/>
                      <a:pt x="4479" y="10752"/>
                    </a:cubicBezTo>
                    <a:cubicBezTo>
                      <a:pt x="4729" y="10550"/>
                      <a:pt x="4845" y="10268"/>
                      <a:pt x="4892" y="9957"/>
                    </a:cubicBezTo>
                    <a:cubicBezTo>
                      <a:pt x="4986" y="9324"/>
                      <a:pt x="5051" y="8689"/>
                      <a:pt x="5028" y="8048"/>
                    </a:cubicBezTo>
                    <a:cubicBezTo>
                      <a:pt x="5024" y="7913"/>
                      <a:pt x="5048" y="7777"/>
                      <a:pt x="5048" y="7642"/>
                    </a:cubicBezTo>
                    <a:cubicBezTo>
                      <a:pt x="5048" y="7372"/>
                      <a:pt x="5114" y="7094"/>
                      <a:pt x="5013" y="6833"/>
                    </a:cubicBezTo>
                    <a:cubicBezTo>
                      <a:pt x="4848" y="6401"/>
                      <a:pt x="4644" y="5990"/>
                      <a:pt x="4344" y="5628"/>
                    </a:cubicBezTo>
                    <a:cubicBezTo>
                      <a:pt x="4100" y="5335"/>
                      <a:pt x="3741" y="5222"/>
                      <a:pt x="3397" y="5222"/>
                    </a:cubicBezTo>
                    <a:cubicBezTo>
                      <a:pt x="3175" y="5222"/>
                      <a:pt x="2959" y="5269"/>
                      <a:pt x="2786" y="5345"/>
                    </a:cubicBezTo>
                    <a:cubicBezTo>
                      <a:pt x="2470" y="5484"/>
                      <a:pt x="2426" y="5597"/>
                      <a:pt x="2506" y="5937"/>
                    </a:cubicBezTo>
                    <a:cubicBezTo>
                      <a:pt x="2527" y="6030"/>
                      <a:pt x="2554" y="6123"/>
                      <a:pt x="2510" y="6249"/>
                    </a:cubicBezTo>
                    <a:cubicBezTo>
                      <a:pt x="2476" y="6198"/>
                      <a:pt x="2458" y="6179"/>
                      <a:pt x="2447" y="6156"/>
                    </a:cubicBezTo>
                    <a:cubicBezTo>
                      <a:pt x="2432" y="6119"/>
                      <a:pt x="2419" y="6080"/>
                      <a:pt x="2411" y="6041"/>
                    </a:cubicBezTo>
                    <a:cubicBezTo>
                      <a:pt x="2275" y="5438"/>
                      <a:pt x="2186" y="4825"/>
                      <a:pt x="2131" y="4210"/>
                    </a:cubicBezTo>
                    <a:cubicBezTo>
                      <a:pt x="2041" y="3256"/>
                      <a:pt x="1964" y="2302"/>
                      <a:pt x="1867" y="1349"/>
                    </a:cubicBezTo>
                    <a:cubicBezTo>
                      <a:pt x="1828" y="962"/>
                      <a:pt x="1706" y="597"/>
                      <a:pt x="1484" y="266"/>
                    </a:cubicBezTo>
                    <a:cubicBezTo>
                      <a:pt x="1377" y="104"/>
                      <a:pt x="1106" y="0"/>
                      <a:pt x="86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08;p34">
                <a:extLst>
                  <a:ext uri="{FF2B5EF4-FFF2-40B4-BE49-F238E27FC236}">
                    <a16:creationId xmlns:a16="http://schemas.microsoft.com/office/drawing/2014/main" id="{A46362A2-FC8F-ADD5-5C82-06828AFA461B}"/>
                  </a:ext>
                </a:extLst>
              </p:cNvPr>
              <p:cNvSpPr/>
              <p:nvPr/>
            </p:nvSpPr>
            <p:spPr>
              <a:xfrm>
                <a:off x="2365250" y="1942625"/>
                <a:ext cx="260875" cy="485325"/>
              </a:xfrm>
              <a:custGeom>
                <a:avLst/>
                <a:gdLst/>
                <a:ahLst/>
                <a:cxnLst/>
                <a:rect l="l" t="t" r="r" b="b"/>
                <a:pathLst>
                  <a:path w="10435" h="19413" extrusionOk="0">
                    <a:moveTo>
                      <a:pt x="7054" y="5667"/>
                    </a:moveTo>
                    <a:cubicBezTo>
                      <a:pt x="7250" y="5667"/>
                      <a:pt x="7506" y="5808"/>
                      <a:pt x="7567" y="5977"/>
                    </a:cubicBezTo>
                    <a:cubicBezTo>
                      <a:pt x="7592" y="6046"/>
                      <a:pt x="7580" y="6136"/>
                      <a:pt x="7564" y="6211"/>
                    </a:cubicBezTo>
                    <a:cubicBezTo>
                      <a:pt x="7520" y="6403"/>
                      <a:pt x="7451" y="6589"/>
                      <a:pt x="7418" y="6783"/>
                    </a:cubicBezTo>
                    <a:cubicBezTo>
                      <a:pt x="7297" y="7499"/>
                      <a:pt x="7508" y="8138"/>
                      <a:pt x="7892" y="8732"/>
                    </a:cubicBezTo>
                    <a:cubicBezTo>
                      <a:pt x="8033" y="8948"/>
                      <a:pt x="8186" y="9154"/>
                      <a:pt x="8242" y="9418"/>
                    </a:cubicBezTo>
                    <a:cubicBezTo>
                      <a:pt x="8266" y="9533"/>
                      <a:pt x="8260" y="9623"/>
                      <a:pt x="8192" y="9722"/>
                    </a:cubicBezTo>
                    <a:cubicBezTo>
                      <a:pt x="7963" y="10055"/>
                      <a:pt x="7712" y="10365"/>
                      <a:pt x="7354" y="10572"/>
                    </a:cubicBezTo>
                    <a:cubicBezTo>
                      <a:pt x="7297" y="10606"/>
                      <a:pt x="7244" y="10651"/>
                      <a:pt x="7190" y="10693"/>
                    </a:cubicBezTo>
                    <a:cubicBezTo>
                      <a:pt x="7083" y="10776"/>
                      <a:pt x="6965" y="10818"/>
                      <a:pt x="6848" y="10818"/>
                    </a:cubicBezTo>
                    <a:cubicBezTo>
                      <a:pt x="6721" y="10818"/>
                      <a:pt x="6595" y="10769"/>
                      <a:pt x="6486" y="10668"/>
                    </a:cubicBezTo>
                    <a:cubicBezTo>
                      <a:pt x="6392" y="10582"/>
                      <a:pt x="6309" y="10482"/>
                      <a:pt x="6209" y="10375"/>
                    </a:cubicBezTo>
                    <a:cubicBezTo>
                      <a:pt x="6362" y="10033"/>
                      <a:pt x="6507" y="9710"/>
                      <a:pt x="6650" y="9389"/>
                    </a:cubicBezTo>
                    <a:cubicBezTo>
                      <a:pt x="6877" y="8884"/>
                      <a:pt x="7004" y="8346"/>
                      <a:pt x="7111" y="7808"/>
                    </a:cubicBezTo>
                    <a:cubicBezTo>
                      <a:pt x="7172" y="7502"/>
                      <a:pt x="7147" y="7185"/>
                      <a:pt x="7061" y="6878"/>
                    </a:cubicBezTo>
                    <a:cubicBezTo>
                      <a:pt x="6976" y="6564"/>
                      <a:pt x="6899" y="6247"/>
                      <a:pt x="6820" y="5932"/>
                    </a:cubicBezTo>
                    <a:cubicBezTo>
                      <a:pt x="6782" y="5782"/>
                      <a:pt x="6838" y="5701"/>
                      <a:pt x="6992" y="5673"/>
                    </a:cubicBezTo>
                    <a:cubicBezTo>
                      <a:pt x="7012" y="5669"/>
                      <a:pt x="7033" y="5667"/>
                      <a:pt x="7054" y="5667"/>
                    </a:cubicBezTo>
                    <a:close/>
                    <a:moveTo>
                      <a:pt x="986" y="1"/>
                    </a:moveTo>
                    <a:cubicBezTo>
                      <a:pt x="683" y="1"/>
                      <a:pt x="443" y="138"/>
                      <a:pt x="332" y="426"/>
                    </a:cubicBezTo>
                    <a:cubicBezTo>
                      <a:pt x="290" y="532"/>
                      <a:pt x="252" y="643"/>
                      <a:pt x="227" y="756"/>
                    </a:cubicBezTo>
                    <a:cubicBezTo>
                      <a:pt x="99" y="1330"/>
                      <a:pt x="93" y="1914"/>
                      <a:pt x="117" y="2501"/>
                    </a:cubicBezTo>
                    <a:cubicBezTo>
                      <a:pt x="143" y="3111"/>
                      <a:pt x="168" y="3722"/>
                      <a:pt x="192" y="4334"/>
                    </a:cubicBezTo>
                    <a:cubicBezTo>
                      <a:pt x="216" y="4960"/>
                      <a:pt x="242" y="5584"/>
                      <a:pt x="257" y="6210"/>
                    </a:cubicBezTo>
                    <a:cubicBezTo>
                      <a:pt x="263" y="6535"/>
                      <a:pt x="261" y="6863"/>
                      <a:pt x="233" y="7187"/>
                    </a:cubicBezTo>
                    <a:cubicBezTo>
                      <a:pt x="200" y="7580"/>
                      <a:pt x="128" y="7968"/>
                      <a:pt x="81" y="8360"/>
                    </a:cubicBezTo>
                    <a:cubicBezTo>
                      <a:pt x="53" y="8615"/>
                      <a:pt x="0" y="8878"/>
                      <a:pt x="29" y="9128"/>
                    </a:cubicBezTo>
                    <a:cubicBezTo>
                      <a:pt x="92" y="9688"/>
                      <a:pt x="224" y="10235"/>
                      <a:pt x="470" y="10749"/>
                    </a:cubicBezTo>
                    <a:cubicBezTo>
                      <a:pt x="443" y="10617"/>
                      <a:pt x="416" y="10485"/>
                      <a:pt x="389" y="10353"/>
                    </a:cubicBezTo>
                    <a:cubicBezTo>
                      <a:pt x="297" y="9934"/>
                      <a:pt x="204" y="9517"/>
                      <a:pt x="119" y="9098"/>
                    </a:cubicBezTo>
                    <a:cubicBezTo>
                      <a:pt x="107" y="9035"/>
                      <a:pt x="120" y="8963"/>
                      <a:pt x="129" y="8897"/>
                    </a:cubicBezTo>
                    <a:cubicBezTo>
                      <a:pt x="177" y="8561"/>
                      <a:pt x="227" y="8225"/>
                      <a:pt x="275" y="7889"/>
                    </a:cubicBezTo>
                    <a:cubicBezTo>
                      <a:pt x="368" y="7241"/>
                      <a:pt x="371" y="6589"/>
                      <a:pt x="351" y="5937"/>
                    </a:cubicBezTo>
                    <a:cubicBezTo>
                      <a:pt x="335" y="5407"/>
                      <a:pt x="321" y="4876"/>
                      <a:pt x="302" y="4346"/>
                    </a:cubicBezTo>
                    <a:cubicBezTo>
                      <a:pt x="276" y="3688"/>
                      <a:pt x="249" y="3029"/>
                      <a:pt x="221" y="2372"/>
                    </a:cubicBezTo>
                    <a:cubicBezTo>
                      <a:pt x="200" y="1869"/>
                      <a:pt x="197" y="1366"/>
                      <a:pt x="309" y="874"/>
                    </a:cubicBezTo>
                    <a:cubicBezTo>
                      <a:pt x="341" y="729"/>
                      <a:pt x="396" y="588"/>
                      <a:pt x="443" y="447"/>
                    </a:cubicBezTo>
                    <a:cubicBezTo>
                      <a:pt x="485" y="322"/>
                      <a:pt x="578" y="250"/>
                      <a:pt x="686" y="183"/>
                    </a:cubicBezTo>
                    <a:cubicBezTo>
                      <a:pt x="762" y="135"/>
                      <a:pt x="863" y="114"/>
                      <a:pt x="972" y="114"/>
                    </a:cubicBezTo>
                    <a:cubicBezTo>
                      <a:pt x="1210" y="114"/>
                      <a:pt x="1482" y="218"/>
                      <a:pt x="1591" y="379"/>
                    </a:cubicBezTo>
                    <a:cubicBezTo>
                      <a:pt x="1813" y="711"/>
                      <a:pt x="1933" y="1077"/>
                      <a:pt x="1973" y="1464"/>
                    </a:cubicBezTo>
                    <a:cubicBezTo>
                      <a:pt x="2071" y="2417"/>
                      <a:pt x="2147" y="3371"/>
                      <a:pt x="2236" y="4324"/>
                    </a:cubicBezTo>
                    <a:cubicBezTo>
                      <a:pt x="2293" y="4940"/>
                      <a:pt x="2380" y="5551"/>
                      <a:pt x="2516" y="6154"/>
                    </a:cubicBezTo>
                    <a:cubicBezTo>
                      <a:pt x="2525" y="6195"/>
                      <a:pt x="2539" y="6234"/>
                      <a:pt x="2554" y="6270"/>
                    </a:cubicBezTo>
                    <a:cubicBezTo>
                      <a:pt x="2564" y="6294"/>
                      <a:pt x="2582" y="6313"/>
                      <a:pt x="2617" y="6363"/>
                    </a:cubicBezTo>
                    <a:cubicBezTo>
                      <a:pt x="2660" y="6237"/>
                      <a:pt x="2633" y="6144"/>
                      <a:pt x="2611" y="6051"/>
                    </a:cubicBezTo>
                    <a:cubicBezTo>
                      <a:pt x="2533" y="5712"/>
                      <a:pt x="2576" y="5598"/>
                      <a:pt x="2893" y="5460"/>
                    </a:cubicBezTo>
                    <a:cubicBezTo>
                      <a:pt x="3066" y="5384"/>
                      <a:pt x="3281" y="5337"/>
                      <a:pt x="3503" y="5337"/>
                    </a:cubicBezTo>
                    <a:cubicBezTo>
                      <a:pt x="3847" y="5337"/>
                      <a:pt x="4206" y="5449"/>
                      <a:pt x="4450" y="5742"/>
                    </a:cubicBezTo>
                    <a:cubicBezTo>
                      <a:pt x="4749" y="6103"/>
                      <a:pt x="4954" y="6514"/>
                      <a:pt x="5120" y="6947"/>
                    </a:cubicBezTo>
                    <a:cubicBezTo>
                      <a:pt x="5220" y="7208"/>
                      <a:pt x="5154" y="7485"/>
                      <a:pt x="5154" y="7757"/>
                    </a:cubicBezTo>
                    <a:cubicBezTo>
                      <a:pt x="5154" y="7892"/>
                      <a:pt x="5129" y="8027"/>
                      <a:pt x="5135" y="8162"/>
                    </a:cubicBezTo>
                    <a:cubicBezTo>
                      <a:pt x="5156" y="8804"/>
                      <a:pt x="5093" y="9439"/>
                      <a:pt x="4998" y="10070"/>
                    </a:cubicBezTo>
                    <a:cubicBezTo>
                      <a:pt x="4950" y="10381"/>
                      <a:pt x="4834" y="10663"/>
                      <a:pt x="4584" y="10867"/>
                    </a:cubicBezTo>
                    <a:cubicBezTo>
                      <a:pt x="4515" y="10923"/>
                      <a:pt x="4419" y="10968"/>
                      <a:pt x="4330" y="10977"/>
                    </a:cubicBezTo>
                    <a:cubicBezTo>
                      <a:pt x="4296" y="10980"/>
                      <a:pt x="4262" y="10982"/>
                      <a:pt x="4227" y="10982"/>
                    </a:cubicBezTo>
                    <a:cubicBezTo>
                      <a:pt x="3797" y="10982"/>
                      <a:pt x="3396" y="10708"/>
                      <a:pt x="3226" y="10303"/>
                    </a:cubicBezTo>
                    <a:cubicBezTo>
                      <a:pt x="3074" y="9943"/>
                      <a:pt x="2992" y="9568"/>
                      <a:pt x="2968" y="9178"/>
                    </a:cubicBezTo>
                    <a:cubicBezTo>
                      <a:pt x="2954" y="8975"/>
                      <a:pt x="2939" y="8771"/>
                      <a:pt x="2911" y="8570"/>
                    </a:cubicBezTo>
                    <a:cubicBezTo>
                      <a:pt x="2843" y="8093"/>
                      <a:pt x="2950" y="7637"/>
                      <a:pt x="3067" y="7182"/>
                    </a:cubicBezTo>
                    <a:cubicBezTo>
                      <a:pt x="3095" y="7077"/>
                      <a:pt x="3125" y="6974"/>
                      <a:pt x="3157" y="6866"/>
                    </a:cubicBezTo>
                    <a:cubicBezTo>
                      <a:pt x="3129" y="6848"/>
                      <a:pt x="3107" y="6841"/>
                      <a:pt x="3088" y="6841"/>
                    </a:cubicBezTo>
                    <a:cubicBezTo>
                      <a:pt x="3044" y="6841"/>
                      <a:pt x="3020" y="6880"/>
                      <a:pt x="3001" y="6929"/>
                    </a:cubicBezTo>
                    <a:cubicBezTo>
                      <a:pt x="2965" y="7022"/>
                      <a:pt x="2932" y="7115"/>
                      <a:pt x="2888" y="7229"/>
                    </a:cubicBezTo>
                    <a:cubicBezTo>
                      <a:pt x="2743" y="7113"/>
                      <a:pt x="2825" y="6966"/>
                      <a:pt x="2771" y="6846"/>
                    </a:cubicBezTo>
                    <a:lnTo>
                      <a:pt x="2771" y="6846"/>
                    </a:lnTo>
                    <a:cubicBezTo>
                      <a:pt x="2684" y="6884"/>
                      <a:pt x="2689" y="6968"/>
                      <a:pt x="2696" y="7029"/>
                    </a:cubicBezTo>
                    <a:cubicBezTo>
                      <a:pt x="2711" y="7136"/>
                      <a:pt x="2740" y="7242"/>
                      <a:pt x="2779" y="7343"/>
                    </a:cubicBezTo>
                    <a:cubicBezTo>
                      <a:pt x="2816" y="7440"/>
                      <a:pt x="2828" y="7530"/>
                      <a:pt x="2810" y="7638"/>
                    </a:cubicBezTo>
                    <a:cubicBezTo>
                      <a:pt x="2668" y="8514"/>
                      <a:pt x="2771" y="9370"/>
                      <a:pt x="3049" y="10208"/>
                    </a:cubicBezTo>
                    <a:cubicBezTo>
                      <a:pt x="3121" y="10426"/>
                      <a:pt x="3246" y="10606"/>
                      <a:pt x="3417" y="10764"/>
                    </a:cubicBezTo>
                    <a:cubicBezTo>
                      <a:pt x="3656" y="10984"/>
                      <a:pt x="3934" y="11084"/>
                      <a:pt x="4244" y="11084"/>
                    </a:cubicBezTo>
                    <a:cubicBezTo>
                      <a:pt x="4280" y="11084"/>
                      <a:pt x="4316" y="11083"/>
                      <a:pt x="4353" y="11080"/>
                    </a:cubicBezTo>
                    <a:cubicBezTo>
                      <a:pt x="4441" y="11074"/>
                      <a:pt x="4543" y="11035"/>
                      <a:pt x="4611" y="10978"/>
                    </a:cubicBezTo>
                    <a:cubicBezTo>
                      <a:pt x="4861" y="10768"/>
                      <a:pt x="5025" y="10501"/>
                      <a:pt x="5084" y="10171"/>
                    </a:cubicBezTo>
                    <a:cubicBezTo>
                      <a:pt x="5204" y="9472"/>
                      <a:pt x="5271" y="8771"/>
                      <a:pt x="5246" y="8061"/>
                    </a:cubicBezTo>
                    <a:cubicBezTo>
                      <a:pt x="5237" y="7824"/>
                      <a:pt x="5267" y="7587"/>
                      <a:pt x="5285" y="7350"/>
                    </a:cubicBezTo>
                    <a:cubicBezTo>
                      <a:pt x="5304" y="7061"/>
                      <a:pt x="5213" y="6801"/>
                      <a:pt x="5079" y="6552"/>
                    </a:cubicBezTo>
                    <a:cubicBezTo>
                      <a:pt x="4997" y="6396"/>
                      <a:pt x="4921" y="6235"/>
                      <a:pt x="4834" y="6082"/>
                    </a:cubicBezTo>
                    <a:cubicBezTo>
                      <a:pt x="4786" y="5994"/>
                      <a:pt x="4729" y="5907"/>
                      <a:pt x="4668" y="5829"/>
                    </a:cubicBezTo>
                    <a:cubicBezTo>
                      <a:pt x="4600" y="5743"/>
                      <a:pt x="4591" y="5662"/>
                      <a:pt x="4638" y="5565"/>
                    </a:cubicBezTo>
                    <a:cubicBezTo>
                      <a:pt x="4762" y="5296"/>
                      <a:pt x="4974" y="5145"/>
                      <a:pt x="5264" y="5100"/>
                    </a:cubicBezTo>
                    <a:cubicBezTo>
                      <a:pt x="5353" y="5086"/>
                      <a:pt x="5443" y="5079"/>
                      <a:pt x="5532" y="5079"/>
                    </a:cubicBezTo>
                    <a:cubicBezTo>
                      <a:pt x="5754" y="5079"/>
                      <a:pt x="5973" y="5120"/>
                      <a:pt x="6186" y="5194"/>
                    </a:cubicBezTo>
                    <a:cubicBezTo>
                      <a:pt x="6293" y="5230"/>
                      <a:pt x="6398" y="5323"/>
                      <a:pt x="6464" y="5418"/>
                    </a:cubicBezTo>
                    <a:cubicBezTo>
                      <a:pt x="6564" y="5568"/>
                      <a:pt x="6660" y="5734"/>
                      <a:pt x="6707" y="5907"/>
                    </a:cubicBezTo>
                    <a:cubicBezTo>
                      <a:pt x="6826" y="6360"/>
                      <a:pt x="6922" y="6818"/>
                      <a:pt x="7016" y="7277"/>
                    </a:cubicBezTo>
                    <a:cubicBezTo>
                      <a:pt x="7075" y="7563"/>
                      <a:pt x="7006" y="7844"/>
                      <a:pt x="6943" y="8123"/>
                    </a:cubicBezTo>
                    <a:cubicBezTo>
                      <a:pt x="6761" y="8918"/>
                      <a:pt x="6432" y="9656"/>
                      <a:pt x="6029" y="10360"/>
                    </a:cubicBezTo>
                    <a:cubicBezTo>
                      <a:pt x="5937" y="10521"/>
                      <a:pt x="5790" y="10656"/>
                      <a:pt x="5645" y="10776"/>
                    </a:cubicBezTo>
                    <a:cubicBezTo>
                      <a:pt x="5584" y="10825"/>
                      <a:pt x="5512" y="10846"/>
                      <a:pt x="5437" y="10846"/>
                    </a:cubicBezTo>
                    <a:cubicBezTo>
                      <a:pt x="5371" y="10846"/>
                      <a:pt x="5302" y="10830"/>
                      <a:pt x="5237" y="10804"/>
                    </a:cubicBezTo>
                    <a:cubicBezTo>
                      <a:pt x="5172" y="10779"/>
                      <a:pt x="5105" y="10761"/>
                      <a:pt x="5036" y="10753"/>
                    </a:cubicBezTo>
                    <a:lnTo>
                      <a:pt x="5036" y="10753"/>
                    </a:lnTo>
                    <a:cubicBezTo>
                      <a:pt x="5139" y="10882"/>
                      <a:pt x="5297" y="10950"/>
                      <a:pt x="5452" y="10950"/>
                    </a:cubicBezTo>
                    <a:cubicBezTo>
                      <a:pt x="5556" y="10950"/>
                      <a:pt x="5659" y="10919"/>
                      <a:pt x="5744" y="10855"/>
                    </a:cubicBezTo>
                    <a:cubicBezTo>
                      <a:pt x="5883" y="10750"/>
                      <a:pt x="6008" y="10624"/>
                      <a:pt x="6156" y="10492"/>
                    </a:cubicBezTo>
                    <a:cubicBezTo>
                      <a:pt x="6200" y="10543"/>
                      <a:pt x="6245" y="10599"/>
                      <a:pt x="6291" y="10653"/>
                    </a:cubicBezTo>
                    <a:cubicBezTo>
                      <a:pt x="6445" y="10833"/>
                      <a:pt x="6632" y="10942"/>
                      <a:pt x="6868" y="10942"/>
                    </a:cubicBezTo>
                    <a:cubicBezTo>
                      <a:pt x="6883" y="10942"/>
                      <a:pt x="6899" y="10942"/>
                      <a:pt x="6914" y="10941"/>
                    </a:cubicBezTo>
                    <a:cubicBezTo>
                      <a:pt x="7025" y="10935"/>
                      <a:pt x="7129" y="10911"/>
                      <a:pt x="7214" y="10833"/>
                    </a:cubicBezTo>
                    <a:cubicBezTo>
                      <a:pt x="7250" y="10801"/>
                      <a:pt x="7289" y="10773"/>
                      <a:pt x="7330" y="10749"/>
                    </a:cubicBezTo>
                    <a:cubicBezTo>
                      <a:pt x="7694" y="10522"/>
                      <a:pt x="7991" y="10231"/>
                      <a:pt x="8219" y="9866"/>
                    </a:cubicBezTo>
                    <a:cubicBezTo>
                      <a:pt x="8251" y="9817"/>
                      <a:pt x="8294" y="9776"/>
                      <a:pt x="8348" y="9712"/>
                    </a:cubicBezTo>
                    <a:cubicBezTo>
                      <a:pt x="8404" y="9815"/>
                      <a:pt x="8451" y="9901"/>
                      <a:pt x="8500" y="9992"/>
                    </a:cubicBezTo>
                    <a:cubicBezTo>
                      <a:pt x="8542" y="9895"/>
                      <a:pt x="8490" y="9679"/>
                      <a:pt x="8341" y="9344"/>
                    </a:cubicBezTo>
                    <a:lnTo>
                      <a:pt x="8341" y="9344"/>
                    </a:lnTo>
                    <a:cubicBezTo>
                      <a:pt x="8620" y="9521"/>
                      <a:pt x="8785" y="9772"/>
                      <a:pt x="9052" y="9898"/>
                    </a:cubicBezTo>
                    <a:cubicBezTo>
                      <a:pt x="9015" y="9853"/>
                      <a:pt x="8982" y="9805"/>
                      <a:pt x="8941" y="9764"/>
                    </a:cubicBezTo>
                    <a:cubicBezTo>
                      <a:pt x="8800" y="9626"/>
                      <a:pt x="8662" y="9484"/>
                      <a:pt x="8512" y="9356"/>
                    </a:cubicBezTo>
                    <a:cubicBezTo>
                      <a:pt x="8201" y="9088"/>
                      <a:pt x="7996" y="8746"/>
                      <a:pt x="7811" y="8388"/>
                    </a:cubicBezTo>
                    <a:cubicBezTo>
                      <a:pt x="7616" y="8009"/>
                      <a:pt x="7520" y="7601"/>
                      <a:pt x="7501" y="7173"/>
                    </a:cubicBezTo>
                    <a:cubicBezTo>
                      <a:pt x="7486" y="6810"/>
                      <a:pt x="7598" y="6474"/>
                      <a:pt x="7727" y="6147"/>
                    </a:cubicBezTo>
                    <a:cubicBezTo>
                      <a:pt x="7785" y="6002"/>
                      <a:pt x="7917" y="5928"/>
                      <a:pt x="8051" y="5928"/>
                    </a:cubicBezTo>
                    <a:cubicBezTo>
                      <a:pt x="8164" y="5928"/>
                      <a:pt x="8278" y="5980"/>
                      <a:pt x="8351" y="6085"/>
                    </a:cubicBezTo>
                    <a:cubicBezTo>
                      <a:pt x="8865" y="6815"/>
                      <a:pt x="9372" y="7547"/>
                      <a:pt x="9885" y="8274"/>
                    </a:cubicBezTo>
                    <a:cubicBezTo>
                      <a:pt x="10096" y="8576"/>
                      <a:pt x="10173" y="8926"/>
                      <a:pt x="10209" y="9272"/>
                    </a:cubicBezTo>
                    <a:cubicBezTo>
                      <a:pt x="10233" y="9484"/>
                      <a:pt x="10143" y="9710"/>
                      <a:pt x="10087" y="9926"/>
                    </a:cubicBezTo>
                    <a:cubicBezTo>
                      <a:pt x="10033" y="10144"/>
                      <a:pt x="9957" y="10356"/>
                      <a:pt x="9895" y="10570"/>
                    </a:cubicBezTo>
                    <a:cubicBezTo>
                      <a:pt x="9747" y="11088"/>
                      <a:pt x="9528" y="11577"/>
                      <a:pt x="9298" y="12063"/>
                    </a:cubicBezTo>
                    <a:cubicBezTo>
                      <a:pt x="9163" y="12351"/>
                      <a:pt x="8941" y="12564"/>
                      <a:pt x="8695" y="12743"/>
                    </a:cubicBezTo>
                    <a:cubicBezTo>
                      <a:pt x="8270" y="13047"/>
                      <a:pt x="7831" y="13332"/>
                      <a:pt x="7390" y="13614"/>
                    </a:cubicBezTo>
                    <a:cubicBezTo>
                      <a:pt x="7214" y="13727"/>
                      <a:pt x="7019" y="13813"/>
                      <a:pt x="6832" y="13909"/>
                    </a:cubicBezTo>
                    <a:cubicBezTo>
                      <a:pt x="6581" y="14038"/>
                      <a:pt x="6315" y="14117"/>
                      <a:pt x="6032" y="14131"/>
                    </a:cubicBezTo>
                    <a:cubicBezTo>
                      <a:pt x="6009" y="14132"/>
                      <a:pt x="5988" y="14132"/>
                      <a:pt x="5967" y="14132"/>
                    </a:cubicBezTo>
                    <a:cubicBezTo>
                      <a:pt x="5797" y="14132"/>
                      <a:pt x="5675" y="14093"/>
                      <a:pt x="5535" y="13996"/>
                    </a:cubicBezTo>
                    <a:cubicBezTo>
                      <a:pt x="5630" y="13909"/>
                      <a:pt x="5729" y="13829"/>
                      <a:pt x="5814" y="13737"/>
                    </a:cubicBezTo>
                    <a:cubicBezTo>
                      <a:pt x="5906" y="13638"/>
                      <a:pt x="5985" y="13527"/>
                      <a:pt x="6069" y="13421"/>
                    </a:cubicBezTo>
                    <a:cubicBezTo>
                      <a:pt x="6147" y="13320"/>
                      <a:pt x="6227" y="13221"/>
                      <a:pt x="6285" y="13098"/>
                    </a:cubicBezTo>
                    <a:lnTo>
                      <a:pt x="6285" y="13098"/>
                    </a:lnTo>
                    <a:cubicBezTo>
                      <a:pt x="6224" y="13152"/>
                      <a:pt x="6155" y="13199"/>
                      <a:pt x="6102" y="13262"/>
                    </a:cubicBezTo>
                    <a:cubicBezTo>
                      <a:pt x="5864" y="13553"/>
                      <a:pt x="5580" y="13796"/>
                      <a:pt x="5274" y="14012"/>
                    </a:cubicBezTo>
                    <a:cubicBezTo>
                      <a:pt x="5166" y="14089"/>
                      <a:pt x="5033" y="14129"/>
                      <a:pt x="4908" y="14179"/>
                    </a:cubicBezTo>
                    <a:cubicBezTo>
                      <a:pt x="4842" y="14204"/>
                      <a:pt x="4771" y="14216"/>
                      <a:pt x="4704" y="14234"/>
                    </a:cubicBezTo>
                    <a:cubicBezTo>
                      <a:pt x="4704" y="14251"/>
                      <a:pt x="4705" y="14267"/>
                      <a:pt x="4705" y="14284"/>
                    </a:cubicBezTo>
                    <a:cubicBezTo>
                      <a:pt x="4745" y="14289"/>
                      <a:pt x="4786" y="14302"/>
                      <a:pt x="4825" y="14302"/>
                    </a:cubicBezTo>
                    <a:cubicBezTo>
                      <a:pt x="4833" y="14302"/>
                      <a:pt x="4840" y="14301"/>
                      <a:pt x="4848" y="14300"/>
                    </a:cubicBezTo>
                    <a:cubicBezTo>
                      <a:pt x="4954" y="14282"/>
                      <a:pt x="5072" y="14276"/>
                      <a:pt x="5160" y="14224"/>
                    </a:cubicBezTo>
                    <a:cubicBezTo>
                      <a:pt x="5246" y="14174"/>
                      <a:pt x="5326" y="14151"/>
                      <a:pt x="5409" y="14151"/>
                    </a:cubicBezTo>
                    <a:cubicBezTo>
                      <a:pt x="5478" y="14151"/>
                      <a:pt x="5548" y="14167"/>
                      <a:pt x="5624" y="14197"/>
                    </a:cubicBezTo>
                    <a:cubicBezTo>
                      <a:pt x="5743" y="14244"/>
                      <a:pt x="5862" y="14263"/>
                      <a:pt x="5979" y="14263"/>
                    </a:cubicBezTo>
                    <a:cubicBezTo>
                      <a:pt x="6195" y="14263"/>
                      <a:pt x="6407" y="14198"/>
                      <a:pt x="6615" y="14125"/>
                    </a:cubicBezTo>
                    <a:cubicBezTo>
                      <a:pt x="6775" y="14068"/>
                      <a:pt x="6923" y="13981"/>
                      <a:pt x="7078" y="13909"/>
                    </a:cubicBezTo>
                    <a:cubicBezTo>
                      <a:pt x="7124" y="13888"/>
                      <a:pt x="7175" y="13871"/>
                      <a:pt x="7256" y="13838"/>
                    </a:cubicBezTo>
                    <a:cubicBezTo>
                      <a:pt x="7256" y="13934"/>
                      <a:pt x="7258" y="14006"/>
                      <a:pt x="7256" y="14077"/>
                    </a:cubicBezTo>
                    <a:cubicBezTo>
                      <a:pt x="7250" y="14852"/>
                      <a:pt x="7244" y="15628"/>
                      <a:pt x="7235" y="16404"/>
                    </a:cubicBezTo>
                    <a:cubicBezTo>
                      <a:pt x="7229" y="16920"/>
                      <a:pt x="7228" y="17438"/>
                      <a:pt x="7286" y="17952"/>
                    </a:cubicBezTo>
                    <a:cubicBezTo>
                      <a:pt x="7318" y="18233"/>
                      <a:pt x="7220" y="18422"/>
                      <a:pt x="6956" y="18557"/>
                    </a:cubicBezTo>
                    <a:cubicBezTo>
                      <a:pt x="6282" y="18899"/>
                      <a:pt x="5585" y="19154"/>
                      <a:pt x="4831" y="19235"/>
                    </a:cubicBezTo>
                    <a:cubicBezTo>
                      <a:pt x="4722" y="19247"/>
                      <a:pt x="4612" y="19252"/>
                      <a:pt x="4503" y="19252"/>
                    </a:cubicBezTo>
                    <a:cubicBezTo>
                      <a:pt x="4190" y="19252"/>
                      <a:pt x="3880" y="19208"/>
                      <a:pt x="3576" y="19139"/>
                    </a:cubicBezTo>
                    <a:cubicBezTo>
                      <a:pt x="3206" y="19057"/>
                      <a:pt x="2824" y="19008"/>
                      <a:pt x="2491" y="18801"/>
                    </a:cubicBezTo>
                    <a:cubicBezTo>
                      <a:pt x="2219" y="18633"/>
                      <a:pt x="1942" y="18476"/>
                      <a:pt x="1667" y="18312"/>
                    </a:cubicBezTo>
                    <a:cubicBezTo>
                      <a:pt x="1615" y="18281"/>
                      <a:pt x="1567" y="18242"/>
                      <a:pt x="1517" y="18206"/>
                    </a:cubicBezTo>
                    <a:cubicBezTo>
                      <a:pt x="1326" y="18063"/>
                      <a:pt x="1229" y="17894"/>
                      <a:pt x="1238" y="17637"/>
                    </a:cubicBezTo>
                    <a:cubicBezTo>
                      <a:pt x="1269" y="16671"/>
                      <a:pt x="1179" y="15708"/>
                      <a:pt x="1140" y="14743"/>
                    </a:cubicBezTo>
                    <a:cubicBezTo>
                      <a:pt x="1116" y="14077"/>
                      <a:pt x="1133" y="13409"/>
                      <a:pt x="1130" y="12743"/>
                    </a:cubicBezTo>
                    <a:lnTo>
                      <a:pt x="1130" y="12140"/>
                    </a:lnTo>
                    <a:cubicBezTo>
                      <a:pt x="1190" y="12198"/>
                      <a:pt x="1230" y="12237"/>
                      <a:pt x="1269" y="12278"/>
                    </a:cubicBezTo>
                    <a:cubicBezTo>
                      <a:pt x="1679" y="12725"/>
                      <a:pt x="2089" y="13169"/>
                      <a:pt x="2560" y="13553"/>
                    </a:cubicBezTo>
                    <a:cubicBezTo>
                      <a:pt x="2815" y="13761"/>
                      <a:pt x="3095" y="13927"/>
                      <a:pt x="3408" y="14030"/>
                    </a:cubicBezTo>
                    <a:cubicBezTo>
                      <a:pt x="3460" y="14047"/>
                      <a:pt x="3513" y="14058"/>
                      <a:pt x="3573" y="14058"/>
                    </a:cubicBezTo>
                    <a:cubicBezTo>
                      <a:pt x="3600" y="14058"/>
                      <a:pt x="3627" y="14056"/>
                      <a:pt x="3657" y="14051"/>
                    </a:cubicBezTo>
                    <a:cubicBezTo>
                      <a:pt x="3634" y="14027"/>
                      <a:pt x="3618" y="13988"/>
                      <a:pt x="3591" y="13979"/>
                    </a:cubicBezTo>
                    <a:cubicBezTo>
                      <a:pt x="2959" y="13752"/>
                      <a:pt x="2459" y="13340"/>
                      <a:pt x="2002" y="12864"/>
                    </a:cubicBezTo>
                    <a:cubicBezTo>
                      <a:pt x="1711" y="12561"/>
                      <a:pt x="1418" y="12258"/>
                      <a:pt x="1140" y="11940"/>
                    </a:cubicBezTo>
                    <a:cubicBezTo>
                      <a:pt x="1013" y="11793"/>
                      <a:pt x="918" y="11616"/>
                      <a:pt x="824" y="11445"/>
                    </a:cubicBezTo>
                    <a:cubicBezTo>
                      <a:pt x="696" y="11215"/>
                      <a:pt x="584" y="10977"/>
                      <a:pt x="465" y="10743"/>
                    </a:cubicBezTo>
                    <a:lnTo>
                      <a:pt x="465" y="10743"/>
                    </a:lnTo>
                    <a:cubicBezTo>
                      <a:pt x="482" y="10821"/>
                      <a:pt x="486" y="10906"/>
                      <a:pt x="518" y="10980"/>
                    </a:cubicBezTo>
                    <a:cubicBezTo>
                      <a:pt x="642" y="11265"/>
                      <a:pt x="768" y="11551"/>
                      <a:pt x="909" y="11829"/>
                    </a:cubicBezTo>
                    <a:cubicBezTo>
                      <a:pt x="950" y="11911"/>
                      <a:pt x="980" y="11982"/>
                      <a:pt x="980" y="12074"/>
                    </a:cubicBezTo>
                    <a:cubicBezTo>
                      <a:pt x="984" y="12870"/>
                      <a:pt x="990" y="13665"/>
                      <a:pt x="999" y="14461"/>
                    </a:cubicBezTo>
                    <a:cubicBezTo>
                      <a:pt x="1002" y="14759"/>
                      <a:pt x="995" y="15061"/>
                      <a:pt x="1020" y="15358"/>
                    </a:cubicBezTo>
                    <a:cubicBezTo>
                      <a:pt x="1085" y="16104"/>
                      <a:pt x="1098" y="16851"/>
                      <a:pt x="1094" y="17598"/>
                    </a:cubicBezTo>
                    <a:cubicBezTo>
                      <a:pt x="1091" y="18060"/>
                      <a:pt x="1095" y="18063"/>
                      <a:pt x="1455" y="18351"/>
                    </a:cubicBezTo>
                    <a:cubicBezTo>
                      <a:pt x="1493" y="18380"/>
                      <a:pt x="1531" y="18410"/>
                      <a:pt x="1571" y="18434"/>
                    </a:cubicBezTo>
                    <a:cubicBezTo>
                      <a:pt x="1900" y="18629"/>
                      <a:pt x="2225" y="18825"/>
                      <a:pt x="2557" y="19013"/>
                    </a:cubicBezTo>
                    <a:cubicBezTo>
                      <a:pt x="2662" y="19072"/>
                      <a:pt x="2777" y="19121"/>
                      <a:pt x="2896" y="19148"/>
                    </a:cubicBezTo>
                    <a:cubicBezTo>
                      <a:pt x="3232" y="19226"/>
                      <a:pt x="3573" y="19297"/>
                      <a:pt x="3913" y="19357"/>
                    </a:cubicBezTo>
                    <a:cubicBezTo>
                      <a:pt x="4120" y="19394"/>
                      <a:pt x="4328" y="19413"/>
                      <a:pt x="4537" y="19413"/>
                    </a:cubicBezTo>
                    <a:cubicBezTo>
                      <a:pt x="4654" y="19413"/>
                      <a:pt x="4771" y="19407"/>
                      <a:pt x="4888" y="19396"/>
                    </a:cubicBezTo>
                    <a:cubicBezTo>
                      <a:pt x="5511" y="19334"/>
                      <a:pt x="6095" y="19130"/>
                      <a:pt x="6665" y="18890"/>
                    </a:cubicBezTo>
                    <a:cubicBezTo>
                      <a:pt x="6871" y="18803"/>
                      <a:pt x="7061" y="18681"/>
                      <a:pt x="7253" y="18564"/>
                    </a:cubicBezTo>
                    <a:cubicBezTo>
                      <a:pt x="7388" y="18480"/>
                      <a:pt x="7453" y="18345"/>
                      <a:pt x="7448" y="18183"/>
                    </a:cubicBezTo>
                    <a:cubicBezTo>
                      <a:pt x="7447" y="18075"/>
                      <a:pt x="7439" y="17966"/>
                      <a:pt x="7435" y="17858"/>
                    </a:cubicBezTo>
                    <a:cubicBezTo>
                      <a:pt x="7417" y="17438"/>
                      <a:pt x="7384" y="17016"/>
                      <a:pt x="7382" y="16596"/>
                    </a:cubicBezTo>
                    <a:cubicBezTo>
                      <a:pt x="7378" y="15774"/>
                      <a:pt x="7393" y="14951"/>
                      <a:pt x="7399" y="14128"/>
                    </a:cubicBezTo>
                    <a:cubicBezTo>
                      <a:pt x="7399" y="14000"/>
                      <a:pt x="7399" y="13873"/>
                      <a:pt x="7399" y="13761"/>
                    </a:cubicBezTo>
                    <a:cubicBezTo>
                      <a:pt x="7577" y="13649"/>
                      <a:pt x="7744" y="13547"/>
                      <a:pt x="7909" y="13442"/>
                    </a:cubicBezTo>
                    <a:cubicBezTo>
                      <a:pt x="8321" y="13178"/>
                      <a:pt x="8740" y="12921"/>
                      <a:pt x="9075" y="12555"/>
                    </a:cubicBezTo>
                    <a:cubicBezTo>
                      <a:pt x="9187" y="12432"/>
                      <a:pt x="9288" y="12291"/>
                      <a:pt x="9366" y="12144"/>
                    </a:cubicBezTo>
                    <a:cubicBezTo>
                      <a:pt x="9702" y="11518"/>
                      <a:pt x="9960" y="10861"/>
                      <a:pt x="10123" y="10169"/>
                    </a:cubicBezTo>
                    <a:cubicBezTo>
                      <a:pt x="10141" y="10091"/>
                      <a:pt x="10169" y="10012"/>
                      <a:pt x="10197" y="9937"/>
                    </a:cubicBezTo>
                    <a:cubicBezTo>
                      <a:pt x="10434" y="9325"/>
                      <a:pt x="10305" y="8752"/>
                      <a:pt x="9963" y="8232"/>
                    </a:cubicBezTo>
                    <a:cubicBezTo>
                      <a:pt x="9484" y="7506"/>
                      <a:pt x="8970" y="6804"/>
                      <a:pt x="8472" y="6090"/>
                    </a:cubicBezTo>
                    <a:cubicBezTo>
                      <a:pt x="8330" y="5889"/>
                      <a:pt x="8266" y="5810"/>
                      <a:pt x="8141" y="5810"/>
                    </a:cubicBezTo>
                    <a:cubicBezTo>
                      <a:pt x="8071" y="5810"/>
                      <a:pt x="7981" y="5835"/>
                      <a:pt x="7849" y="5877"/>
                    </a:cubicBezTo>
                    <a:lnTo>
                      <a:pt x="7849" y="5878"/>
                    </a:lnTo>
                    <a:cubicBezTo>
                      <a:pt x="7812" y="5890"/>
                      <a:pt x="7779" y="5897"/>
                      <a:pt x="7749" y="5897"/>
                    </a:cubicBezTo>
                    <a:cubicBezTo>
                      <a:pt x="7692" y="5897"/>
                      <a:pt x="7647" y="5872"/>
                      <a:pt x="7613" y="5800"/>
                    </a:cubicBezTo>
                    <a:cubicBezTo>
                      <a:pt x="7567" y="5703"/>
                      <a:pt x="7481" y="5656"/>
                      <a:pt x="7384" y="5611"/>
                    </a:cubicBezTo>
                    <a:cubicBezTo>
                      <a:pt x="7280" y="5562"/>
                      <a:pt x="7178" y="5534"/>
                      <a:pt x="7076" y="5534"/>
                    </a:cubicBezTo>
                    <a:cubicBezTo>
                      <a:pt x="6990" y="5534"/>
                      <a:pt x="6904" y="5554"/>
                      <a:pt x="6817" y="5599"/>
                    </a:cubicBezTo>
                    <a:cubicBezTo>
                      <a:pt x="6796" y="5611"/>
                      <a:pt x="6766" y="5608"/>
                      <a:pt x="6730" y="5614"/>
                    </a:cubicBezTo>
                    <a:cubicBezTo>
                      <a:pt x="6687" y="5551"/>
                      <a:pt x="6645" y="5491"/>
                      <a:pt x="6608" y="5428"/>
                    </a:cubicBezTo>
                    <a:cubicBezTo>
                      <a:pt x="6462" y="5185"/>
                      <a:pt x="6255" y="5035"/>
                      <a:pt x="5972" y="5003"/>
                    </a:cubicBezTo>
                    <a:cubicBezTo>
                      <a:pt x="5775" y="4982"/>
                      <a:pt x="5579" y="4964"/>
                      <a:pt x="5382" y="4961"/>
                    </a:cubicBezTo>
                    <a:cubicBezTo>
                      <a:pt x="5379" y="4961"/>
                      <a:pt x="5376" y="4961"/>
                      <a:pt x="5372" y="4961"/>
                    </a:cubicBezTo>
                    <a:cubicBezTo>
                      <a:pt x="5080" y="4961"/>
                      <a:pt x="4844" y="5096"/>
                      <a:pt x="4656" y="5317"/>
                    </a:cubicBezTo>
                    <a:cubicBezTo>
                      <a:pt x="4591" y="5392"/>
                      <a:pt x="4525" y="5469"/>
                      <a:pt x="4447" y="5560"/>
                    </a:cubicBezTo>
                    <a:cubicBezTo>
                      <a:pt x="4181" y="5330"/>
                      <a:pt x="3878" y="5207"/>
                      <a:pt x="3530" y="5207"/>
                    </a:cubicBezTo>
                    <a:cubicBezTo>
                      <a:pt x="3524" y="5207"/>
                      <a:pt x="3517" y="5207"/>
                      <a:pt x="3511" y="5208"/>
                    </a:cubicBezTo>
                    <a:cubicBezTo>
                      <a:pt x="3163" y="5212"/>
                      <a:pt x="2828" y="5262"/>
                      <a:pt x="2528" y="5515"/>
                    </a:cubicBezTo>
                    <a:cubicBezTo>
                      <a:pt x="2494" y="5374"/>
                      <a:pt x="2456" y="5272"/>
                      <a:pt x="2444" y="5166"/>
                    </a:cubicBezTo>
                    <a:cubicBezTo>
                      <a:pt x="2381" y="4652"/>
                      <a:pt x="2318" y="4141"/>
                      <a:pt x="2269" y="3626"/>
                    </a:cubicBezTo>
                    <a:cubicBezTo>
                      <a:pt x="2204" y="2943"/>
                      <a:pt x="2149" y="2258"/>
                      <a:pt x="2095" y="1574"/>
                    </a:cubicBezTo>
                    <a:cubicBezTo>
                      <a:pt x="2069" y="1260"/>
                      <a:pt x="1990" y="957"/>
                      <a:pt x="1880" y="664"/>
                    </a:cubicBezTo>
                    <a:cubicBezTo>
                      <a:pt x="1730" y="271"/>
                      <a:pt x="1472" y="19"/>
                      <a:pt x="1020" y="1"/>
                    </a:cubicBezTo>
                    <a:cubicBezTo>
                      <a:pt x="1009" y="1"/>
                      <a:pt x="99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292;p34">
            <a:extLst>
              <a:ext uri="{FF2B5EF4-FFF2-40B4-BE49-F238E27FC236}">
                <a16:creationId xmlns:a16="http://schemas.microsoft.com/office/drawing/2014/main" id="{CA8072EB-EC5F-569F-C8E1-FE5C66FF0EC1}"/>
              </a:ext>
            </a:extLst>
          </p:cNvPr>
          <p:cNvSpPr/>
          <p:nvPr/>
        </p:nvSpPr>
        <p:spPr>
          <a:xfrm>
            <a:off x="2147308" y="4236687"/>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803" name="Google Shape;294;p34">
            <a:extLst>
              <a:ext uri="{FF2B5EF4-FFF2-40B4-BE49-F238E27FC236}">
                <a16:creationId xmlns:a16="http://schemas.microsoft.com/office/drawing/2014/main" id="{96A7B616-D399-97A6-B2E0-21FEF2CDF3FA}"/>
              </a:ext>
            </a:extLst>
          </p:cNvPr>
          <p:cNvGrpSpPr/>
          <p:nvPr/>
        </p:nvGrpSpPr>
        <p:grpSpPr>
          <a:xfrm>
            <a:off x="2393189" y="4127440"/>
            <a:ext cx="720576" cy="1327594"/>
            <a:chOff x="3980136" y="2429993"/>
            <a:chExt cx="720576" cy="1327594"/>
          </a:xfrm>
        </p:grpSpPr>
        <p:sp>
          <p:nvSpPr>
            <p:cNvPr id="804" name="Google Shape;295;p34">
              <a:extLst>
                <a:ext uri="{FF2B5EF4-FFF2-40B4-BE49-F238E27FC236}">
                  <a16:creationId xmlns:a16="http://schemas.microsoft.com/office/drawing/2014/main" id="{D087B9B4-C4DF-1F35-F634-A6725E1E74BA}"/>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296;p34">
              <a:extLst>
                <a:ext uri="{FF2B5EF4-FFF2-40B4-BE49-F238E27FC236}">
                  <a16:creationId xmlns:a16="http://schemas.microsoft.com/office/drawing/2014/main" id="{CBF401FE-B48D-708A-3B95-00E6927751D2}"/>
                </a:ext>
              </a:extLst>
            </p:cNvPr>
            <p:cNvGrpSpPr/>
            <p:nvPr/>
          </p:nvGrpSpPr>
          <p:grpSpPr>
            <a:xfrm>
              <a:off x="3980192" y="2430028"/>
              <a:ext cx="720519" cy="1327525"/>
              <a:chOff x="3028500" y="1940475"/>
              <a:chExt cx="262150" cy="483000"/>
            </a:xfrm>
          </p:grpSpPr>
          <p:sp>
            <p:nvSpPr>
              <p:cNvPr id="806" name="Google Shape;297;p34">
                <a:extLst>
                  <a:ext uri="{FF2B5EF4-FFF2-40B4-BE49-F238E27FC236}">
                    <a16:creationId xmlns:a16="http://schemas.microsoft.com/office/drawing/2014/main" id="{0918AC83-EB34-555C-B15C-3C6EE5FA2A54}"/>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98;p34">
                <a:extLst>
                  <a:ext uri="{FF2B5EF4-FFF2-40B4-BE49-F238E27FC236}">
                    <a16:creationId xmlns:a16="http://schemas.microsoft.com/office/drawing/2014/main" id="{DB8EFE43-F74C-4655-7A5C-20D3DFD5405F}"/>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99;p34">
                <a:extLst>
                  <a:ext uri="{FF2B5EF4-FFF2-40B4-BE49-F238E27FC236}">
                    <a16:creationId xmlns:a16="http://schemas.microsoft.com/office/drawing/2014/main" id="{8BB5F7A0-4EE8-7619-1954-4D7C6C711F5D}"/>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00;p34">
                <a:extLst>
                  <a:ext uri="{FF2B5EF4-FFF2-40B4-BE49-F238E27FC236}">
                    <a16:creationId xmlns:a16="http://schemas.microsoft.com/office/drawing/2014/main" id="{14520D44-BE1C-BDD6-A5C8-1918B146B81C}"/>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01;p34">
                <a:extLst>
                  <a:ext uri="{FF2B5EF4-FFF2-40B4-BE49-F238E27FC236}">
                    <a16:creationId xmlns:a16="http://schemas.microsoft.com/office/drawing/2014/main" id="{B9B7F411-2CEE-8222-250C-9902EE2E9334}"/>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02;p34">
                <a:extLst>
                  <a:ext uri="{FF2B5EF4-FFF2-40B4-BE49-F238E27FC236}">
                    <a16:creationId xmlns:a16="http://schemas.microsoft.com/office/drawing/2014/main" id="{FBB53264-B214-D168-24EE-14D0C41E32F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E6E8"/>
        </a:solidFill>
        <a:effectLst/>
      </p:bgPr>
    </p:bg>
    <p:spTree>
      <p:nvGrpSpPr>
        <p:cNvPr id="1" name="Shape 784"/>
        <p:cNvGrpSpPr/>
        <p:nvPr/>
      </p:nvGrpSpPr>
      <p:grpSpPr>
        <a:xfrm>
          <a:off x="0" y="0"/>
          <a:ext cx="0" cy="0"/>
          <a:chOff x="0" y="0"/>
          <a:chExt cx="0" cy="0"/>
        </a:xfrm>
      </p:grpSpPr>
      <p:sp>
        <p:nvSpPr>
          <p:cNvPr id="786" name="Google Shape;786;p37"/>
          <p:cNvSpPr txBox="1">
            <a:spLocks noGrp="1"/>
          </p:cNvSpPr>
          <p:nvPr>
            <p:ph type="subTitle" idx="4294967295"/>
          </p:nvPr>
        </p:nvSpPr>
        <p:spPr>
          <a:xfrm>
            <a:off x="134258" y="420913"/>
            <a:ext cx="5983514" cy="980282"/>
          </a:xfrm>
          <a:prstGeom prst="rect">
            <a:avLst/>
          </a:prstGeom>
        </p:spPr>
        <p:txBody>
          <a:bodyPr spcFirstLastPara="1" wrap="square" lIns="91425" tIns="91425" rIns="91425" bIns="91425" anchor="ctr" anchorCtr="0">
            <a:noAutofit/>
          </a:bodyPr>
          <a:lstStyle/>
          <a:p>
            <a:pPr marL="0" indent="0" algn="just">
              <a:buClr>
                <a:schemeClr val="dk1"/>
              </a:buClr>
              <a:buNone/>
            </a:pPr>
            <a:r>
              <a:rPr lang="en-US" sz="1300" b="1" dirty="0">
                <a:solidFill>
                  <a:schemeClr val="accent5">
                    <a:lumMod val="50000"/>
                  </a:schemeClr>
                </a:solidFill>
                <a:latin typeface="Times New Roman" panose="02020603050405020304" pitchFamily="18" charset="0"/>
                <a:cs typeface="Times New Roman" panose="02020603050405020304" pitchFamily="18" charset="0"/>
              </a:rPr>
              <a:t>As a programmer with experience in machine learning and computer vision and has successfully implemented similar projects in the past., implementing this sign language interpretation system is highly feasible for me. Leveraging modern tools and technologies and open-source libraries, I will be developing this project with the following steps:</a:t>
            </a:r>
          </a:p>
        </p:txBody>
      </p:sp>
      <p:sp>
        <p:nvSpPr>
          <p:cNvPr id="6" name="TextBox 5">
            <a:extLst>
              <a:ext uri="{FF2B5EF4-FFF2-40B4-BE49-F238E27FC236}">
                <a16:creationId xmlns:a16="http://schemas.microsoft.com/office/drawing/2014/main" id="{7EB50AB3-1165-517E-484E-97775C8F4825}"/>
              </a:ext>
            </a:extLst>
          </p:cNvPr>
          <p:cNvSpPr txBox="1"/>
          <p:nvPr/>
        </p:nvSpPr>
        <p:spPr>
          <a:xfrm>
            <a:off x="134258" y="1614855"/>
            <a:ext cx="7681685" cy="1015663"/>
          </a:xfrm>
          <a:prstGeom prst="rect">
            <a:avLst/>
          </a:prstGeom>
          <a:noFill/>
        </p:spPr>
        <p:txBody>
          <a:bodyPr wrap="square">
            <a:spAutoFit/>
          </a:bodyPr>
          <a:lstStyle/>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Collection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Utilizing OpenCV and the webcam for collecting diverse sign language gestures.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Labeling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Using LabelImg to label collected images for effective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TensorFlow Object Detection </a:t>
            </a:r>
            <a:r>
              <a:rPr lang="en-US" sz="1200" dirty="0">
                <a:solidFill>
                  <a:schemeClr val="accent5">
                    <a:lumMod val="50000"/>
                  </a:schemeClr>
                </a:solidFill>
                <a:latin typeface="Times New Roman" panose="02020603050405020304" pitchFamily="18" charset="0"/>
                <a:cs typeface="Times New Roman" panose="02020603050405020304" pitchFamily="18" charset="0"/>
              </a:rPr>
              <a:t>Setup- Configuring a tailored TensorFlow Object Detection pipeline for efficient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Transfer Learning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Applying transfer learning to accelerate model training using some pre-trained models.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Real-Time Detection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 Integrating trained model with OpenCV for seamless real-time sign language detection.</a:t>
            </a:r>
          </a:p>
        </p:txBody>
      </p:sp>
      <p:sp>
        <p:nvSpPr>
          <p:cNvPr id="8" name="TextBox 7">
            <a:extLst>
              <a:ext uri="{FF2B5EF4-FFF2-40B4-BE49-F238E27FC236}">
                <a16:creationId xmlns:a16="http://schemas.microsoft.com/office/drawing/2014/main" id="{AA6E80BE-F0B9-356D-FAFF-3672E73D6795}"/>
              </a:ext>
            </a:extLst>
          </p:cNvPr>
          <p:cNvSpPr txBox="1"/>
          <p:nvPr/>
        </p:nvSpPr>
        <p:spPr>
          <a:xfrm>
            <a:off x="134258" y="2440933"/>
            <a:ext cx="8875484" cy="2031325"/>
          </a:xfrm>
          <a:prstGeom prst="rect">
            <a:avLst/>
          </a:prstGeom>
          <a:noFill/>
        </p:spPr>
        <p:txBody>
          <a:bodyPr wrap="square">
            <a:spAutoFit/>
          </a:bodyPr>
          <a:lstStyle/>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b="1" dirty="0">
                <a:solidFill>
                  <a:schemeClr val="accent5">
                    <a:lumMod val="50000"/>
                  </a:schemeClr>
                </a:solidFill>
                <a:latin typeface="Times New Roman" panose="02020603050405020304" pitchFamily="18" charset="0"/>
                <a:cs typeface="Times New Roman" panose="02020603050405020304" pitchFamily="18" charset="0"/>
              </a:rPr>
              <a:t>My approach will be unique in several key ways:</a:t>
            </a:r>
          </a:p>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Real-Time Performance: </a:t>
            </a:r>
            <a:r>
              <a:rPr lang="en-US" sz="1400" dirty="0">
                <a:solidFill>
                  <a:schemeClr val="accent5">
                    <a:lumMod val="50000"/>
                  </a:schemeClr>
                </a:solidFill>
                <a:latin typeface="Times New Roman" panose="02020603050405020304" pitchFamily="18" charset="0"/>
                <a:cs typeface="Times New Roman" panose="02020603050405020304" pitchFamily="18" charset="0"/>
              </a:rPr>
              <a:t>Instantaneous sign language detection for smooth communication.</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Efficient Training: </a:t>
            </a:r>
            <a:r>
              <a:rPr lang="en-US" sz="1400" dirty="0">
                <a:solidFill>
                  <a:schemeClr val="accent5">
                    <a:lumMod val="50000"/>
                  </a:schemeClr>
                </a:solidFill>
                <a:latin typeface="Times New Roman" panose="02020603050405020304" pitchFamily="18" charset="0"/>
                <a:cs typeface="Times New Roman" panose="02020603050405020304" pitchFamily="18" charset="0"/>
              </a:rPr>
              <a:t>Minimizing training time while maintaining high accuracy through transfer learning.</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Robustness and Accuracy: </a:t>
            </a:r>
            <a:r>
              <a:rPr lang="en-US" sz="1400" dirty="0">
                <a:solidFill>
                  <a:schemeClr val="accent5">
                    <a:lumMod val="50000"/>
                  </a:schemeClr>
                </a:solidFill>
                <a:latin typeface="Times New Roman" panose="02020603050405020304" pitchFamily="18" charset="0"/>
                <a:cs typeface="Times New Roman" panose="02020603050405020304" pitchFamily="18" charset="0"/>
              </a:rPr>
              <a:t>Reliable detection of diverse sign language gestures for optimal real-world performance.</a:t>
            </a:r>
          </a:p>
          <a:p>
            <a:pPr marL="0" indent="0" algn="just">
              <a:buClr>
                <a:schemeClr val="dk1"/>
              </a:buClr>
              <a:buNone/>
            </a:pPr>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By combining these elements, I will create a feasible and innovative solution that effectively addresses the communication barrier for ASL speakers.</a:t>
            </a:r>
          </a:p>
        </p:txBody>
      </p:sp>
      <p:sp>
        <p:nvSpPr>
          <p:cNvPr id="9" name="Google Shape;358;p36">
            <a:extLst>
              <a:ext uri="{FF2B5EF4-FFF2-40B4-BE49-F238E27FC236}">
                <a16:creationId xmlns:a16="http://schemas.microsoft.com/office/drawing/2014/main" id="{BE07BBD8-65E6-D432-D7F7-7E78A0766755}"/>
              </a:ext>
            </a:extLst>
          </p:cNvPr>
          <p:cNvSpPr/>
          <p:nvPr/>
        </p:nvSpPr>
        <p:spPr>
          <a:xfrm>
            <a:off x="7647854" y="924091"/>
            <a:ext cx="1109100" cy="1109100"/>
          </a:xfrm>
          <a:prstGeom prst="ellipse">
            <a:avLst/>
          </a:prstGeom>
          <a:solidFill>
            <a:schemeClr val="tx2">
              <a:lumMod val="40000"/>
              <a:lumOff val="6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0" name="Google Shape;359;p36">
            <a:extLst>
              <a:ext uri="{FF2B5EF4-FFF2-40B4-BE49-F238E27FC236}">
                <a16:creationId xmlns:a16="http://schemas.microsoft.com/office/drawing/2014/main" id="{EBDA27C4-1E38-3568-121D-CBBDDACE4F55}"/>
              </a:ext>
            </a:extLst>
          </p:cNvPr>
          <p:cNvGrpSpPr/>
          <p:nvPr/>
        </p:nvGrpSpPr>
        <p:grpSpPr>
          <a:xfrm>
            <a:off x="7745928" y="843410"/>
            <a:ext cx="791051" cy="1270463"/>
            <a:chOff x="4906831" y="2716050"/>
            <a:chExt cx="791051" cy="1270463"/>
          </a:xfrm>
        </p:grpSpPr>
        <p:sp>
          <p:nvSpPr>
            <p:cNvPr id="11" name="Google Shape;360;p36">
              <a:extLst>
                <a:ext uri="{FF2B5EF4-FFF2-40B4-BE49-F238E27FC236}">
                  <a16:creationId xmlns:a16="http://schemas.microsoft.com/office/drawing/2014/main" id="{50B30422-83FA-226C-B325-C283E1FD452A}"/>
                </a:ext>
              </a:extLst>
            </p:cNvPr>
            <p:cNvSpPr/>
            <p:nvPr/>
          </p:nvSpPr>
          <p:spPr>
            <a:xfrm>
              <a:off x="4906831" y="2716050"/>
              <a:ext cx="791051" cy="1270372"/>
            </a:xfrm>
            <a:custGeom>
              <a:avLst/>
              <a:gdLst/>
              <a:ahLst/>
              <a:cxnLst/>
              <a:rect l="l" t="t" r="r" b="b"/>
              <a:pathLst>
                <a:path w="11904" h="19117" extrusionOk="0">
                  <a:moveTo>
                    <a:pt x="6558" y="1"/>
                  </a:moveTo>
                  <a:cubicBezTo>
                    <a:pt x="6353" y="1"/>
                    <a:pt x="6151" y="82"/>
                    <a:pt x="6020" y="229"/>
                  </a:cubicBezTo>
                  <a:cubicBezTo>
                    <a:pt x="5609" y="691"/>
                    <a:pt x="5393" y="1229"/>
                    <a:pt x="5477" y="1859"/>
                  </a:cubicBezTo>
                  <a:cubicBezTo>
                    <a:pt x="5534" y="2276"/>
                    <a:pt x="5594" y="2693"/>
                    <a:pt x="5657" y="3110"/>
                  </a:cubicBezTo>
                  <a:cubicBezTo>
                    <a:pt x="5758" y="3769"/>
                    <a:pt x="5891" y="4420"/>
                    <a:pt x="6059" y="5065"/>
                  </a:cubicBezTo>
                  <a:cubicBezTo>
                    <a:pt x="6139" y="5365"/>
                    <a:pt x="6191" y="5673"/>
                    <a:pt x="6254" y="5977"/>
                  </a:cubicBezTo>
                  <a:cubicBezTo>
                    <a:pt x="6128" y="5901"/>
                    <a:pt x="6110" y="5779"/>
                    <a:pt x="6080" y="5665"/>
                  </a:cubicBezTo>
                  <a:cubicBezTo>
                    <a:pt x="6026" y="5455"/>
                    <a:pt x="5986" y="5239"/>
                    <a:pt x="5924" y="5032"/>
                  </a:cubicBezTo>
                  <a:cubicBezTo>
                    <a:pt x="5654" y="4141"/>
                    <a:pt x="5369" y="3256"/>
                    <a:pt x="5107" y="2363"/>
                  </a:cubicBezTo>
                  <a:cubicBezTo>
                    <a:pt x="4949" y="1826"/>
                    <a:pt x="4695" y="1343"/>
                    <a:pt x="4380" y="888"/>
                  </a:cubicBezTo>
                  <a:cubicBezTo>
                    <a:pt x="4254" y="705"/>
                    <a:pt x="4089" y="564"/>
                    <a:pt x="3893" y="465"/>
                  </a:cubicBezTo>
                  <a:cubicBezTo>
                    <a:pt x="3771" y="403"/>
                    <a:pt x="3651" y="373"/>
                    <a:pt x="3534" y="373"/>
                  </a:cubicBezTo>
                  <a:cubicBezTo>
                    <a:pt x="3374" y="373"/>
                    <a:pt x="3219" y="430"/>
                    <a:pt x="3072" y="547"/>
                  </a:cubicBezTo>
                  <a:cubicBezTo>
                    <a:pt x="2791" y="770"/>
                    <a:pt x="2689" y="1076"/>
                    <a:pt x="2706" y="1413"/>
                  </a:cubicBezTo>
                  <a:cubicBezTo>
                    <a:pt x="2746" y="2235"/>
                    <a:pt x="2968" y="3019"/>
                    <a:pt x="3263" y="3784"/>
                  </a:cubicBezTo>
                  <a:cubicBezTo>
                    <a:pt x="3546" y="4527"/>
                    <a:pt x="3830" y="5271"/>
                    <a:pt x="4110" y="6014"/>
                  </a:cubicBezTo>
                  <a:cubicBezTo>
                    <a:pt x="4140" y="6093"/>
                    <a:pt x="4160" y="6177"/>
                    <a:pt x="4185" y="6258"/>
                  </a:cubicBezTo>
                  <a:cubicBezTo>
                    <a:pt x="4170" y="6266"/>
                    <a:pt x="4155" y="6275"/>
                    <a:pt x="4140" y="6282"/>
                  </a:cubicBezTo>
                  <a:cubicBezTo>
                    <a:pt x="4095" y="6219"/>
                    <a:pt x="4044" y="6159"/>
                    <a:pt x="4007" y="6093"/>
                  </a:cubicBezTo>
                  <a:cubicBezTo>
                    <a:pt x="3798" y="5725"/>
                    <a:pt x="3599" y="5355"/>
                    <a:pt x="3386" y="4992"/>
                  </a:cubicBezTo>
                  <a:cubicBezTo>
                    <a:pt x="3125" y="4546"/>
                    <a:pt x="2860" y="4102"/>
                    <a:pt x="2584" y="3665"/>
                  </a:cubicBezTo>
                  <a:cubicBezTo>
                    <a:pt x="2364" y="3319"/>
                    <a:pt x="2073" y="3031"/>
                    <a:pt x="1767" y="2759"/>
                  </a:cubicBezTo>
                  <a:cubicBezTo>
                    <a:pt x="1491" y="2516"/>
                    <a:pt x="1163" y="2394"/>
                    <a:pt x="797" y="2378"/>
                  </a:cubicBezTo>
                  <a:cubicBezTo>
                    <a:pt x="778" y="2377"/>
                    <a:pt x="758" y="2376"/>
                    <a:pt x="739" y="2376"/>
                  </a:cubicBezTo>
                  <a:cubicBezTo>
                    <a:pt x="447" y="2376"/>
                    <a:pt x="218" y="2496"/>
                    <a:pt x="83" y="2780"/>
                  </a:cubicBezTo>
                  <a:cubicBezTo>
                    <a:pt x="64" y="2819"/>
                    <a:pt x="28" y="2852"/>
                    <a:pt x="1" y="2890"/>
                  </a:cubicBezTo>
                  <a:lnTo>
                    <a:pt x="1" y="3134"/>
                  </a:lnTo>
                  <a:cubicBezTo>
                    <a:pt x="37" y="3199"/>
                    <a:pt x="83" y="3259"/>
                    <a:pt x="109" y="3328"/>
                  </a:cubicBezTo>
                  <a:cubicBezTo>
                    <a:pt x="274" y="3754"/>
                    <a:pt x="485" y="4156"/>
                    <a:pt x="709" y="4554"/>
                  </a:cubicBezTo>
                  <a:cubicBezTo>
                    <a:pt x="1132" y="5305"/>
                    <a:pt x="1531" y="6072"/>
                    <a:pt x="1966" y="6816"/>
                  </a:cubicBezTo>
                  <a:lnTo>
                    <a:pt x="1966" y="6818"/>
                  </a:lnTo>
                  <a:cubicBezTo>
                    <a:pt x="2445" y="7638"/>
                    <a:pt x="2622" y="8540"/>
                    <a:pt x="2736" y="9460"/>
                  </a:cubicBezTo>
                  <a:cubicBezTo>
                    <a:pt x="2796" y="9960"/>
                    <a:pt x="2814" y="10464"/>
                    <a:pt x="2850" y="10965"/>
                  </a:cubicBezTo>
                  <a:cubicBezTo>
                    <a:pt x="2910" y="11813"/>
                    <a:pt x="3116" y="12614"/>
                    <a:pt x="3587" y="13333"/>
                  </a:cubicBezTo>
                  <a:cubicBezTo>
                    <a:pt x="3654" y="13435"/>
                    <a:pt x="3710" y="13546"/>
                    <a:pt x="3777" y="13648"/>
                  </a:cubicBezTo>
                  <a:cubicBezTo>
                    <a:pt x="3846" y="13754"/>
                    <a:pt x="3924" y="13855"/>
                    <a:pt x="3999" y="13961"/>
                  </a:cubicBezTo>
                  <a:cubicBezTo>
                    <a:pt x="3999" y="14434"/>
                    <a:pt x="3998" y="14917"/>
                    <a:pt x="3999" y="15400"/>
                  </a:cubicBezTo>
                  <a:cubicBezTo>
                    <a:pt x="4002" y="16330"/>
                    <a:pt x="3974" y="17262"/>
                    <a:pt x="4038" y="18192"/>
                  </a:cubicBezTo>
                  <a:cubicBezTo>
                    <a:pt x="4041" y="18233"/>
                    <a:pt x="4047" y="18278"/>
                    <a:pt x="4032" y="18313"/>
                  </a:cubicBezTo>
                  <a:cubicBezTo>
                    <a:pt x="4001" y="18392"/>
                    <a:pt x="4037" y="18446"/>
                    <a:pt x="4086" y="18494"/>
                  </a:cubicBezTo>
                  <a:cubicBezTo>
                    <a:pt x="4140" y="18545"/>
                    <a:pt x="4200" y="18592"/>
                    <a:pt x="4260" y="18635"/>
                  </a:cubicBezTo>
                  <a:cubicBezTo>
                    <a:pt x="4554" y="18850"/>
                    <a:pt x="4892" y="18940"/>
                    <a:pt x="5246" y="18995"/>
                  </a:cubicBezTo>
                  <a:cubicBezTo>
                    <a:pt x="5716" y="19071"/>
                    <a:pt x="6186" y="19117"/>
                    <a:pt x="6656" y="19117"/>
                  </a:cubicBezTo>
                  <a:cubicBezTo>
                    <a:pt x="7045" y="19117"/>
                    <a:pt x="7434" y="19085"/>
                    <a:pt x="7822" y="19013"/>
                  </a:cubicBezTo>
                  <a:cubicBezTo>
                    <a:pt x="8157" y="18952"/>
                    <a:pt x="8487" y="18871"/>
                    <a:pt x="8817" y="18793"/>
                  </a:cubicBezTo>
                  <a:cubicBezTo>
                    <a:pt x="8930" y="18766"/>
                    <a:pt x="9036" y="18721"/>
                    <a:pt x="9146" y="18685"/>
                  </a:cubicBezTo>
                  <a:cubicBezTo>
                    <a:pt x="9245" y="18652"/>
                    <a:pt x="9311" y="18592"/>
                    <a:pt x="9323" y="18484"/>
                  </a:cubicBezTo>
                  <a:cubicBezTo>
                    <a:pt x="9342" y="18322"/>
                    <a:pt x="9369" y="18161"/>
                    <a:pt x="9377" y="17997"/>
                  </a:cubicBezTo>
                  <a:cubicBezTo>
                    <a:pt x="9392" y="17720"/>
                    <a:pt x="9390" y="17441"/>
                    <a:pt x="9402" y="17162"/>
                  </a:cubicBezTo>
                  <a:cubicBezTo>
                    <a:pt x="9422" y="16707"/>
                    <a:pt x="9455" y="16252"/>
                    <a:pt x="9464" y="15798"/>
                  </a:cubicBezTo>
                  <a:cubicBezTo>
                    <a:pt x="9476" y="15247"/>
                    <a:pt x="9467" y="14698"/>
                    <a:pt x="9467" y="14141"/>
                  </a:cubicBezTo>
                  <a:cubicBezTo>
                    <a:pt x="9617" y="14032"/>
                    <a:pt x="9771" y="13921"/>
                    <a:pt x="9923" y="13807"/>
                  </a:cubicBezTo>
                  <a:cubicBezTo>
                    <a:pt x="10240" y="13570"/>
                    <a:pt x="10486" y="13268"/>
                    <a:pt x="10640" y="12908"/>
                  </a:cubicBezTo>
                  <a:cubicBezTo>
                    <a:pt x="10795" y="12548"/>
                    <a:pt x="10967" y="12206"/>
                    <a:pt x="11255" y="11933"/>
                  </a:cubicBezTo>
                  <a:cubicBezTo>
                    <a:pt x="11279" y="11909"/>
                    <a:pt x="11296" y="11877"/>
                    <a:pt x="11317" y="11850"/>
                  </a:cubicBezTo>
                  <a:cubicBezTo>
                    <a:pt x="11630" y="11439"/>
                    <a:pt x="11745" y="10945"/>
                    <a:pt x="11877" y="10461"/>
                  </a:cubicBezTo>
                  <a:cubicBezTo>
                    <a:pt x="11904" y="10360"/>
                    <a:pt x="11902" y="10242"/>
                    <a:pt x="11883" y="10137"/>
                  </a:cubicBezTo>
                  <a:cubicBezTo>
                    <a:pt x="11799" y="9693"/>
                    <a:pt x="11620" y="9283"/>
                    <a:pt x="11407" y="8887"/>
                  </a:cubicBezTo>
                  <a:cubicBezTo>
                    <a:pt x="11383" y="8840"/>
                    <a:pt x="11336" y="8804"/>
                    <a:pt x="11297" y="8765"/>
                  </a:cubicBezTo>
                  <a:cubicBezTo>
                    <a:pt x="11236" y="8702"/>
                    <a:pt x="11168" y="8644"/>
                    <a:pt x="11114" y="8576"/>
                  </a:cubicBezTo>
                  <a:cubicBezTo>
                    <a:pt x="11083" y="8537"/>
                    <a:pt x="11060" y="8480"/>
                    <a:pt x="11060" y="8431"/>
                  </a:cubicBezTo>
                  <a:cubicBezTo>
                    <a:pt x="11060" y="8200"/>
                    <a:pt x="11062" y="7969"/>
                    <a:pt x="11078" y="7737"/>
                  </a:cubicBezTo>
                  <a:cubicBezTo>
                    <a:pt x="11134" y="6941"/>
                    <a:pt x="11095" y="6150"/>
                    <a:pt x="10951" y="5362"/>
                  </a:cubicBezTo>
                  <a:cubicBezTo>
                    <a:pt x="10801" y="4531"/>
                    <a:pt x="10216" y="4052"/>
                    <a:pt x="9437" y="3922"/>
                  </a:cubicBezTo>
                  <a:cubicBezTo>
                    <a:pt x="9352" y="3908"/>
                    <a:pt x="9268" y="3899"/>
                    <a:pt x="9186" y="3899"/>
                  </a:cubicBezTo>
                  <a:cubicBezTo>
                    <a:pt x="8926" y="3899"/>
                    <a:pt x="8685" y="3983"/>
                    <a:pt x="8492" y="4214"/>
                  </a:cubicBezTo>
                  <a:cubicBezTo>
                    <a:pt x="8363" y="4369"/>
                    <a:pt x="8268" y="4537"/>
                    <a:pt x="8208" y="4728"/>
                  </a:cubicBezTo>
                  <a:cubicBezTo>
                    <a:pt x="8169" y="4852"/>
                    <a:pt x="8121" y="4974"/>
                    <a:pt x="8076" y="5097"/>
                  </a:cubicBezTo>
                  <a:cubicBezTo>
                    <a:pt x="8026" y="5032"/>
                    <a:pt x="8010" y="4974"/>
                    <a:pt x="8001" y="4915"/>
                  </a:cubicBezTo>
                  <a:cubicBezTo>
                    <a:pt x="7966" y="4653"/>
                    <a:pt x="7936" y="4389"/>
                    <a:pt x="7899" y="4126"/>
                  </a:cubicBezTo>
                  <a:cubicBezTo>
                    <a:pt x="7785" y="3332"/>
                    <a:pt x="7668" y="2540"/>
                    <a:pt x="7549" y="1746"/>
                  </a:cubicBezTo>
                  <a:cubicBezTo>
                    <a:pt x="7483" y="1302"/>
                    <a:pt x="7392" y="864"/>
                    <a:pt x="7219" y="445"/>
                  </a:cubicBezTo>
                  <a:cubicBezTo>
                    <a:pt x="7092" y="137"/>
                    <a:pt x="6822" y="1"/>
                    <a:pt x="6558"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61;p36">
              <a:extLst>
                <a:ext uri="{FF2B5EF4-FFF2-40B4-BE49-F238E27FC236}">
                  <a16:creationId xmlns:a16="http://schemas.microsoft.com/office/drawing/2014/main" id="{511F96AF-4BF3-9084-2396-BF9A166BB149}"/>
                </a:ext>
              </a:extLst>
            </p:cNvPr>
            <p:cNvGrpSpPr/>
            <p:nvPr/>
          </p:nvGrpSpPr>
          <p:grpSpPr>
            <a:xfrm>
              <a:off x="4906875" y="2716140"/>
              <a:ext cx="790984" cy="1270372"/>
              <a:chOff x="238125" y="1917900"/>
              <a:chExt cx="297575" cy="477925"/>
            </a:xfrm>
          </p:grpSpPr>
          <p:sp>
            <p:nvSpPr>
              <p:cNvPr id="13" name="Google Shape;362;p36">
                <a:extLst>
                  <a:ext uri="{FF2B5EF4-FFF2-40B4-BE49-F238E27FC236}">
                    <a16:creationId xmlns:a16="http://schemas.microsoft.com/office/drawing/2014/main" id="{F5BFA764-392A-E681-3832-2810823F33C5}"/>
                  </a:ext>
                </a:extLst>
              </p:cNvPr>
              <p:cNvSpPr/>
              <p:nvPr/>
            </p:nvSpPr>
            <p:spPr>
              <a:xfrm>
                <a:off x="238825" y="1921250"/>
                <a:ext cx="294100" cy="470800"/>
              </a:xfrm>
              <a:custGeom>
                <a:avLst/>
                <a:gdLst/>
                <a:ahLst/>
                <a:cxnLst/>
                <a:rect l="l" t="t" r="r" b="b"/>
                <a:pathLst>
                  <a:path w="11764" h="18832" extrusionOk="0">
                    <a:moveTo>
                      <a:pt x="6830" y="14340"/>
                    </a:moveTo>
                    <a:cubicBezTo>
                      <a:pt x="6830" y="14390"/>
                      <a:pt x="6841" y="14430"/>
                      <a:pt x="6829" y="14436"/>
                    </a:cubicBezTo>
                    <a:cubicBezTo>
                      <a:pt x="6776" y="14469"/>
                      <a:pt x="6723" y="14481"/>
                      <a:pt x="6667" y="14481"/>
                    </a:cubicBezTo>
                    <a:cubicBezTo>
                      <a:pt x="6598" y="14481"/>
                      <a:pt x="6525" y="14464"/>
                      <a:pt x="6440" y="14442"/>
                    </a:cubicBezTo>
                    <a:cubicBezTo>
                      <a:pt x="6515" y="14360"/>
                      <a:pt x="6590" y="14350"/>
                      <a:pt x="6664" y="14350"/>
                    </a:cubicBezTo>
                    <a:cubicBezTo>
                      <a:pt x="6687" y="14350"/>
                      <a:pt x="6710" y="14351"/>
                      <a:pt x="6733" y="14351"/>
                    </a:cubicBezTo>
                    <a:cubicBezTo>
                      <a:pt x="6766" y="14351"/>
                      <a:pt x="6798" y="14349"/>
                      <a:pt x="6830" y="14340"/>
                    </a:cubicBezTo>
                    <a:close/>
                    <a:moveTo>
                      <a:pt x="6602" y="1"/>
                    </a:moveTo>
                    <a:cubicBezTo>
                      <a:pt x="6571" y="1"/>
                      <a:pt x="6539" y="3"/>
                      <a:pt x="6505" y="7"/>
                    </a:cubicBezTo>
                    <a:cubicBezTo>
                      <a:pt x="6253" y="35"/>
                      <a:pt x="6053" y="149"/>
                      <a:pt x="5926" y="374"/>
                    </a:cubicBezTo>
                    <a:cubicBezTo>
                      <a:pt x="5879" y="457"/>
                      <a:pt x="5836" y="542"/>
                      <a:pt x="5785" y="622"/>
                    </a:cubicBezTo>
                    <a:cubicBezTo>
                      <a:pt x="5552" y="988"/>
                      <a:pt x="5519" y="1386"/>
                      <a:pt x="5584" y="1801"/>
                    </a:cubicBezTo>
                    <a:cubicBezTo>
                      <a:pt x="5620" y="2035"/>
                      <a:pt x="5659" y="2271"/>
                      <a:pt x="5689" y="2507"/>
                    </a:cubicBezTo>
                    <a:cubicBezTo>
                      <a:pt x="5771" y="3174"/>
                      <a:pt x="5885" y="3834"/>
                      <a:pt x="6044" y="4489"/>
                    </a:cubicBezTo>
                    <a:cubicBezTo>
                      <a:pt x="6145" y="4898"/>
                      <a:pt x="6238" y="5309"/>
                      <a:pt x="6314" y="5722"/>
                    </a:cubicBezTo>
                    <a:cubicBezTo>
                      <a:pt x="6355" y="5941"/>
                      <a:pt x="6356" y="6168"/>
                      <a:pt x="6371" y="6391"/>
                    </a:cubicBezTo>
                    <a:cubicBezTo>
                      <a:pt x="6376" y="6446"/>
                      <a:pt x="6376" y="6510"/>
                      <a:pt x="6294" y="6510"/>
                    </a:cubicBezTo>
                    <a:cubicBezTo>
                      <a:pt x="6288" y="6510"/>
                      <a:pt x="6283" y="6510"/>
                      <a:pt x="6277" y="6510"/>
                    </a:cubicBezTo>
                    <a:cubicBezTo>
                      <a:pt x="6254" y="6412"/>
                      <a:pt x="6244" y="6312"/>
                      <a:pt x="6209" y="6219"/>
                    </a:cubicBezTo>
                    <a:cubicBezTo>
                      <a:pt x="6172" y="6118"/>
                      <a:pt x="6109" y="6027"/>
                      <a:pt x="6065" y="5928"/>
                    </a:cubicBezTo>
                    <a:cubicBezTo>
                      <a:pt x="6035" y="5858"/>
                      <a:pt x="6017" y="5785"/>
                      <a:pt x="5996" y="5714"/>
                    </a:cubicBezTo>
                    <a:cubicBezTo>
                      <a:pt x="5635" y="4496"/>
                      <a:pt x="5276" y="3278"/>
                      <a:pt x="4908" y="2062"/>
                    </a:cubicBezTo>
                    <a:cubicBezTo>
                      <a:pt x="4772" y="1609"/>
                      <a:pt x="4523" y="1209"/>
                      <a:pt x="4257" y="822"/>
                    </a:cubicBezTo>
                    <a:cubicBezTo>
                      <a:pt x="4133" y="640"/>
                      <a:pt x="3968" y="497"/>
                      <a:pt x="3759" y="415"/>
                    </a:cubicBezTo>
                    <a:cubicBezTo>
                      <a:pt x="3672" y="381"/>
                      <a:pt x="3584" y="364"/>
                      <a:pt x="3499" y="364"/>
                    </a:cubicBezTo>
                    <a:cubicBezTo>
                      <a:pt x="3325" y="364"/>
                      <a:pt x="3162" y="435"/>
                      <a:pt x="3031" y="575"/>
                    </a:cubicBezTo>
                    <a:cubicBezTo>
                      <a:pt x="2850" y="771"/>
                      <a:pt x="2778" y="1005"/>
                      <a:pt x="2799" y="1269"/>
                    </a:cubicBezTo>
                    <a:cubicBezTo>
                      <a:pt x="2809" y="1405"/>
                      <a:pt x="2817" y="1542"/>
                      <a:pt x="2836" y="1675"/>
                    </a:cubicBezTo>
                    <a:cubicBezTo>
                      <a:pt x="2877" y="1936"/>
                      <a:pt x="2911" y="2199"/>
                      <a:pt x="2974" y="2456"/>
                    </a:cubicBezTo>
                    <a:cubicBezTo>
                      <a:pt x="3141" y="3116"/>
                      <a:pt x="3397" y="3746"/>
                      <a:pt x="3639" y="4381"/>
                    </a:cubicBezTo>
                    <a:cubicBezTo>
                      <a:pt x="3852" y="4939"/>
                      <a:pt x="4065" y="5497"/>
                      <a:pt x="4254" y="6064"/>
                    </a:cubicBezTo>
                    <a:cubicBezTo>
                      <a:pt x="4356" y="6369"/>
                      <a:pt x="4439" y="6675"/>
                      <a:pt x="4682" y="6904"/>
                    </a:cubicBezTo>
                    <a:cubicBezTo>
                      <a:pt x="4713" y="6934"/>
                      <a:pt x="4725" y="6985"/>
                      <a:pt x="4746" y="7027"/>
                    </a:cubicBezTo>
                    <a:cubicBezTo>
                      <a:pt x="4688" y="7027"/>
                      <a:pt x="4658" y="7014"/>
                      <a:pt x="4637" y="6990"/>
                    </a:cubicBezTo>
                    <a:cubicBezTo>
                      <a:pt x="4364" y="6687"/>
                      <a:pt x="4088" y="6385"/>
                      <a:pt x="3882" y="6030"/>
                    </a:cubicBezTo>
                    <a:cubicBezTo>
                      <a:pt x="3450" y="5284"/>
                      <a:pt x="3019" y="4535"/>
                      <a:pt x="2580" y="3792"/>
                    </a:cubicBezTo>
                    <a:cubicBezTo>
                      <a:pt x="2307" y="3330"/>
                      <a:pt x="1947" y="2942"/>
                      <a:pt x="1517" y="2622"/>
                    </a:cubicBezTo>
                    <a:cubicBezTo>
                      <a:pt x="1287" y="2450"/>
                      <a:pt x="1026" y="2374"/>
                      <a:pt x="745" y="2374"/>
                    </a:cubicBezTo>
                    <a:cubicBezTo>
                      <a:pt x="708" y="2374"/>
                      <a:pt x="670" y="2375"/>
                      <a:pt x="632" y="2378"/>
                    </a:cubicBezTo>
                    <a:cubicBezTo>
                      <a:pt x="338" y="2397"/>
                      <a:pt x="1" y="2693"/>
                      <a:pt x="175" y="3092"/>
                    </a:cubicBezTo>
                    <a:cubicBezTo>
                      <a:pt x="314" y="3410"/>
                      <a:pt x="443" y="3732"/>
                      <a:pt x="613" y="4034"/>
                    </a:cubicBezTo>
                    <a:cubicBezTo>
                      <a:pt x="1126" y="4946"/>
                      <a:pt x="1664" y="5843"/>
                      <a:pt x="2127" y="6784"/>
                    </a:cubicBezTo>
                    <a:cubicBezTo>
                      <a:pt x="2172" y="6876"/>
                      <a:pt x="2218" y="6966"/>
                      <a:pt x="2266" y="7056"/>
                    </a:cubicBezTo>
                    <a:lnTo>
                      <a:pt x="2268" y="7056"/>
                    </a:lnTo>
                    <a:cubicBezTo>
                      <a:pt x="2289" y="7096"/>
                      <a:pt x="2314" y="7156"/>
                      <a:pt x="2349" y="7167"/>
                    </a:cubicBezTo>
                    <a:cubicBezTo>
                      <a:pt x="2478" y="7201"/>
                      <a:pt x="2487" y="7303"/>
                      <a:pt x="2505" y="7402"/>
                    </a:cubicBezTo>
                    <a:cubicBezTo>
                      <a:pt x="2571" y="7769"/>
                      <a:pt x="2638" y="8136"/>
                      <a:pt x="2700" y="8505"/>
                    </a:cubicBezTo>
                    <a:cubicBezTo>
                      <a:pt x="2760" y="8867"/>
                      <a:pt x="2829" y="9227"/>
                      <a:pt x="2863" y="9590"/>
                    </a:cubicBezTo>
                    <a:cubicBezTo>
                      <a:pt x="2910" y="10051"/>
                      <a:pt x="2914" y="10513"/>
                      <a:pt x="2956" y="10973"/>
                    </a:cubicBezTo>
                    <a:cubicBezTo>
                      <a:pt x="3037" y="11877"/>
                      <a:pt x="3312" y="12715"/>
                      <a:pt x="3870" y="13443"/>
                    </a:cubicBezTo>
                    <a:cubicBezTo>
                      <a:pt x="3977" y="13581"/>
                      <a:pt x="4101" y="13721"/>
                      <a:pt x="4248" y="13808"/>
                    </a:cubicBezTo>
                    <a:cubicBezTo>
                      <a:pt x="4629" y="14031"/>
                      <a:pt x="5030" y="14219"/>
                      <a:pt x="5482" y="14265"/>
                    </a:cubicBezTo>
                    <a:cubicBezTo>
                      <a:pt x="5576" y="14274"/>
                      <a:pt x="5669" y="14292"/>
                      <a:pt x="5762" y="14312"/>
                    </a:cubicBezTo>
                    <a:cubicBezTo>
                      <a:pt x="5794" y="14319"/>
                      <a:pt x="5824" y="14345"/>
                      <a:pt x="5854" y="14361"/>
                    </a:cubicBezTo>
                    <a:cubicBezTo>
                      <a:pt x="5848" y="14378"/>
                      <a:pt x="5842" y="14393"/>
                      <a:pt x="5836" y="14409"/>
                    </a:cubicBezTo>
                    <a:cubicBezTo>
                      <a:pt x="5225" y="14409"/>
                      <a:pt x="4670" y="14192"/>
                      <a:pt x="4118" y="13902"/>
                    </a:cubicBezTo>
                    <a:cubicBezTo>
                      <a:pt x="4115" y="13967"/>
                      <a:pt x="4112" y="14000"/>
                      <a:pt x="4112" y="14033"/>
                    </a:cubicBezTo>
                    <a:cubicBezTo>
                      <a:pt x="4115" y="14884"/>
                      <a:pt x="4115" y="15733"/>
                      <a:pt x="4124" y="16584"/>
                    </a:cubicBezTo>
                    <a:cubicBezTo>
                      <a:pt x="4128" y="17079"/>
                      <a:pt x="4160" y="17575"/>
                      <a:pt x="4157" y="18070"/>
                    </a:cubicBezTo>
                    <a:cubicBezTo>
                      <a:pt x="4155" y="18252"/>
                      <a:pt x="4229" y="18348"/>
                      <a:pt x="4373" y="18420"/>
                    </a:cubicBezTo>
                    <a:cubicBezTo>
                      <a:pt x="4428" y="18447"/>
                      <a:pt x="4479" y="18479"/>
                      <a:pt x="4533" y="18507"/>
                    </a:cubicBezTo>
                    <a:cubicBezTo>
                      <a:pt x="4854" y="18675"/>
                      <a:pt x="5210" y="18708"/>
                      <a:pt x="5558" y="18761"/>
                    </a:cubicBezTo>
                    <a:cubicBezTo>
                      <a:pt x="5881" y="18809"/>
                      <a:pt x="6203" y="18831"/>
                      <a:pt x="6522" y="18831"/>
                    </a:cubicBezTo>
                    <a:cubicBezTo>
                      <a:pt x="7319" y="18831"/>
                      <a:pt x="8105" y="18692"/>
                      <a:pt x="8882" y="18464"/>
                    </a:cubicBezTo>
                    <a:cubicBezTo>
                      <a:pt x="9143" y="18387"/>
                      <a:pt x="9176" y="18338"/>
                      <a:pt x="9194" y="18061"/>
                    </a:cubicBezTo>
                    <a:cubicBezTo>
                      <a:pt x="9194" y="18048"/>
                      <a:pt x="9194" y="18034"/>
                      <a:pt x="9194" y="18021"/>
                    </a:cubicBezTo>
                    <a:cubicBezTo>
                      <a:pt x="9225" y="17320"/>
                      <a:pt x="9266" y="16621"/>
                      <a:pt x="9285" y="15922"/>
                    </a:cubicBezTo>
                    <a:cubicBezTo>
                      <a:pt x="9300" y="15344"/>
                      <a:pt x="9293" y="14765"/>
                      <a:pt x="9293" y="14187"/>
                    </a:cubicBezTo>
                    <a:cubicBezTo>
                      <a:pt x="9293" y="14157"/>
                      <a:pt x="9281" y="14129"/>
                      <a:pt x="9270" y="14085"/>
                    </a:cubicBezTo>
                    <a:cubicBezTo>
                      <a:pt x="9206" y="14115"/>
                      <a:pt x="9153" y="14132"/>
                      <a:pt x="9108" y="14160"/>
                    </a:cubicBezTo>
                    <a:cubicBezTo>
                      <a:pt x="8727" y="14397"/>
                      <a:pt x="8287" y="14427"/>
                      <a:pt x="7864" y="14517"/>
                    </a:cubicBezTo>
                    <a:cubicBezTo>
                      <a:pt x="7844" y="14522"/>
                      <a:pt x="7825" y="14524"/>
                      <a:pt x="7807" y="14524"/>
                    </a:cubicBezTo>
                    <a:cubicBezTo>
                      <a:pt x="7739" y="14524"/>
                      <a:pt x="7688" y="14490"/>
                      <a:pt x="7666" y="14399"/>
                    </a:cubicBezTo>
                    <a:cubicBezTo>
                      <a:pt x="7887" y="14355"/>
                      <a:pt x="8097" y="14292"/>
                      <a:pt x="8310" y="14276"/>
                    </a:cubicBezTo>
                    <a:cubicBezTo>
                      <a:pt x="8533" y="14258"/>
                      <a:pt x="8739" y="14198"/>
                      <a:pt x="8930" y="14091"/>
                    </a:cubicBezTo>
                    <a:cubicBezTo>
                      <a:pt x="9231" y="13922"/>
                      <a:pt x="9542" y="13760"/>
                      <a:pt x="9816" y="13553"/>
                    </a:cubicBezTo>
                    <a:cubicBezTo>
                      <a:pt x="10110" y="13332"/>
                      <a:pt x="10359" y="13052"/>
                      <a:pt x="10487" y="12697"/>
                    </a:cubicBezTo>
                    <a:cubicBezTo>
                      <a:pt x="10616" y="12346"/>
                      <a:pt x="10810" y="12040"/>
                      <a:pt x="11065" y="11770"/>
                    </a:cubicBezTo>
                    <a:cubicBezTo>
                      <a:pt x="11225" y="11601"/>
                      <a:pt x="11350" y="11406"/>
                      <a:pt x="11431" y="11187"/>
                    </a:cubicBezTo>
                    <a:cubicBezTo>
                      <a:pt x="11516" y="10957"/>
                      <a:pt x="11596" y="10726"/>
                      <a:pt x="11675" y="10495"/>
                    </a:cubicBezTo>
                    <a:cubicBezTo>
                      <a:pt x="11753" y="10270"/>
                      <a:pt x="11764" y="10040"/>
                      <a:pt x="11683" y="9815"/>
                    </a:cubicBezTo>
                    <a:cubicBezTo>
                      <a:pt x="11599" y="9578"/>
                      <a:pt x="11522" y="9336"/>
                      <a:pt x="11408" y="9114"/>
                    </a:cubicBezTo>
                    <a:cubicBezTo>
                      <a:pt x="11138" y="8586"/>
                      <a:pt x="10735" y="8222"/>
                      <a:pt x="10116" y="8148"/>
                    </a:cubicBezTo>
                    <a:cubicBezTo>
                      <a:pt x="10092" y="8145"/>
                      <a:pt x="10068" y="8129"/>
                      <a:pt x="10046" y="8115"/>
                    </a:cubicBezTo>
                    <a:cubicBezTo>
                      <a:pt x="9716" y="7926"/>
                      <a:pt x="9393" y="7725"/>
                      <a:pt x="9056" y="7551"/>
                    </a:cubicBezTo>
                    <a:cubicBezTo>
                      <a:pt x="8913" y="7478"/>
                      <a:pt x="8816" y="7426"/>
                      <a:pt x="8741" y="7426"/>
                    </a:cubicBezTo>
                    <a:cubicBezTo>
                      <a:pt x="8635" y="7426"/>
                      <a:pt x="8574" y="7530"/>
                      <a:pt x="8496" y="7826"/>
                    </a:cubicBezTo>
                    <a:cubicBezTo>
                      <a:pt x="8434" y="8057"/>
                      <a:pt x="8482" y="8288"/>
                      <a:pt x="8512" y="8514"/>
                    </a:cubicBezTo>
                    <a:cubicBezTo>
                      <a:pt x="8572" y="8939"/>
                      <a:pt x="8717" y="9336"/>
                      <a:pt x="9062" y="9620"/>
                    </a:cubicBezTo>
                    <a:cubicBezTo>
                      <a:pt x="9302" y="9818"/>
                      <a:pt x="9552" y="10006"/>
                      <a:pt x="9809" y="10183"/>
                    </a:cubicBezTo>
                    <a:cubicBezTo>
                      <a:pt x="9993" y="10310"/>
                      <a:pt x="10196" y="10409"/>
                      <a:pt x="10388" y="10525"/>
                    </a:cubicBezTo>
                    <a:cubicBezTo>
                      <a:pt x="10466" y="10573"/>
                      <a:pt x="10538" y="10631"/>
                      <a:pt x="10613" y="10684"/>
                    </a:cubicBezTo>
                    <a:cubicBezTo>
                      <a:pt x="10598" y="10686"/>
                      <a:pt x="10583" y="10687"/>
                      <a:pt x="10568" y="10687"/>
                    </a:cubicBezTo>
                    <a:cubicBezTo>
                      <a:pt x="10378" y="10687"/>
                      <a:pt x="10245" y="10537"/>
                      <a:pt x="10047" y="10537"/>
                    </a:cubicBezTo>
                    <a:cubicBezTo>
                      <a:pt x="10046" y="10537"/>
                      <a:pt x="10045" y="10537"/>
                      <a:pt x="10044" y="10537"/>
                    </a:cubicBezTo>
                    <a:cubicBezTo>
                      <a:pt x="10224" y="10723"/>
                      <a:pt x="10405" y="10907"/>
                      <a:pt x="10583" y="11092"/>
                    </a:cubicBezTo>
                    <a:cubicBezTo>
                      <a:pt x="10578" y="11092"/>
                      <a:pt x="10572" y="11092"/>
                      <a:pt x="10567" y="11092"/>
                    </a:cubicBezTo>
                    <a:cubicBezTo>
                      <a:pt x="10364" y="11092"/>
                      <a:pt x="10309" y="10872"/>
                      <a:pt x="10139" y="10823"/>
                    </a:cubicBezTo>
                    <a:cubicBezTo>
                      <a:pt x="10107" y="10886"/>
                      <a:pt x="10077" y="10943"/>
                      <a:pt x="10026" y="11041"/>
                    </a:cubicBezTo>
                    <a:cubicBezTo>
                      <a:pt x="10013" y="10957"/>
                      <a:pt x="10010" y="10921"/>
                      <a:pt x="10001" y="10885"/>
                    </a:cubicBezTo>
                    <a:cubicBezTo>
                      <a:pt x="9923" y="10582"/>
                      <a:pt x="9789" y="10321"/>
                      <a:pt x="9512" y="10139"/>
                    </a:cubicBezTo>
                    <a:cubicBezTo>
                      <a:pt x="9303" y="10003"/>
                      <a:pt x="9120" y="9826"/>
                      <a:pt x="8924" y="9668"/>
                    </a:cubicBezTo>
                    <a:cubicBezTo>
                      <a:pt x="8867" y="9623"/>
                      <a:pt x="8807" y="9565"/>
                      <a:pt x="8739" y="9550"/>
                    </a:cubicBezTo>
                    <a:cubicBezTo>
                      <a:pt x="8439" y="9484"/>
                      <a:pt x="8278" y="9276"/>
                      <a:pt x="8175" y="9012"/>
                    </a:cubicBezTo>
                    <a:cubicBezTo>
                      <a:pt x="8122" y="8874"/>
                      <a:pt x="8083" y="8729"/>
                      <a:pt x="8055" y="8582"/>
                    </a:cubicBezTo>
                    <a:cubicBezTo>
                      <a:pt x="7875" y="7709"/>
                      <a:pt x="7914" y="6825"/>
                      <a:pt x="7951" y="5941"/>
                    </a:cubicBezTo>
                    <a:cubicBezTo>
                      <a:pt x="7959" y="5744"/>
                      <a:pt x="8005" y="5537"/>
                      <a:pt x="7959" y="5354"/>
                    </a:cubicBezTo>
                    <a:cubicBezTo>
                      <a:pt x="7795" y="4720"/>
                      <a:pt x="7774" y="4064"/>
                      <a:pt x="7657" y="3423"/>
                    </a:cubicBezTo>
                    <a:cubicBezTo>
                      <a:pt x="7522" y="2682"/>
                      <a:pt x="7443" y="1932"/>
                      <a:pt x="7309" y="1191"/>
                    </a:cubicBezTo>
                    <a:cubicBezTo>
                      <a:pt x="7254" y="880"/>
                      <a:pt x="7138" y="575"/>
                      <a:pt x="7018" y="283"/>
                    </a:cubicBezTo>
                    <a:cubicBezTo>
                      <a:pt x="6936" y="82"/>
                      <a:pt x="6799" y="1"/>
                      <a:pt x="6602"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6">
                <a:extLst>
                  <a:ext uri="{FF2B5EF4-FFF2-40B4-BE49-F238E27FC236}">
                    <a16:creationId xmlns:a16="http://schemas.microsoft.com/office/drawing/2014/main" id="{EF8A3034-0746-D636-A1C1-6351128514AD}"/>
                  </a:ext>
                </a:extLst>
              </p:cNvPr>
              <p:cNvSpPr/>
              <p:nvPr/>
            </p:nvSpPr>
            <p:spPr>
              <a:xfrm>
                <a:off x="439350" y="2018600"/>
                <a:ext cx="74125" cy="137000"/>
              </a:xfrm>
              <a:custGeom>
                <a:avLst/>
                <a:gdLst/>
                <a:ahLst/>
                <a:cxnLst/>
                <a:rect l="l" t="t" r="r" b="b"/>
                <a:pathLst>
                  <a:path w="2965" h="5480" extrusionOk="0">
                    <a:moveTo>
                      <a:pt x="1161" y="0"/>
                    </a:moveTo>
                    <a:cubicBezTo>
                      <a:pt x="809" y="0"/>
                      <a:pt x="541" y="178"/>
                      <a:pt x="374" y="520"/>
                    </a:cubicBezTo>
                    <a:cubicBezTo>
                      <a:pt x="340" y="592"/>
                      <a:pt x="313" y="670"/>
                      <a:pt x="286" y="748"/>
                    </a:cubicBezTo>
                    <a:cubicBezTo>
                      <a:pt x="178" y="1063"/>
                      <a:pt x="116" y="1388"/>
                      <a:pt x="94" y="1723"/>
                    </a:cubicBezTo>
                    <a:cubicBezTo>
                      <a:pt x="65" y="2149"/>
                      <a:pt x="1" y="2577"/>
                      <a:pt x="7" y="3001"/>
                    </a:cubicBezTo>
                    <a:cubicBezTo>
                      <a:pt x="14" y="3516"/>
                      <a:pt x="61" y="4032"/>
                      <a:pt x="124" y="4544"/>
                    </a:cubicBezTo>
                    <a:cubicBezTo>
                      <a:pt x="152" y="4773"/>
                      <a:pt x="253" y="4998"/>
                      <a:pt x="338" y="5219"/>
                    </a:cubicBezTo>
                    <a:cubicBezTo>
                      <a:pt x="385" y="5336"/>
                      <a:pt x="481" y="5423"/>
                      <a:pt x="639" y="5480"/>
                    </a:cubicBezTo>
                    <a:cubicBezTo>
                      <a:pt x="604" y="5394"/>
                      <a:pt x="584" y="5339"/>
                      <a:pt x="559" y="5286"/>
                    </a:cubicBezTo>
                    <a:cubicBezTo>
                      <a:pt x="365" y="4892"/>
                      <a:pt x="286" y="4476"/>
                      <a:pt x="329" y="4041"/>
                    </a:cubicBezTo>
                    <a:cubicBezTo>
                      <a:pt x="344" y="3888"/>
                      <a:pt x="376" y="3729"/>
                      <a:pt x="440" y="3591"/>
                    </a:cubicBezTo>
                    <a:cubicBezTo>
                      <a:pt x="503" y="3457"/>
                      <a:pt x="582" y="3394"/>
                      <a:pt x="685" y="3394"/>
                    </a:cubicBezTo>
                    <a:cubicBezTo>
                      <a:pt x="740" y="3394"/>
                      <a:pt x="802" y="3412"/>
                      <a:pt x="873" y="3447"/>
                    </a:cubicBezTo>
                    <a:cubicBezTo>
                      <a:pt x="1098" y="3556"/>
                      <a:pt x="1317" y="3681"/>
                      <a:pt x="1537" y="3801"/>
                    </a:cubicBezTo>
                    <a:cubicBezTo>
                      <a:pt x="1690" y="3885"/>
                      <a:pt x="1831" y="3996"/>
                      <a:pt x="2052" y="4026"/>
                    </a:cubicBezTo>
                    <a:cubicBezTo>
                      <a:pt x="2073" y="3915"/>
                      <a:pt x="2103" y="3818"/>
                      <a:pt x="2106" y="3718"/>
                    </a:cubicBezTo>
                    <a:cubicBezTo>
                      <a:pt x="2131" y="3019"/>
                      <a:pt x="2167" y="2320"/>
                      <a:pt x="1987" y="1631"/>
                    </a:cubicBezTo>
                    <a:cubicBezTo>
                      <a:pt x="1975" y="1588"/>
                      <a:pt x="1990" y="1537"/>
                      <a:pt x="1992" y="1489"/>
                    </a:cubicBezTo>
                    <a:cubicBezTo>
                      <a:pt x="2011" y="1486"/>
                      <a:pt x="2029" y="1484"/>
                      <a:pt x="2047" y="1483"/>
                    </a:cubicBezTo>
                    <a:cubicBezTo>
                      <a:pt x="2100" y="1690"/>
                      <a:pt x="2152" y="1897"/>
                      <a:pt x="2212" y="2136"/>
                    </a:cubicBezTo>
                    <a:cubicBezTo>
                      <a:pt x="2248" y="2035"/>
                      <a:pt x="2271" y="1972"/>
                      <a:pt x="2293" y="1907"/>
                    </a:cubicBezTo>
                    <a:cubicBezTo>
                      <a:pt x="2326" y="2056"/>
                      <a:pt x="2338" y="2200"/>
                      <a:pt x="2311" y="2337"/>
                    </a:cubicBezTo>
                    <a:cubicBezTo>
                      <a:pt x="2229" y="2746"/>
                      <a:pt x="2235" y="3160"/>
                      <a:pt x="2229" y="3574"/>
                    </a:cubicBezTo>
                    <a:cubicBezTo>
                      <a:pt x="2226" y="3741"/>
                      <a:pt x="2206" y="3909"/>
                      <a:pt x="2193" y="4076"/>
                    </a:cubicBezTo>
                    <a:cubicBezTo>
                      <a:pt x="2426" y="4185"/>
                      <a:pt x="2643" y="4289"/>
                      <a:pt x="2882" y="4388"/>
                    </a:cubicBezTo>
                    <a:cubicBezTo>
                      <a:pt x="2898" y="4241"/>
                      <a:pt x="2921" y="4127"/>
                      <a:pt x="2924" y="4013"/>
                    </a:cubicBezTo>
                    <a:cubicBezTo>
                      <a:pt x="2931" y="3360"/>
                      <a:pt x="2964" y="2707"/>
                      <a:pt x="2885" y="2058"/>
                    </a:cubicBezTo>
                    <a:cubicBezTo>
                      <a:pt x="2846" y="1741"/>
                      <a:pt x="2787" y="1427"/>
                      <a:pt x="2714" y="1118"/>
                    </a:cubicBezTo>
                    <a:cubicBezTo>
                      <a:pt x="2658" y="877"/>
                      <a:pt x="2525" y="667"/>
                      <a:pt x="2340" y="497"/>
                    </a:cubicBezTo>
                    <a:cubicBezTo>
                      <a:pt x="2052" y="235"/>
                      <a:pt x="1713" y="68"/>
                      <a:pt x="1324" y="12"/>
                    </a:cubicBezTo>
                    <a:cubicBezTo>
                      <a:pt x="1268" y="4"/>
                      <a:pt x="1213" y="0"/>
                      <a:pt x="116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6">
                <a:extLst>
                  <a:ext uri="{FF2B5EF4-FFF2-40B4-BE49-F238E27FC236}">
                    <a16:creationId xmlns:a16="http://schemas.microsoft.com/office/drawing/2014/main" id="{8051A2A5-7F57-D5F7-988C-8AFCF1AF073A}"/>
                  </a:ext>
                </a:extLst>
              </p:cNvPr>
              <p:cNvSpPr/>
              <p:nvPr/>
            </p:nvSpPr>
            <p:spPr>
              <a:xfrm>
                <a:off x="238125" y="1917900"/>
                <a:ext cx="297575" cy="477925"/>
              </a:xfrm>
              <a:custGeom>
                <a:avLst/>
                <a:gdLst/>
                <a:ahLst/>
                <a:cxnLst/>
                <a:rect l="l" t="t" r="r" b="b"/>
                <a:pathLst>
                  <a:path w="11903" h="19117" extrusionOk="0">
                    <a:moveTo>
                      <a:pt x="9211" y="4028"/>
                    </a:moveTo>
                    <a:cubicBezTo>
                      <a:pt x="9263" y="4028"/>
                      <a:pt x="9318" y="4032"/>
                      <a:pt x="9375" y="4040"/>
                    </a:cubicBezTo>
                    <a:cubicBezTo>
                      <a:pt x="9762" y="4096"/>
                      <a:pt x="10101" y="4263"/>
                      <a:pt x="10389" y="4525"/>
                    </a:cubicBezTo>
                    <a:cubicBezTo>
                      <a:pt x="10574" y="4695"/>
                      <a:pt x="10707" y="4905"/>
                      <a:pt x="10764" y="5146"/>
                    </a:cubicBezTo>
                    <a:cubicBezTo>
                      <a:pt x="10836" y="5455"/>
                      <a:pt x="10895" y="5769"/>
                      <a:pt x="10934" y="6084"/>
                    </a:cubicBezTo>
                    <a:cubicBezTo>
                      <a:pt x="11013" y="6734"/>
                      <a:pt x="10980" y="7388"/>
                      <a:pt x="10973" y="8039"/>
                    </a:cubicBezTo>
                    <a:cubicBezTo>
                      <a:pt x="10971" y="8153"/>
                      <a:pt x="10949" y="8269"/>
                      <a:pt x="10931" y="8416"/>
                    </a:cubicBezTo>
                    <a:cubicBezTo>
                      <a:pt x="10692" y="8317"/>
                      <a:pt x="10475" y="8213"/>
                      <a:pt x="10242" y="8104"/>
                    </a:cubicBezTo>
                    <a:cubicBezTo>
                      <a:pt x="10255" y="7937"/>
                      <a:pt x="10276" y="7769"/>
                      <a:pt x="10278" y="7602"/>
                    </a:cubicBezTo>
                    <a:cubicBezTo>
                      <a:pt x="10284" y="7188"/>
                      <a:pt x="10279" y="6774"/>
                      <a:pt x="10360" y="6363"/>
                    </a:cubicBezTo>
                    <a:cubicBezTo>
                      <a:pt x="10387" y="6228"/>
                      <a:pt x="10377" y="6084"/>
                      <a:pt x="10344" y="5935"/>
                    </a:cubicBezTo>
                    <a:cubicBezTo>
                      <a:pt x="10321" y="6000"/>
                      <a:pt x="10297" y="6063"/>
                      <a:pt x="10261" y="6164"/>
                    </a:cubicBezTo>
                    <a:cubicBezTo>
                      <a:pt x="10201" y="5925"/>
                      <a:pt x="10149" y="5718"/>
                      <a:pt x="10096" y="5511"/>
                    </a:cubicBezTo>
                    <a:cubicBezTo>
                      <a:pt x="10078" y="5512"/>
                      <a:pt x="10060" y="5514"/>
                      <a:pt x="10042" y="5517"/>
                    </a:cubicBezTo>
                    <a:cubicBezTo>
                      <a:pt x="10039" y="5565"/>
                      <a:pt x="10026" y="5614"/>
                      <a:pt x="10036" y="5659"/>
                    </a:cubicBezTo>
                    <a:cubicBezTo>
                      <a:pt x="10216" y="6347"/>
                      <a:pt x="10180" y="7047"/>
                      <a:pt x="10155" y="7746"/>
                    </a:cubicBezTo>
                    <a:cubicBezTo>
                      <a:pt x="10152" y="7846"/>
                      <a:pt x="10122" y="7942"/>
                      <a:pt x="10101" y="8053"/>
                    </a:cubicBezTo>
                    <a:cubicBezTo>
                      <a:pt x="9882" y="8024"/>
                      <a:pt x="9739" y="7913"/>
                      <a:pt x="9586" y="7829"/>
                    </a:cubicBezTo>
                    <a:cubicBezTo>
                      <a:pt x="9366" y="7709"/>
                      <a:pt x="9147" y="7584"/>
                      <a:pt x="8922" y="7475"/>
                    </a:cubicBezTo>
                    <a:cubicBezTo>
                      <a:pt x="8852" y="7440"/>
                      <a:pt x="8790" y="7422"/>
                      <a:pt x="8735" y="7422"/>
                    </a:cubicBezTo>
                    <a:cubicBezTo>
                      <a:pt x="8632" y="7422"/>
                      <a:pt x="8553" y="7485"/>
                      <a:pt x="8489" y="7619"/>
                    </a:cubicBezTo>
                    <a:cubicBezTo>
                      <a:pt x="8425" y="7757"/>
                      <a:pt x="8393" y="7916"/>
                      <a:pt x="8378" y="8069"/>
                    </a:cubicBezTo>
                    <a:cubicBezTo>
                      <a:pt x="8336" y="8503"/>
                      <a:pt x="8414" y="8920"/>
                      <a:pt x="8608" y="9314"/>
                    </a:cubicBezTo>
                    <a:cubicBezTo>
                      <a:pt x="8633" y="9367"/>
                      <a:pt x="8653" y="9422"/>
                      <a:pt x="8688" y="9508"/>
                    </a:cubicBezTo>
                    <a:cubicBezTo>
                      <a:pt x="8530" y="9451"/>
                      <a:pt x="8434" y="9364"/>
                      <a:pt x="8387" y="9245"/>
                    </a:cubicBezTo>
                    <a:cubicBezTo>
                      <a:pt x="8302" y="9026"/>
                      <a:pt x="8201" y="8801"/>
                      <a:pt x="8173" y="8572"/>
                    </a:cubicBezTo>
                    <a:cubicBezTo>
                      <a:pt x="8110" y="8060"/>
                      <a:pt x="8063" y="7544"/>
                      <a:pt x="8056" y="7029"/>
                    </a:cubicBezTo>
                    <a:cubicBezTo>
                      <a:pt x="8051" y="6605"/>
                      <a:pt x="8116" y="6177"/>
                      <a:pt x="8143" y="5751"/>
                    </a:cubicBezTo>
                    <a:cubicBezTo>
                      <a:pt x="8165" y="5416"/>
                      <a:pt x="8227" y="5091"/>
                      <a:pt x="8336" y="4776"/>
                    </a:cubicBezTo>
                    <a:cubicBezTo>
                      <a:pt x="8363" y="4698"/>
                      <a:pt x="8389" y="4620"/>
                      <a:pt x="8425" y="4548"/>
                    </a:cubicBezTo>
                    <a:cubicBezTo>
                      <a:pt x="8592" y="4206"/>
                      <a:pt x="8859" y="4028"/>
                      <a:pt x="9211" y="4028"/>
                    </a:cubicBezTo>
                    <a:close/>
                    <a:moveTo>
                      <a:pt x="6632" y="135"/>
                    </a:moveTo>
                    <a:cubicBezTo>
                      <a:pt x="6828" y="135"/>
                      <a:pt x="6965" y="215"/>
                      <a:pt x="7046" y="415"/>
                    </a:cubicBezTo>
                    <a:cubicBezTo>
                      <a:pt x="7166" y="709"/>
                      <a:pt x="7283" y="1014"/>
                      <a:pt x="7339" y="1325"/>
                    </a:cubicBezTo>
                    <a:cubicBezTo>
                      <a:pt x="7472" y="2066"/>
                      <a:pt x="7552" y="2816"/>
                      <a:pt x="7687" y="3557"/>
                    </a:cubicBezTo>
                    <a:cubicBezTo>
                      <a:pt x="7804" y="4198"/>
                      <a:pt x="7823" y="4852"/>
                      <a:pt x="7987" y="5488"/>
                    </a:cubicBezTo>
                    <a:cubicBezTo>
                      <a:pt x="8033" y="5671"/>
                      <a:pt x="7987" y="5878"/>
                      <a:pt x="7979" y="6075"/>
                    </a:cubicBezTo>
                    <a:cubicBezTo>
                      <a:pt x="7943" y="6959"/>
                      <a:pt x="7904" y="7841"/>
                      <a:pt x="8083" y="8716"/>
                    </a:cubicBezTo>
                    <a:cubicBezTo>
                      <a:pt x="8113" y="8863"/>
                      <a:pt x="8150" y="9008"/>
                      <a:pt x="8204" y="9146"/>
                    </a:cubicBezTo>
                    <a:cubicBezTo>
                      <a:pt x="8306" y="9410"/>
                      <a:pt x="8467" y="9618"/>
                      <a:pt x="8769" y="9684"/>
                    </a:cubicBezTo>
                    <a:cubicBezTo>
                      <a:pt x="8835" y="9699"/>
                      <a:pt x="8895" y="9757"/>
                      <a:pt x="8952" y="9802"/>
                    </a:cubicBezTo>
                    <a:cubicBezTo>
                      <a:pt x="9148" y="9960"/>
                      <a:pt x="9331" y="10137"/>
                      <a:pt x="9540" y="10273"/>
                    </a:cubicBezTo>
                    <a:cubicBezTo>
                      <a:pt x="9817" y="10455"/>
                      <a:pt x="9951" y="10714"/>
                      <a:pt x="10030" y="11019"/>
                    </a:cubicBezTo>
                    <a:cubicBezTo>
                      <a:pt x="10039" y="11055"/>
                      <a:pt x="10042" y="11091"/>
                      <a:pt x="10054" y="11175"/>
                    </a:cubicBezTo>
                    <a:cubicBezTo>
                      <a:pt x="10107" y="11076"/>
                      <a:pt x="10135" y="11020"/>
                      <a:pt x="10168" y="10957"/>
                    </a:cubicBezTo>
                    <a:cubicBezTo>
                      <a:pt x="10337" y="11006"/>
                      <a:pt x="10392" y="11226"/>
                      <a:pt x="10595" y="11226"/>
                    </a:cubicBezTo>
                    <a:cubicBezTo>
                      <a:pt x="10600" y="11226"/>
                      <a:pt x="10606" y="11226"/>
                      <a:pt x="10611" y="11226"/>
                    </a:cubicBezTo>
                    <a:cubicBezTo>
                      <a:pt x="10433" y="11041"/>
                      <a:pt x="10252" y="10855"/>
                      <a:pt x="10074" y="10671"/>
                    </a:cubicBezTo>
                    <a:cubicBezTo>
                      <a:pt x="10075" y="10671"/>
                      <a:pt x="10076" y="10671"/>
                      <a:pt x="10077" y="10671"/>
                    </a:cubicBezTo>
                    <a:cubicBezTo>
                      <a:pt x="10274" y="10671"/>
                      <a:pt x="10408" y="10820"/>
                      <a:pt x="10598" y="10820"/>
                    </a:cubicBezTo>
                    <a:cubicBezTo>
                      <a:pt x="10612" y="10820"/>
                      <a:pt x="10626" y="10820"/>
                      <a:pt x="10641" y="10818"/>
                    </a:cubicBezTo>
                    <a:cubicBezTo>
                      <a:pt x="10568" y="10765"/>
                      <a:pt x="10496" y="10707"/>
                      <a:pt x="10416" y="10659"/>
                    </a:cubicBezTo>
                    <a:cubicBezTo>
                      <a:pt x="10225" y="10543"/>
                      <a:pt x="10021" y="10444"/>
                      <a:pt x="9838" y="10317"/>
                    </a:cubicBezTo>
                    <a:cubicBezTo>
                      <a:pt x="9580" y="10140"/>
                      <a:pt x="9330" y="9952"/>
                      <a:pt x="9090" y="9754"/>
                    </a:cubicBezTo>
                    <a:cubicBezTo>
                      <a:pt x="8745" y="9470"/>
                      <a:pt x="8600" y="9073"/>
                      <a:pt x="8542" y="8647"/>
                    </a:cubicBezTo>
                    <a:cubicBezTo>
                      <a:pt x="8510" y="8422"/>
                      <a:pt x="8464" y="8191"/>
                      <a:pt x="8524" y="7960"/>
                    </a:cubicBezTo>
                    <a:cubicBezTo>
                      <a:pt x="8602" y="7664"/>
                      <a:pt x="8663" y="7560"/>
                      <a:pt x="8769" y="7560"/>
                    </a:cubicBezTo>
                    <a:cubicBezTo>
                      <a:pt x="8844" y="7560"/>
                      <a:pt x="8941" y="7612"/>
                      <a:pt x="9084" y="7685"/>
                    </a:cubicBezTo>
                    <a:cubicBezTo>
                      <a:pt x="9421" y="7859"/>
                      <a:pt x="9745" y="8060"/>
                      <a:pt x="10075" y="8249"/>
                    </a:cubicBezTo>
                    <a:cubicBezTo>
                      <a:pt x="10098" y="8263"/>
                      <a:pt x="10120" y="8279"/>
                      <a:pt x="10146" y="8282"/>
                    </a:cubicBezTo>
                    <a:cubicBezTo>
                      <a:pt x="10763" y="8356"/>
                      <a:pt x="11166" y="8720"/>
                      <a:pt x="11436" y="9248"/>
                    </a:cubicBezTo>
                    <a:cubicBezTo>
                      <a:pt x="11550" y="9470"/>
                      <a:pt x="11627" y="9712"/>
                      <a:pt x="11712" y="9949"/>
                    </a:cubicBezTo>
                    <a:cubicBezTo>
                      <a:pt x="11792" y="10174"/>
                      <a:pt x="11781" y="10404"/>
                      <a:pt x="11705" y="10629"/>
                    </a:cubicBezTo>
                    <a:cubicBezTo>
                      <a:pt x="11625" y="10860"/>
                      <a:pt x="11544" y="11091"/>
                      <a:pt x="11459" y="11321"/>
                    </a:cubicBezTo>
                    <a:cubicBezTo>
                      <a:pt x="11378" y="11540"/>
                      <a:pt x="11255" y="11735"/>
                      <a:pt x="11093" y="11904"/>
                    </a:cubicBezTo>
                    <a:cubicBezTo>
                      <a:pt x="10838" y="12174"/>
                      <a:pt x="10644" y="12480"/>
                      <a:pt x="10517" y="12831"/>
                    </a:cubicBezTo>
                    <a:cubicBezTo>
                      <a:pt x="10387" y="13186"/>
                      <a:pt x="10138" y="13466"/>
                      <a:pt x="9846" y="13687"/>
                    </a:cubicBezTo>
                    <a:cubicBezTo>
                      <a:pt x="9570" y="13894"/>
                      <a:pt x="9259" y="14056"/>
                      <a:pt x="8958" y="14225"/>
                    </a:cubicBezTo>
                    <a:cubicBezTo>
                      <a:pt x="8767" y="14332"/>
                      <a:pt x="8563" y="14392"/>
                      <a:pt x="8338" y="14410"/>
                    </a:cubicBezTo>
                    <a:cubicBezTo>
                      <a:pt x="8125" y="14426"/>
                      <a:pt x="7915" y="14489"/>
                      <a:pt x="7694" y="14533"/>
                    </a:cubicBezTo>
                    <a:cubicBezTo>
                      <a:pt x="7716" y="14624"/>
                      <a:pt x="7767" y="14658"/>
                      <a:pt x="7835" y="14658"/>
                    </a:cubicBezTo>
                    <a:cubicBezTo>
                      <a:pt x="7853" y="14658"/>
                      <a:pt x="7872" y="14656"/>
                      <a:pt x="7892" y="14651"/>
                    </a:cubicBezTo>
                    <a:cubicBezTo>
                      <a:pt x="8315" y="14561"/>
                      <a:pt x="8757" y="14531"/>
                      <a:pt x="9138" y="14294"/>
                    </a:cubicBezTo>
                    <a:cubicBezTo>
                      <a:pt x="9181" y="14266"/>
                      <a:pt x="9234" y="14249"/>
                      <a:pt x="9298" y="14219"/>
                    </a:cubicBezTo>
                    <a:cubicBezTo>
                      <a:pt x="9309" y="14261"/>
                      <a:pt x="9321" y="14291"/>
                      <a:pt x="9321" y="14321"/>
                    </a:cubicBezTo>
                    <a:cubicBezTo>
                      <a:pt x="9321" y="14899"/>
                      <a:pt x="9328" y="15478"/>
                      <a:pt x="9313" y="16056"/>
                    </a:cubicBezTo>
                    <a:cubicBezTo>
                      <a:pt x="9294" y="16755"/>
                      <a:pt x="9255" y="17454"/>
                      <a:pt x="9223" y="18155"/>
                    </a:cubicBezTo>
                    <a:cubicBezTo>
                      <a:pt x="9223" y="18168"/>
                      <a:pt x="9223" y="18182"/>
                      <a:pt x="9222" y="18195"/>
                    </a:cubicBezTo>
                    <a:cubicBezTo>
                      <a:pt x="9205" y="18472"/>
                      <a:pt x="9172" y="18521"/>
                      <a:pt x="8911" y="18598"/>
                    </a:cubicBezTo>
                    <a:cubicBezTo>
                      <a:pt x="8133" y="18826"/>
                      <a:pt x="7348" y="18965"/>
                      <a:pt x="6551" y="18965"/>
                    </a:cubicBezTo>
                    <a:cubicBezTo>
                      <a:pt x="6231" y="18965"/>
                      <a:pt x="5910" y="18943"/>
                      <a:pt x="5586" y="18895"/>
                    </a:cubicBezTo>
                    <a:cubicBezTo>
                      <a:pt x="5238" y="18842"/>
                      <a:pt x="4882" y="18809"/>
                      <a:pt x="4561" y="18641"/>
                    </a:cubicBezTo>
                    <a:cubicBezTo>
                      <a:pt x="4509" y="18613"/>
                      <a:pt x="4456" y="18581"/>
                      <a:pt x="4401" y="18554"/>
                    </a:cubicBezTo>
                    <a:cubicBezTo>
                      <a:pt x="4257" y="18482"/>
                      <a:pt x="4183" y="18386"/>
                      <a:pt x="4185" y="18204"/>
                    </a:cubicBezTo>
                    <a:cubicBezTo>
                      <a:pt x="4189" y="17709"/>
                      <a:pt x="4158" y="17213"/>
                      <a:pt x="4152" y="16718"/>
                    </a:cubicBezTo>
                    <a:cubicBezTo>
                      <a:pt x="4143" y="15867"/>
                      <a:pt x="4143" y="15016"/>
                      <a:pt x="4140" y="14167"/>
                    </a:cubicBezTo>
                    <a:cubicBezTo>
                      <a:pt x="4140" y="14134"/>
                      <a:pt x="4143" y="14101"/>
                      <a:pt x="4147" y="14036"/>
                    </a:cubicBezTo>
                    <a:cubicBezTo>
                      <a:pt x="4698" y="14326"/>
                      <a:pt x="5253" y="14543"/>
                      <a:pt x="5864" y="14543"/>
                    </a:cubicBezTo>
                    <a:cubicBezTo>
                      <a:pt x="5870" y="14527"/>
                      <a:pt x="5876" y="14512"/>
                      <a:pt x="5882" y="14495"/>
                    </a:cubicBezTo>
                    <a:cubicBezTo>
                      <a:pt x="5852" y="14479"/>
                      <a:pt x="5823" y="14453"/>
                      <a:pt x="5792" y="14446"/>
                    </a:cubicBezTo>
                    <a:cubicBezTo>
                      <a:pt x="5699" y="14426"/>
                      <a:pt x="5604" y="14408"/>
                      <a:pt x="5510" y="14398"/>
                    </a:cubicBezTo>
                    <a:cubicBezTo>
                      <a:pt x="5059" y="14353"/>
                      <a:pt x="4659" y="14165"/>
                      <a:pt x="4276" y="13942"/>
                    </a:cubicBezTo>
                    <a:cubicBezTo>
                      <a:pt x="4129" y="13855"/>
                      <a:pt x="4005" y="13715"/>
                      <a:pt x="3900" y="13577"/>
                    </a:cubicBezTo>
                    <a:cubicBezTo>
                      <a:pt x="3341" y="12849"/>
                      <a:pt x="3067" y="12011"/>
                      <a:pt x="2984" y="11107"/>
                    </a:cubicBezTo>
                    <a:cubicBezTo>
                      <a:pt x="2942" y="10647"/>
                      <a:pt x="2938" y="10183"/>
                      <a:pt x="2893" y="9724"/>
                    </a:cubicBezTo>
                    <a:cubicBezTo>
                      <a:pt x="2857" y="9361"/>
                      <a:pt x="2788" y="8999"/>
                      <a:pt x="2728" y="8639"/>
                    </a:cubicBezTo>
                    <a:cubicBezTo>
                      <a:pt x="2668" y="8270"/>
                      <a:pt x="2599" y="7903"/>
                      <a:pt x="2533" y="7536"/>
                    </a:cubicBezTo>
                    <a:cubicBezTo>
                      <a:pt x="2515" y="7437"/>
                      <a:pt x="2506" y="7335"/>
                      <a:pt x="2378" y="7299"/>
                    </a:cubicBezTo>
                    <a:cubicBezTo>
                      <a:pt x="2342" y="7290"/>
                      <a:pt x="2318" y="7230"/>
                      <a:pt x="2296" y="7190"/>
                    </a:cubicBezTo>
                    <a:cubicBezTo>
                      <a:pt x="2246" y="7100"/>
                      <a:pt x="2201" y="7008"/>
                      <a:pt x="2156" y="6917"/>
                    </a:cubicBezTo>
                    <a:cubicBezTo>
                      <a:pt x="1694" y="5977"/>
                      <a:pt x="1154" y="5079"/>
                      <a:pt x="641" y="4166"/>
                    </a:cubicBezTo>
                    <a:cubicBezTo>
                      <a:pt x="471" y="3866"/>
                      <a:pt x="342" y="3542"/>
                      <a:pt x="204" y="3226"/>
                    </a:cubicBezTo>
                    <a:cubicBezTo>
                      <a:pt x="29" y="2827"/>
                      <a:pt x="366" y="2531"/>
                      <a:pt x="662" y="2512"/>
                    </a:cubicBezTo>
                    <a:cubicBezTo>
                      <a:pt x="699" y="2509"/>
                      <a:pt x="737" y="2508"/>
                      <a:pt x="774" y="2508"/>
                    </a:cubicBezTo>
                    <a:cubicBezTo>
                      <a:pt x="1054" y="2508"/>
                      <a:pt x="1316" y="2584"/>
                      <a:pt x="1545" y="2756"/>
                    </a:cubicBezTo>
                    <a:cubicBezTo>
                      <a:pt x="1975" y="3076"/>
                      <a:pt x="2336" y="3464"/>
                      <a:pt x="2609" y="3926"/>
                    </a:cubicBezTo>
                    <a:cubicBezTo>
                      <a:pt x="3047" y="4669"/>
                      <a:pt x="3478" y="5418"/>
                      <a:pt x="3910" y="6164"/>
                    </a:cubicBezTo>
                    <a:cubicBezTo>
                      <a:pt x="4116" y="6519"/>
                      <a:pt x="4392" y="6821"/>
                      <a:pt x="4665" y="7124"/>
                    </a:cubicBezTo>
                    <a:cubicBezTo>
                      <a:pt x="4686" y="7148"/>
                      <a:pt x="4716" y="7161"/>
                      <a:pt x="4774" y="7161"/>
                    </a:cubicBezTo>
                    <a:cubicBezTo>
                      <a:pt x="4753" y="7119"/>
                      <a:pt x="4741" y="7068"/>
                      <a:pt x="4710" y="7038"/>
                    </a:cubicBezTo>
                    <a:cubicBezTo>
                      <a:pt x="4467" y="6807"/>
                      <a:pt x="4384" y="6503"/>
                      <a:pt x="4282" y="6197"/>
                    </a:cubicBezTo>
                    <a:cubicBezTo>
                      <a:pt x="4093" y="5631"/>
                      <a:pt x="3880" y="5073"/>
                      <a:pt x="3667" y="4515"/>
                    </a:cubicBezTo>
                    <a:cubicBezTo>
                      <a:pt x="3425" y="3880"/>
                      <a:pt x="3169" y="3250"/>
                      <a:pt x="3004" y="2590"/>
                    </a:cubicBezTo>
                    <a:cubicBezTo>
                      <a:pt x="2939" y="2333"/>
                      <a:pt x="2906" y="2070"/>
                      <a:pt x="2866" y="1809"/>
                    </a:cubicBezTo>
                    <a:cubicBezTo>
                      <a:pt x="2845" y="1674"/>
                      <a:pt x="2837" y="1538"/>
                      <a:pt x="2827" y="1403"/>
                    </a:cubicBezTo>
                    <a:cubicBezTo>
                      <a:pt x="2806" y="1139"/>
                      <a:pt x="2879" y="905"/>
                      <a:pt x="3059" y="709"/>
                    </a:cubicBezTo>
                    <a:cubicBezTo>
                      <a:pt x="3190" y="569"/>
                      <a:pt x="3354" y="498"/>
                      <a:pt x="3528" y="498"/>
                    </a:cubicBezTo>
                    <a:cubicBezTo>
                      <a:pt x="3613" y="498"/>
                      <a:pt x="3700" y="515"/>
                      <a:pt x="3787" y="549"/>
                    </a:cubicBezTo>
                    <a:cubicBezTo>
                      <a:pt x="3997" y="631"/>
                      <a:pt x="4162" y="774"/>
                      <a:pt x="4287" y="956"/>
                    </a:cubicBezTo>
                    <a:cubicBezTo>
                      <a:pt x="4551" y="1343"/>
                      <a:pt x="4801" y="1743"/>
                      <a:pt x="4938" y="2196"/>
                    </a:cubicBezTo>
                    <a:cubicBezTo>
                      <a:pt x="5304" y="3412"/>
                      <a:pt x="5663" y="4630"/>
                      <a:pt x="6024" y="5847"/>
                    </a:cubicBezTo>
                    <a:cubicBezTo>
                      <a:pt x="6045" y="5919"/>
                      <a:pt x="6063" y="5992"/>
                      <a:pt x="6093" y="6060"/>
                    </a:cubicBezTo>
                    <a:cubicBezTo>
                      <a:pt x="6138" y="6161"/>
                      <a:pt x="6201" y="6251"/>
                      <a:pt x="6239" y="6353"/>
                    </a:cubicBezTo>
                    <a:cubicBezTo>
                      <a:pt x="6272" y="6446"/>
                      <a:pt x="6284" y="6546"/>
                      <a:pt x="6305" y="6644"/>
                    </a:cubicBezTo>
                    <a:cubicBezTo>
                      <a:pt x="6310" y="6644"/>
                      <a:pt x="6315" y="6644"/>
                      <a:pt x="6319" y="6644"/>
                    </a:cubicBezTo>
                    <a:cubicBezTo>
                      <a:pt x="6404" y="6644"/>
                      <a:pt x="6405" y="6581"/>
                      <a:pt x="6401" y="6525"/>
                    </a:cubicBezTo>
                    <a:cubicBezTo>
                      <a:pt x="6386" y="6302"/>
                      <a:pt x="6384" y="6075"/>
                      <a:pt x="6342" y="5856"/>
                    </a:cubicBezTo>
                    <a:cubicBezTo>
                      <a:pt x="6266" y="5443"/>
                      <a:pt x="6173" y="5032"/>
                      <a:pt x="6074" y="4623"/>
                    </a:cubicBezTo>
                    <a:cubicBezTo>
                      <a:pt x="5913" y="3968"/>
                      <a:pt x="5801" y="3307"/>
                      <a:pt x="5717" y="2641"/>
                    </a:cubicBezTo>
                    <a:cubicBezTo>
                      <a:pt x="5687" y="2403"/>
                      <a:pt x="5648" y="2169"/>
                      <a:pt x="5612" y="1935"/>
                    </a:cubicBezTo>
                    <a:cubicBezTo>
                      <a:pt x="5547" y="1520"/>
                      <a:pt x="5580" y="1122"/>
                      <a:pt x="5813" y="756"/>
                    </a:cubicBezTo>
                    <a:cubicBezTo>
                      <a:pt x="5864" y="676"/>
                      <a:pt x="5907" y="591"/>
                      <a:pt x="5954" y="508"/>
                    </a:cubicBezTo>
                    <a:cubicBezTo>
                      <a:pt x="6083" y="283"/>
                      <a:pt x="6281" y="169"/>
                      <a:pt x="6533" y="141"/>
                    </a:cubicBezTo>
                    <a:cubicBezTo>
                      <a:pt x="6567" y="137"/>
                      <a:pt x="6600" y="135"/>
                      <a:pt x="6632" y="135"/>
                    </a:cubicBezTo>
                    <a:close/>
                    <a:moveTo>
                      <a:pt x="6557" y="1"/>
                    </a:moveTo>
                    <a:cubicBezTo>
                      <a:pt x="6352" y="1"/>
                      <a:pt x="6151" y="82"/>
                      <a:pt x="6020" y="229"/>
                    </a:cubicBezTo>
                    <a:cubicBezTo>
                      <a:pt x="5609" y="691"/>
                      <a:pt x="5393" y="1229"/>
                      <a:pt x="5477" y="1859"/>
                    </a:cubicBezTo>
                    <a:cubicBezTo>
                      <a:pt x="5534" y="2276"/>
                      <a:pt x="5594" y="2693"/>
                      <a:pt x="5657" y="3110"/>
                    </a:cubicBezTo>
                    <a:cubicBezTo>
                      <a:pt x="5757" y="3769"/>
                      <a:pt x="5891" y="4420"/>
                      <a:pt x="6059" y="5065"/>
                    </a:cubicBezTo>
                    <a:cubicBezTo>
                      <a:pt x="6138" y="5365"/>
                      <a:pt x="6191" y="5673"/>
                      <a:pt x="6255" y="5977"/>
                    </a:cubicBezTo>
                    <a:cubicBezTo>
                      <a:pt x="6128" y="5901"/>
                      <a:pt x="6110" y="5779"/>
                      <a:pt x="6080" y="5665"/>
                    </a:cubicBezTo>
                    <a:cubicBezTo>
                      <a:pt x="6026" y="5455"/>
                      <a:pt x="5987" y="5239"/>
                      <a:pt x="5924" y="5032"/>
                    </a:cubicBezTo>
                    <a:cubicBezTo>
                      <a:pt x="5654" y="4141"/>
                      <a:pt x="5369" y="3256"/>
                      <a:pt x="5106" y="2363"/>
                    </a:cubicBezTo>
                    <a:cubicBezTo>
                      <a:pt x="4948" y="1826"/>
                      <a:pt x="4696" y="1343"/>
                      <a:pt x="4380" y="888"/>
                    </a:cubicBezTo>
                    <a:cubicBezTo>
                      <a:pt x="4254" y="705"/>
                      <a:pt x="4089" y="564"/>
                      <a:pt x="3892" y="465"/>
                    </a:cubicBezTo>
                    <a:cubicBezTo>
                      <a:pt x="3770" y="403"/>
                      <a:pt x="3651" y="373"/>
                      <a:pt x="3534" y="373"/>
                    </a:cubicBezTo>
                    <a:cubicBezTo>
                      <a:pt x="3374" y="373"/>
                      <a:pt x="3219" y="430"/>
                      <a:pt x="3071" y="547"/>
                    </a:cubicBezTo>
                    <a:cubicBezTo>
                      <a:pt x="2792" y="770"/>
                      <a:pt x="2689" y="1076"/>
                      <a:pt x="2705" y="1413"/>
                    </a:cubicBezTo>
                    <a:cubicBezTo>
                      <a:pt x="2746" y="2237"/>
                      <a:pt x="2968" y="3019"/>
                      <a:pt x="3262" y="3784"/>
                    </a:cubicBezTo>
                    <a:cubicBezTo>
                      <a:pt x="3546" y="4527"/>
                      <a:pt x="3829" y="5271"/>
                      <a:pt x="4110" y="6014"/>
                    </a:cubicBezTo>
                    <a:cubicBezTo>
                      <a:pt x="4141" y="6093"/>
                      <a:pt x="4161" y="6177"/>
                      <a:pt x="4185" y="6258"/>
                    </a:cubicBezTo>
                    <a:cubicBezTo>
                      <a:pt x="4170" y="6267"/>
                      <a:pt x="4155" y="6275"/>
                      <a:pt x="4141" y="6282"/>
                    </a:cubicBezTo>
                    <a:cubicBezTo>
                      <a:pt x="4095" y="6219"/>
                      <a:pt x="4044" y="6159"/>
                      <a:pt x="4006" y="6093"/>
                    </a:cubicBezTo>
                    <a:cubicBezTo>
                      <a:pt x="3798" y="5727"/>
                      <a:pt x="3598" y="5355"/>
                      <a:pt x="3385" y="4992"/>
                    </a:cubicBezTo>
                    <a:cubicBezTo>
                      <a:pt x="3124" y="4546"/>
                      <a:pt x="2860" y="4102"/>
                      <a:pt x="2584" y="3665"/>
                    </a:cubicBezTo>
                    <a:cubicBezTo>
                      <a:pt x="2363" y="3319"/>
                      <a:pt x="2072" y="3031"/>
                      <a:pt x="1766" y="2759"/>
                    </a:cubicBezTo>
                    <a:cubicBezTo>
                      <a:pt x="1491" y="2516"/>
                      <a:pt x="1163" y="2396"/>
                      <a:pt x="798" y="2378"/>
                    </a:cubicBezTo>
                    <a:cubicBezTo>
                      <a:pt x="778" y="2377"/>
                      <a:pt x="759" y="2376"/>
                      <a:pt x="740" y="2376"/>
                    </a:cubicBezTo>
                    <a:cubicBezTo>
                      <a:pt x="447" y="2376"/>
                      <a:pt x="218" y="2496"/>
                      <a:pt x="83" y="2780"/>
                    </a:cubicBezTo>
                    <a:cubicBezTo>
                      <a:pt x="63" y="2821"/>
                      <a:pt x="29" y="2854"/>
                      <a:pt x="0" y="2890"/>
                    </a:cubicBezTo>
                    <a:lnTo>
                      <a:pt x="0" y="3134"/>
                    </a:lnTo>
                    <a:cubicBezTo>
                      <a:pt x="38" y="3199"/>
                      <a:pt x="83" y="3260"/>
                      <a:pt x="110" y="3328"/>
                    </a:cubicBezTo>
                    <a:cubicBezTo>
                      <a:pt x="273" y="3754"/>
                      <a:pt x="485" y="4156"/>
                      <a:pt x="708" y="4554"/>
                    </a:cubicBezTo>
                    <a:cubicBezTo>
                      <a:pt x="1131" y="5305"/>
                      <a:pt x="1532" y="6072"/>
                      <a:pt x="1966" y="6818"/>
                    </a:cubicBezTo>
                    <a:cubicBezTo>
                      <a:pt x="2444" y="7638"/>
                      <a:pt x="2621" y="8540"/>
                      <a:pt x="2734" y="9460"/>
                    </a:cubicBezTo>
                    <a:cubicBezTo>
                      <a:pt x="2795" y="9960"/>
                      <a:pt x="2813" y="10464"/>
                      <a:pt x="2849" y="10965"/>
                    </a:cubicBezTo>
                    <a:cubicBezTo>
                      <a:pt x="2908" y="11813"/>
                      <a:pt x="3115" y="12614"/>
                      <a:pt x="3586" y="13333"/>
                    </a:cubicBezTo>
                    <a:cubicBezTo>
                      <a:pt x="3654" y="13435"/>
                      <a:pt x="3709" y="13546"/>
                      <a:pt x="3777" y="13648"/>
                    </a:cubicBezTo>
                    <a:cubicBezTo>
                      <a:pt x="3846" y="13754"/>
                      <a:pt x="3924" y="13855"/>
                      <a:pt x="3999" y="13961"/>
                    </a:cubicBezTo>
                    <a:cubicBezTo>
                      <a:pt x="3999" y="14434"/>
                      <a:pt x="3997" y="14917"/>
                      <a:pt x="3999" y="15400"/>
                    </a:cubicBezTo>
                    <a:cubicBezTo>
                      <a:pt x="4002" y="16330"/>
                      <a:pt x="3973" y="17262"/>
                      <a:pt x="4038" y="18192"/>
                    </a:cubicBezTo>
                    <a:cubicBezTo>
                      <a:pt x="4041" y="18233"/>
                      <a:pt x="4047" y="18278"/>
                      <a:pt x="4032" y="18313"/>
                    </a:cubicBezTo>
                    <a:cubicBezTo>
                      <a:pt x="4000" y="18392"/>
                      <a:pt x="4036" y="18446"/>
                      <a:pt x="4086" y="18494"/>
                    </a:cubicBezTo>
                    <a:cubicBezTo>
                      <a:pt x="4140" y="18545"/>
                      <a:pt x="4200" y="18592"/>
                      <a:pt x="4260" y="18635"/>
                    </a:cubicBezTo>
                    <a:cubicBezTo>
                      <a:pt x="4554" y="18850"/>
                      <a:pt x="4891" y="18940"/>
                      <a:pt x="5246" y="18995"/>
                    </a:cubicBezTo>
                    <a:cubicBezTo>
                      <a:pt x="5715" y="19071"/>
                      <a:pt x="6185" y="19117"/>
                      <a:pt x="6655" y="19117"/>
                    </a:cubicBezTo>
                    <a:cubicBezTo>
                      <a:pt x="7044" y="19117"/>
                      <a:pt x="7433" y="19085"/>
                      <a:pt x="7822" y="19013"/>
                    </a:cubicBezTo>
                    <a:cubicBezTo>
                      <a:pt x="8156" y="18952"/>
                      <a:pt x="8486" y="18871"/>
                      <a:pt x="8817" y="18793"/>
                    </a:cubicBezTo>
                    <a:cubicBezTo>
                      <a:pt x="8929" y="18766"/>
                      <a:pt x="9036" y="18721"/>
                      <a:pt x="9145" y="18685"/>
                    </a:cubicBezTo>
                    <a:cubicBezTo>
                      <a:pt x="9244" y="18652"/>
                      <a:pt x="9310" y="18592"/>
                      <a:pt x="9322" y="18484"/>
                    </a:cubicBezTo>
                    <a:cubicBezTo>
                      <a:pt x="9340" y="18322"/>
                      <a:pt x="9369" y="18161"/>
                      <a:pt x="9376" y="17997"/>
                    </a:cubicBezTo>
                    <a:cubicBezTo>
                      <a:pt x="9391" y="17720"/>
                      <a:pt x="9390" y="17441"/>
                      <a:pt x="9402" y="17162"/>
                    </a:cubicBezTo>
                    <a:cubicBezTo>
                      <a:pt x="9421" y="16707"/>
                      <a:pt x="9454" y="16252"/>
                      <a:pt x="9463" y="15798"/>
                    </a:cubicBezTo>
                    <a:cubicBezTo>
                      <a:pt x="9474" y="15247"/>
                      <a:pt x="9466" y="14698"/>
                      <a:pt x="9466" y="14141"/>
                    </a:cubicBezTo>
                    <a:cubicBezTo>
                      <a:pt x="9616" y="14032"/>
                      <a:pt x="9769" y="13921"/>
                      <a:pt x="9922" y="13807"/>
                    </a:cubicBezTo>
                    <a:cubicBezTo>
                      <a:pt x="10239" y="13570"/>
                      <a:pt x="10485" y="13268"/>
                      <a:pt x="10640" y="12908"/>
                    </a:cubicBezTo>
                    <a:cubicBezTo>
                      <a:pt x="10794" y="12548"/>
                      <a:pt x="10967" y="12206"/>
                      <a:pt x="11255" y="11933"/>
                    </a:cubicBezTo>
                    <a:cubicBezTo>
                      <a:pt x="11279" y="11909"/>
                      <a:pt x="11295" y="11877"/>
                      <a:pt x="11315" y="11850"/>
                    </a:cubicBezTo>
                    <a:cubicBezTo>
                      <a:pt x="11630" y="11439"/>
                      <a:pt x="11742" y="10945"/>
                      <a:pt x="11876" y="10461"/>
                    </a:cubicBezTo>
                    <a:cubicBezTo>
                      <a:pt x="11903" y="10360"/>
                      <a:pt x="11901" y="10242"/>
                      <a:pt x="11882" y="10137"/>
                    </a:cubicBezTo>
                    <a:cubicBezTo>
                      <a:pt x="11798" y="9693"/>
                      <a:pt x="11619" y="9283"/>
                      <a:pt x="11406" y="8887"/>
                    </a:cubicBezTo>
                    <a:cubicBezTo>
                      <a:pt x="11381" y="8840"/>
                      <a:pt x="11334" y="8804"/>
                      <a:pt x="11297" y="8765"/>
                    </a:cubicBezTo>
                    <a:cubicBezTo>
                      <a:pt x="11235" y="8702"/>
                      <a:pt x="11168" y="8644"/>
                      <a:pt x="11114" y="8576"/>
                    </a:cubicBezTo>
                    <a:cubicBezTo>
                      <a:pt x="11082" y="8537"/>
                      <a:pt x="11060" y="8480"/>
                      <a:pt x="11060" y="8431"/>
                    </a:cubicBezTo>
                    <a:cubicBezTo>
                      <a:pt x="11060" y="8200"/>
                      <a:pt x="11061" y="7969"/>
                      <a:pt x="11078" y="7737"/>
                    </a:cubicBezTo>
                    <a:cubicBezTo>
                      <a:pt x="11133" y="6941"/>
                      <a:pt x="11094" y="6150"/>
                      <a:pt x="10950" y="5362"/>
                    </a:cubicBezTo>
                    <a:cubicBezTo>
                      <a:pt x="10800" y="4531"/>
                      <a:pt x="10215" y="4052"/>
                      <a:pt x="9436" y="3922"/>
                    </a:cubicBezTo>
                    <a:cubicBezTo>
                      <a:pt x="9351" y="3908"/>
                      <a:pt x="9268" y="3899"/>
                      <a:pt x="9186" y="3899"/>
                    </a:cubicBezTo>
                    <a:cubicBezTo>
                      <a:pt x="8925" y="3899"/>
                      <a:pt x="8684" y="3983"/>
                      <a:pt x="8491" y="4214"/>
                    </a:cubicBezTo>
                    <a:cubicBezTo>
                      <a:pt x="8362" y="4369"/>
                      <a:pt x="8267" y="4537"/>
                      <a:pt x="8207" y="4728"/>
                    </a:cubicBezTo>
                    <a:cubicBezTo>
                      <a:pt x="8168" y="4852"/>
                      <a:pt x="8120" y="4974"/>
                      <a:pt x="8075" y="5097"/>
                    </a:cubicBezTo>
                    <a:cubicBezTo>
                      <a:pt x="8026" y="5032"/>
                      <a:pt x="8009" y="4974"/>
                      <a:pt x="8000" y="4915"/>
                    </a:cubicBezTo>
                    <a:cubicBezTo>
                      <a:pt x="7966" y="4653"/>
                      <a:pt x="7936" y="4389"/>
                      <a:pt x="7898" y="4126"/>
                    </a:cubicBezTo>
                    <a:cubicBezTo>
                      <a:pt x="7784" y="3332"/>
                      <a:pt x="7667" y="2540"/>
                      <a:pt x="7549" y="1746"/>
                    </a:cubicBezTo>
                    <a:cubicBezTo>
                      <a:pt x="7483" y="1302"/>
                      <a:pt x="7391" y="864"/>
                      <a:pt x="7219" y="445"/>
                    </a:cubicBezTo>
                    <a:cubicBezTo>
                      <a:pt x="7092" y="137"/>
                      <a:pt x="6822" y="1"/>
                      <a:pt x="6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6">
                <a:extLst>
                  <a:ext uri="{FF2B5EF4-FFF2-40B4-BE49-F238E27FC236}">
                    <a16:creationId xmlns:a16="http://schemas.microsoft.com/office/drawing/2014/main" id="{35C47D88-EF3F-E6FA-054F-6CB5479594E5}"/>
                  </a:ext>
                </a:extLst>
              </p:cNvPr>
              <p:cNvSpPr/>
              <p:nvPr/>
            </p:nvSpPr>
            <p:spPr>
              <a:xfrm>
                <a:off x="399825" y="2279750"/>
                <a:ext cx="10025" cy="3550"/>
              </a:xfrm>
              <a:custGeom>
                <a:avLst/>
                <a:gdLst/>
                <a:ahLst/>
                <a:cxnLst/>
                <a:rect l="l" t="t" r="r" b="b"/>
                <a:pathLst>
                  <a:path w="401" h="142" extrusionOk="0">
                    <a:moveTo>
                      <a:pt x="392" y="0"/>
                    </a:moveTo>
                    <a:lnTo>
                      <a:pt x="392" y="0"/>
                    </a:lnTo>
                    <a:cubicBezTo>
                      <a:pt x="359" y="9"/>
                      <a:pt x="327" y="11"/>
                      <a:pt x="294" y="11"/>
                    </a:cubicBezTo>
                    <a:cubicBezTo>
                      <a:pt x="271" y="11"/>
                      <a:pt x="247" y="10"/>
                      <a:pt x="224" y="10"/>
                    </a:cubicBezTo>
                    <a:cubicBezTo>
                      <a:pt x="150" y="10"/>
                      <a:pt x="75" y="20"/>
                      <a:pt x="0" y="102"/>
                    </a:cubicBezTo>
                    <a:cubicBezTo>
                      <a:pt x="85" y="124"/>
                      <a:pt x="158" y="141"/>
                      <a:pt x="227" y="141"/>
                    </a:cubicBezTo>
                    <a:cubicBezTo>
                      <a:pt x="284" y="141"/>
                      <a:pt x="337" y="129"/>
                      <a:pt x="390" y="96"/>
                    </a:cubicBezTo>
                    <a:cubicBezTo>
                      <a:pt x="401" y="90"/>
                      <a:pt x="392" y="5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1037"/>
        <p:cNvGrpSpPr/>
        <p:nvPr/>
      </p:nvGrpSpPr>
      <p:grpSpPr>
        <a:xfrm>
          <a:off x="0" y="0"/>
          <a:ext cx="0" cy="0"/>
          <a:chOff x="0" y="0"/>
          <a:chExt cx="0" cy="0"/>
        </a:xfrm>
      </p:grpSpPr>
      <p:sp>
        <p:nvSpPr>
          <p:cNvPr id="5" name="TextBox 4">
            <a:extLst>
              <a:ext uri="{FF2B5EF4-FFF2-40B4-BE49-F238E27FC236}">
                <a16:creationId xmlns:a16="http://schemas.microsoft.com/office/drawing/2014/main" id="{3584366A-7545-EB37-E7BA-B8C332E29D28}"/>
              </a:ext>
            </a:extLst>
          </p:cNvPr>
          <p:cNvSpPr txBox="1"/>
          <p:nvPr/>
        </p:nvSpPr>
        <p:spPr>
          <a:xfrm>
            <a:off x="762000" y="1219200"/>
            <a:ext cx="7663543" cy="3477875"/>
          </a:xfrm>
          <a:prstGeom prst="rect">
            <a:avLst/>
          </a:prstGeom>
          <a:noFill/>
        </p:spPr>
        <p:txBody>
          <a:bodyPr wrap="square">
            <a:spAutoFit/>
          </a:bodyPr>
          <a:lstStyle/>
          <a:p>
            <a:pPr algn="l"/>
            <a:r>
              <a:rPr lang="en-US" sz="1600" b="1" dirty="0">
                <a:latin typeface="Times New Roman" panose="02020603050405020304" pitchFamily="18" charset="0"/>
                <a:cs typeface="Times New Roman" panose="02020603050405020304" pitchFamily="18" charset="0"/>
              </a:rPr>
              <a:t>Impacts that my system would have: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Inclusivity Advocate</a:t>
            </a:r>
            <a:r>
              <a:rPr lang="en-US" sz="1200" dirty="0">
                <a:latin typeface="Times New Roman" panose="02020603050405020304" pitchFamily="18" charset="0"/>
                <a:cs typeface="Times New Roman" panose="02020603050405020304" pitchFamily="18" charset="0"/>
              </a:rPr>
              <a:t>- This system will foster participation and belonging for those with hearing and speech disabilities, promoting meaningful interactions and inclusive engagement within society.</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Learning Enhancer</a:t>
            </a:r>
            <a:r>
              <a:rPr lang="en-US" sz="1200" dirty="0">
                <a:latin typeface="Times New Roman" panose="02020603050405020304" pitchFamily="18" charset="0"/>
                <a:cs typeface="Times New Roman" panose="02020603050405020304" pitchFamily="18" charset="0"/>
              </a:rPr>
              <a:t>- It will enrich educational interactions, providing equal access to knowledge for students with disabilities and enhancing their learning experience.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Career Enabler</a:t>
            </a:r>
            <a:r>
              <a:rPr lang="en-US" sz="1200" dirty="0">
                <a:latin typeface="Times New Roman" panose="02020603050405020304" pitchFamily="18" charset="0"/>
                <a:cs typeface="Times New Roman" panose="02020603050405020304" pitchFamily="18" charset="0"/>
              </a:rPr>
              <a:t>- By breaking communication barriers, it empowers professional growth, facilitating collaboration and contribution in the workplace for people that have hearing loss.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Interpreter Reduction</a:t>
            </a:r>
            <a:r>
              <a:rPr lang="en-US" sz="1200" dirty="0">
                <a:latin typeface="Times New Roman" panose="02020603050405020304" pitchFamily="18" charset="0"/>
                <a:cs typeface="Times New Roman" panose="02020603050405020304" pitchFamily="18" charset="0"/>
              </a:rPr>
              <a:t>- Reduces dependence on interpreters, promoting independent communication and instilling confidence on hearing or speech disabled people.</a:t>
            </a:r>
          </a:p>
          <a:p>
            <a:pPr algn="l"/>
            <a:endParaRPr lang="en-US" sz="12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Sustainable impacts of my system would be: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Future-Ready Design</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system can be adaptable and extendable, ready to evolve with technology and cater to various sign languages and languages, ensuring long-term relevance.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Innovation Driver</a:t>
            </a:r>
            <a:r>
              <a:rPr lang="en-US" sz="1200" dirty="0">
                <a:latin typeface="Times New Roman" panose="02020603050405020304" pitchFamily="18" charset="0"/>
                <a:cs typeface="Times New Roman" panose="02020603050405020304" pitchFamily="18" charset="0"/>
              </a:rPr>
              <a:t>- This system would be a groundbreaker in accessible communication technologies, inspiring sustainable solutions globally and leading innovation in this crucial domain.</a:t>
            </a:r>
            <a:endParaRPr lang="en-IN" sz="12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CC6C09B6-7BE7-FE67-C5D7-75ACF247A6EA}"/>
              </a:ext>
            </a:extLst>
          </p:cNvPr>
          <p:cNvGrpSpPr/>
          <p:nvPr/>
        </p:nvGrpSpPr>
        <p:grpSpPr>
          <a:xfrm>
            <a:off x="7237636" y="4054928"/>
            <a:ext cx="1369335" cy="1412132"/>
            <a:chOff x="7556951" y="4131854"/>
            <a:chExt cx="1109100" cy="1204578"/>
          </a:xfrm>
        </p:grpSpPr>
        <p:sp>
          <p:nvSpPr>
            <p:cNvPr id="6" name="Google Shape;512;p43">
              <a:extLst>
                <a:ext uri="{FF2B5EF4-FFF2-40B4-BE49-F238E27FC236}">
                  <a16:creationId xmlns:a16="http://schemas.microsoft.com/office/drawing/2014/main" id="{BA430661-EB82-06C4-48AE-B27866C3024E}"/>
                </a:ext>
              </a:extLst>
            </p:cNvPr>
            <p:cNvSpPr/>
            <p:nvPr/>
          </p:nvSpPr>
          <p:spPr>
            <a:xfrm>
              <a:off x="7556951" y="417959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7" name="Google Shape;514;p43">
              <a:extLst>
                <a:ext uri="{FF2B5EF4-FFF2-40B4-BE49-F238E27FC236}">
                  <a16:creationId xmlns:a16="http://schemas.microsoft.com/office/drawing/2014/main" id="{3AD1C077-872D-CFC1-13C5-387B384DA675}"/>
                </a:ext>
              </a:extLst>
            </p:cNvPr>
            <p:cNvGrpSpPr/>
            <p:nvPr/>
          </p:nvGrpSpPr>
          <p:grpSpPr>
            <a:xfrm>
              <a:off x="7755130" y="4131854"/>
              <a:ext cx="712742" cy="1204578"/>
              <a:chOff x="5655204" y="2833106"/>
              <a:chExt cx="712742" cy="1204578"/>
            </a:xfrm>
          </p:grpSpPr>
          <p:sp>
            <p:nvSpPr>
              <p:cNvPr id="8" name="Google Shape;515;p43">
                <a:extLst>
                  <a:ext uri="{FF2B5EF4-FFF2-40B4-BE49-F238E27FC236}">
                    <a16:creationId xmlns:a16="http://schemas.microsoft.com/office/drawing/2014/main" id="{DEB3BCC9-7BDE-91F9-74F5-860EE790C0C8}"/>
                  </a:ext>
                </a:extLst>
              </p:cNvPr>
              <p:cNvSpPr/>
              <p:nvPr/>
            </p:nvSpPr>
            <p:spPr>
              <a:xfrm>
                <a:off x="5655204" y="2833106"/>
                <a:ext cx="712742" cy="1204578"/>
              </a:xfrm>
              <a:custGeom>
                <a:avLst/>
                <a:gdLst/>
                <a:ahLst/>
                <a:cxnLst/>
                <a:rect l="l" t="t" r="r" b="b"/>
                <a:pathLst>
                  <a:path w="11883" h="20083" extrusionOk="0">
                    <a:moveTo>
                      <a:pt x="10231" y="0"/>
                    </a:moveTo>
                    <a:cubicBezTo>
                      <a:pt x="10185" y="0"/>
                      <a:pt x="10138" y="3"/>
                      <a:pt x="10090" y="9"/>
                    </a:cubicBezTo>
                    <a:cubicBezTo>
                      <a:pt x="9557" y="72"/>
                      <a:pt x="9103" y="255"/>
                      <a:pt x="8801" y="723"/>
                    </a:cubicBezTo>
                    <a:cubicBezTo>
                      <a:pt x="8703" y="875"/>
                      <a:pt x="8609" y="1028"/>
                      <a:pt x="8505" y="1191"/>
                    </a:cubicBezTo>
                    <a:cubicBezTo>
                      <a:pt x="8471" y="1151"/>
                      <a:pt x="8439" y="1118"/>
                      <a:pt x="8414" y="1080"/>
                    </a:cubicBezTo>
                    <a:cubicBezTo>
                      <a:pt x="8342" y="972"/>
                      <a:pt x="8273" y="863"/>
                      <a:pt x="8201" y="756"/>
                    </a:cubicBezTo>
                    <a:cubicBezTo>
                      <a:pt x="8074" y="571"/>
                      <a:pt x="7906" y="471"/>
                      <a:pt x="7691" y="471"/>
                    </a:cubicBezTo>
                    <a:cubicBezTo>
                      <a:pt x="7664" y="471"/>
                      <a:pt x="7637" y="472"/>
                      <a:pt x="7608" y="476"/>
                    </a:cubicBezTo>
                    <a:cubicBezTo>
                      <a:pt x="7575" y="478"/>
                      <a:pt x="7543" y="484"/>
                      <a:pt x="7510" y="484"/>
                    </a:cubicBezTo>
                    <a:cubicBezTo>
                      <a:pt x="7502" y="484"/>
                      <a:pt x="7494" y="484"/>
                      <a:pt x="7487" y="483"/>
                    </a:cubicBezTo>
                    <a:cubicBezTo>
                      <a:pt x="7457" y="480"/>
                      <a:pt x="7428" y="478"/>
                      <a:pt x="7400" y="478"/>
                    </a:cubicBezTo>
                    <a:cubicBezTo>
                      <a:pt x="7145" y="478"/>
                      <a:pt x="6956" y="617"/>
                      <a:pt x="6813" y="824"/>
                    </a:cubicBezTo>
                    <a:cubicBezTo>
                      <a:pt x="6697" y="989"/>
                      <a:pt x="6592" y="1169"/>
                      <a:pt x="6519" y="1355"/>
                    </a:cubicBezTo>
                    <a:cubicBezTo>
                      <a:pt x="6459" y="1502"/>
                      <a:pt x="6382" y="1575"/>
                      <a:pt x="6228" y="1587"/>
                    </a:cubicBezTo>
                    <a:cubicBezTo>
                      <a:pt x="6120" y="1596"/>
                      <a:pt x="6010" y="1616"/>
                      <a:pt x="5907" y="1643"/>
                    </a:cubicBezTo>
                    <a:cubicBezTo>
                      <a:pt x="5547" y="1736"/>
                      <a:pt x="5258" y="1919"/>
                      <a:pt x="5117" y="2284"/>
                    </a:cubicBezTo>
                    <a:cubicBezTo>
                      <a:pt x="5105" y="2314"/>
                      <a:pt x="5086" y="2342"/>
                      <a:pt x="5065" y="2380"/>
                    </a:cubicBezTo>
                    <a:cubicBezTo>
                      <a:pt x="4889" y="2395"/>
                      <a:pt x="4714" y="2413"/>
                      <a:pt x="4538" y="2423"/>
                    </a:cubicBezTo>
                    <a:cubicBezTo>
                      <a:pt x="4183" y="2444"/>
                      <a:pt x="3836" y="2513"/>
                      <a:pt x="3504" y="2638"/>
                    </a:cubicBezTo>
                    <a:cubicBezTo>
                      <a:pt x="3098" y="2792"/>
                      <a:pt x="2820" y="3071"/>
                      <a:pt x="2699" y="3496"/>
                    </a:cubicBezTo>
                    <a:cubicBezTo>
                      <a:pt x="2681" y="3559"/>
                      <a:pt x="2655" y="3619"/>
                      <a:pt x="2628" y="3694"/>
                    </a:cubicBezTo>
                    <a:cubicBezTo>
                      <a:pt x="2562" y="3673"/>
                      <a:pt x="2511" y="3661"/>
                      <a:pt x="2463" y="3641"/>
                    </a:cubicBezTo>
                    <a:cubicBezTo>
                      <a:pt x="2309" y="3578"/>
                      <a:pt x="2141" y="3548"/>
                      <a:pt x="1972" y="3548"/>
                    </a:cubicBezTo>
                    <a:cubicBezTo>
                      <a:pt x="1564" y="3548"/>
                      <a:pt x="1146" y="3725"/>
                      <a:pt x="886" y="4035"/>
                    </a:cubicBezTo>
                    <a:cubicBezTo>
                      <a:pt x="597" y="4378"/>
                      <a:pt x="391" y="4767"/>
                      <a:pt x="262" y="5193"/>
                    </a:cubicBezTo>
                    <a:cubicBezTo>
                      <a:pt x="1" y="6036"/>
                      <a:pt x="11" y="6896"/>
                      <a:pt x="118" y="7759"/>
                    </a:cubicBezTo>
                    <a:cubicBezTo>
                      <a:pt x="184" y="8300"/>
                      <a:pt x="316" y="8824"/>
                      <a:pt x="483" y="9345"/>
                    </a:cubicBezTo>
                    <a:cubicBezTo>
                      <a:pt x="703" y="10029"/>
                      <a:pt x="981" y="10678"/>
                      <a:pt x="1357" y="11291"/>
                    </a:cubicBezTo>
                    <a:cubicBezTo>
                      <a:pt x="1521" y="11558"/>
                      <a:pt x="1681" y="11823"/>
                      <a:pt x="1928" y="12023"/>
                    </a:cubicBezTo>
                    <a:cubicBezTo>
                      <a:pt x="2013" y="12092"/>
                      <a:pt x="2046" y="12182"/>
                      <a:pt x="2049" y="12291"/>
                    </a:cubicBezTo>
                    <a:cubicBezTo>
                      <a:pt x="2058" y="12773"/>
                      <a:pt x="2078" y="13256"/>
                      <a:pt x="2078" y="13739"/>
                    </a:cubicBezTo>
                    <a:cubicBezTo>
                      <a:pt x="2081" y="14548"/>
                      <a:pt x="2067" y="15358"/>
                      <a:pt x="2069" y="16167"/>
                    </a:cubicBezTo>
                    <a:cubicBezTo>
                      <a:pt x="2070" y="16493"/>
                      <a:pt x="2078" y="16821"/>
                      <a:pt x="2118" y="17144"/>
                    </a:cubicBezTo>
                    <a:cubicBezTo>
                      <a:pt x="2192" y="17729"/>
                      <a:pt x="2180" y="18310"/>
                      <a:pt x="2114" y="18892"/>
                    </a:cubicBezTo>
                    <a:cubicBezTo>
                      <a:pt x="2102" y="19003"/>
                      <a:pt x="2127" y="19097"/>
                      <a:pt x="2208" y="19169"/>
                    </a:cubicBezTo>
                    <a:cubicBezTo>
                      <a:pt x="2283" y="19237"/>
                      <a:pt x="2358" y="19315"/>
                      <a:pt x="2447" y="19355"/>
                    </a:cubicBezTo>
                    <a:cubicBezTo>
                      <a:pt x="2714" y="19474"/>
                      <a:pt x="2982" y="19596"/>
                      <a:pt x="3261" y="19677"/>
                    </a:cubicBezTo>
                    <a:cubicBezTo>
                      <a:pt x="3679" y="19798"/>
                      <a:pt x="4102" y="19903"/>
                      <a:pt x="4528" y="19981"/>
                    </a:cubicBezTo>
                    <a:cubicBezTo>
                      <a:pt x="4844" y="20039"/>
                      <a:pt x="5161" y="20083"/>
                      <a:pt x="5477" y="20083"/>
                    </a:cubicBezTo>
                    <a:cubicBezTo>
                      <a:pt x="5780" y="20083"/>
                      <a:pt x="6082" y="20043"/>
                      <a:pt x="6382" y="19939"/>
                    </a:cubicBezTo>
                    <a:cubicBezTo>
                      <a:pt x="6445" y="19917"/>
                      <a:pt x="6513" y="19906"/>
                      <a:pt x="6579" y="19890"/>
                    </a:cubicBezTo>
                    <a:cubicBezTo>
                      <a:pt x="6969" y="19795"/>
                      <a:pt x="7365" y="19722"/>
                      <a:pt x="7733" y="19554"/>
                    </a:cubicBezTo>
                    <a:cubicBezTo>
                      <a:pt x="7959" y="19448"/>
                      <a:pt x="8177" y="19321"/>
                      <a:pt x="8406" y="19219"/>
                    </a:cubicBezTo>
                    <a:cubicBezTo>
                      <a:pt x="8676" y="19097"/>
                      <a:pt x="8786" y="18896"/>
                      <a:pt x="8780" y="18605"/>
                    </a:cubicBezTo>
                    <a:cubicBezTo>
                      <a:pt x="8747" y="17108"/>
                      <a:pt x="8810" y="15613"/>
                      <a:pt x="8864" y="14119"/>
                    </a:cubicBezTo>
                    <a:cubicBezTo>
                      <a:pt x="8869" y="14036"/>
                      <a:pt x="8873" y="13955"/>
                      <a:pt x="8887" y="13874"/>
                    </a:cubicBezTo>
                    <a:cubicBezTo>
                      <a:pt x="8971" y="13405"/>
                      <a:pt x="8993" y="12929"/>
                      <a:pt x="8993" y="12453"/>
                    </a:cubicBezTo>
                    <a:lnTo>
                      <a:pt x="8993" y="12071"/>
                    </a:lnTo>
                    <a:cubicBezTo>
                      <a:pt x="9182" y="11954"/>
                      <a:pt x="9362" y="11846"/>
                      <a:pt x="9541" y="11733"/>
                    </a:cubicBezTo>
                    <a:cubicBezTo>
                      <a:pt x="9742" y="11606"/>
                      <a:pt x="9901" y="11462"/>
                      <a:pt x="10015" y="11229"/>
                    </a:cubicBezTo>
                    <a:cubicBezTo>
                      <a:pt x="10225" y="10799"/>
                      <a:pt x="10396" y="10359"/>
                      <a:pt x="10516" y="9897"/>
                    </a:cubicBezTo>
                    <a:cubicBezTo>
                      <a:pt x="10537" y="9820"/>
                      <a:pt x="10579" y="9748"/>
                      <a:pt x="10617" y="9676"/>
                    </a:cubicBezTo>
                    <a:cubicBezTo>
                      <a:pt x="10776" y="9363"/>
                      <a:pt x="10942" y="9052"/>
                      <a:pt x="11095" y="8734"/>
                    </a:cubicBezTo>
                    <a:cubicBezTo>
                      <a:pt x="11218" y="8477"/>
                      <a:pt x="11307" y="8203"/>
                      <a:pt x="11442" y="7952"/>
                    </a:cubicBezTo>
                    <a:cubicBezTo>
                      <a:pt x="11664" y="7538"/>
                      <a:pt x="11760" y="7106"/>
                      <a:pt x="11736" y="6638"/>
                    </a:cubicBezTo>
                    <a:cubicBezTo>
                      <a:pt x="11722" y="6396"/>
                      <a:pt x="11680" y="6168"/>
                      <a:pt x="11583" y="5946"/>
                    </a:cubicBezTo>
                    <a:cubicBezTo>
                      <a:pt x="11424" y="5583"/>
                      <a:pt x="11217" y="5248"/>
                      <a:pt x="10980" y="4932"/>
                    </a:cubicBezTo>
                    <a:cubicBezTo>
                      <a:pt x="10719" y="4584"/>
                      <a:pt x="10752" y="4659"/>
                      <a:pt x="10896" y="4294"/>
                    </a:cubicBezTo>
                    <a:cubicBezTo>
                      <a:pt x="11101" y="3777"/>
                      <a:pt x="11331" y="3268"/>
                      <a:pt x="11550" y="2756"/>
                    </a:cubicBezTo>
                    <a:cubicBezTo>
                      <a:pt x="11883" y="1983"/>
                      <a:pt x="11740" y="1251"/>
                      <a:pt x="11350" y="548"/>
                    </a:cubicBezTo>
                    <a:cubicBezTo>
                      <a:pt x="11275" y="413"/>
                      <a:pt x="11149" y="272"/>
                      <a:pt x="11011" y="208"/>
                    </a:cubicBezTo>
                    <a:cubicBezTo>
                      <a:pt x="10765" y="98"/>
                      <a:pt x="10511" y="0"/>
                      <a:pt x="10231"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16;p43">
                <a:extLst>
                  <a:ext uri="{FF2B5EF4-FFF2-40B4-BE49-F238E27FC236}">
                    <a16:creationId xmlns:a16="http://schemas.microsoft.com/office/drawing/2014/main" id="{8B50C4EA-D697-4AA3-B0F6-13D7938C716A}"/>
                  </a:ext>
                </a:extLst>
              </p:cNvPr>
              <p:cNvGrpSpPr/>
              <p:nvPr/>
            </p:nvGrpSpPr>
            <p:grpSpPr>
              <a:xfrm>
                <a:off x="5655204" y="2833106"/>
                <a:ext cx="712742" cy="1204578"/>
                <a:chOff x="6203375" y="1309850"/>
                <a:chExt cx="297075" cy="502075"/>
              </a:xfrm>
            </p:grpSpPr>
            <p:sp>
              <p:nvSpPr>
                <p:cNvPr id="10" name="Google Shape;517;p43">
                  <a:extLst>
                    <a:ext uri="{FF2B5EF4-FFF2-40B4-BE49-F238E27FC236}">
                      <a16:creationId xmlns:a16="http://schemas.microsoft.com/office/drawing/2014/main" id="{5177F005-B052-B9D9-A122-C03C771FD0AE}"/>
                    </a:ext>
                  </a:extLst>
                </p:cNvPr>
                <p:cNvSpPr/>
                <p:nvPr/>
              </p:nvSpPr>
              <p:spPr>
                <a:xfrm>
                  <a:off x="6398775" y="1313975"/>
                  <a:ext cx="93600" cy="137100"/>
                </a:xfrm>
                <a:custGeom>
                  <a:avLst/>
                  <a:gdLst/>
                  <a:ahLst/>
                  <a:cxnLst/>
                  <a:rect l="l" t="t" r="r" b="b"/>
                  <a:pathLst>
                    <a:path w="3744" h="5484" extrusionOk="0">
                      <a:moveTo>
                        <a:pt x="2349" y="1"/>
                      </a:moveTo>
                      <a:cubicBezTo>
                        <a:pt x="2041" y="1"/>
                        <a:pt x="1740" y="96"/>
                        <a:pt x="1450" y="284"/>
                      </a:cubicBezTo>
                      <a:cubicBezTo>
                        <a:pt x="1178" y="458"/>
                        <a:pt x="1011" y="719"/>
                        <a:pt x="894" y="1019"/>
                      </a:cubicBezTo>
                      <a:cubicBezTo>
                        <a:pt x="627" y="1707"/>
                        <a:pt x="521" y="2435"/>
                        <a:pt x="356" y="3148"/>
                      </a:cubicBezTo>
                      <a:cubicBezTo>
                        <a:pt x="258" y="3565"/>
                        <a:pt x="150" y="3979"/>
                        <a:pt x="65" y="4398"/>
                      </a:cubicBezTo>
                      <a:cubicBezTo>
                        <a:pt x="23" y="4602"/>
                        <a:pt x="0" y="4813"/>
                        <a:pt x="6" y="5022"/>
                      </a:cubicBezTo>
                      <a:cubicBezTo>
                        <a:pt x="15" y="5286"/>
                        <a:pt x="168" y="5447"/>
                        <a:pt x="420" y="5474"/>
                      </a:cubicBezTo>
                      <a:cubicBezTo>
                        <a:pt x="482" y="5480"/>
                        <a:pt x="544" y="5484"/>
                        <a:pt x="604" y="5484"/>
                      </a:cubicBezTo>
                      <a:cubicBezTo>
                        <a:pt x="862" y="5484"/>
                        <a:pt x="1107" y="5420"/>
                        <a:pt x="1329" y="5259"/>
                      </a:cubicBezTo>
                      <a:cubicBezTo>
                        <a:pt x="1807" y="4911"/>
                        <a:pt x="2168" y="4468"/>
                        <a:pt x="2435" y="3945"/>
                      </a:cubicBezTo>
                      <a:cubicBezTo>
                        <a:pt x="2732" y="3362"/>
                        <a:pt x="2968" y="2756"/>
                        <a:pt x="3134" y="2122"/>
                      </a:cubicBezTo>
                      <a:cubicBezTo>
                        <a:pt x="3169" y="1991"/>
                        <a:pt x="3214" y="1864"/>
                        <a:pt x="3265" y="1737"/>
                      </a:cubicBezTo>
                      <a:cubicBezTo>
                        <a:pt x="3285" y="1688"/>
                        <a:pt x="3328" y="1649"/>
                        <a:pt x="3370" y="1593"/>
                      </a:cubicBezTo>
                      <a:cubicBezTo>
                        <a:pt x="3391" y="1634"/>
                        <a:pt x="3403" y="1646"/>
                        <a:pt x="3400" y="1655"/>
                      </a:cubicBezTo>
                      <a:cubicBezTo>
                        <a:pt x="3391" y="1716"/>
                        <a:pt x="3381" y="1776"/>
                        <a:pt x="3364" y="1835"/>
                      </a:cubicBezTo>
                      <a:cubicBezTo>
                        <a:pt x="3195" y="2509"/>
                        <a:pt x="2963" y="3160"/>
                        <a:pt x="2683" y="3795"/>
                      </a:cubicBezTo>
                      <a:cubicBezTo>
                        <a:pt x="2657" y="3855"/>
                        <a:pt x="2626" y="3928"/>
                        <a:pt x="2641" y="3982"/>
                      </a:cubicBezTo>
                      <a:cubicBezTo>
                        <a:pt x="2669" y="4077"/>
                        <a:pt x="2731" y="4161"/>
                        <a:pt x="2777" y="4248"/>
                      </a:cubicBezTo>
                      <a:cubicBezTo>
                        <a:pt x="2797" y="4246"/>
                        <a:pt x="2816" y="4246"/>
                        <a:pt x="2834" y="4243"/>
                      </a:cubicBezTo>
                      <a:cubicBezTo>
                        <a:pt x="2867" y="4179"/>
                        <a:pt x="2902" y="4114"/>
                        <a:pt x="2930" y="4048"/>
                      </a:cubicBezTo>
                      <a:cubicBezTo>
                        <a:pt x="3138" y="3560"/>
                        <a:pt x="3330" y="3065"/>
                        <a:pt x="3553" y="2585"/>
                      </a:cubicBezTo>
                      <a:cubicBezTo>
                        <a:pt x="3708" y="2251"/>
                        <a:pt x="3744" y="1909"/>
                        <a:pt x="3711" y="1553"/>
                      </a:cubicBezTo>
                      <a:cubicBezTo>
                        <a:pt x="3670" y="1128"/>
                        <a:pt x="3579" y="719"/>
                        <a:pt x="3301" y="380"/>
                      </a:cubicBezTo>
                      <a:cubicBezTo>
                        <a:pt x="3229" y="291"/>
                        <a:pt x="3141" y="203"/>
                        <a:pt x="3040" y="158"/>
                      </a:cubicBezTo>
                      <a:cubicBezTo>
                        <a:pt x="2807" y="52"/>
                        <a:pt x="2576" y="1"/>
                        <a:pt x="234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8;p43">
                  <a:extLst>
                    <a:ext uri="{FF2B5EF4-FFF2-40B4-BE49-F238E27FC236}">
                      <a16:creationId xmlns:a16="http://schemas.microsoft.com/office/drawing/2014/main" id="{B8E6C73E-48A0-32BA-F2EA-CBB430138235}"/>
                    </a:ext>
                  </a:extLst>
                </p:cNvPr>
                <p:cNvSpPr/>
                <p:nvPr/>
              </p:nvSpPr>
              <p:spPr>
                <a:xfrm>
                  <a:off x="6369625" y="1325250"/>
                  <a:ext cx="44800" cy="53100"/>
                </a:xfrm>
                <a:custGeom>
                  <a:avLst/>
                  <a:gdLst/>
                  <a:ahLst/>
                  <a:cxnLst/>
                  <a:rect l="l" t="t" r="r" b="b"/>
                  <a:pathLst>
                    <a:path w="1792" h="2124" extrusionOk="0">
                      <a:moveTo>
                        <a:pt x="910" y="0"/>
                      </a:moveTo>
                      <a:cubicBezTo>
                        <a:pt x="862" y="0"/>
                        <a:pt x="811" y="4"/>
                        <a:pt x="759" y="10"/>
                      </a:cubicBezTo>
                      <a:cubicBezTo>
                        <a:pt x="557" y="32"/>
                        <a:pt x="432" y="158"/>
                        <a:pt x="315" y="301"/>
                      </a:cubicBezTo>
                      <a:cubicBezTo>
                        <a:pt x="162" y="491"/>
                        <a:pt x="47" y="703"/>
                        <a:pt x="0" y="971"/>
                      </a:cubicBezTo>
                      <a:cubicBezTo>
                        <a:pt x="335" y="1033"/>
                        <a:pt x="645" y="1115"/>
                        <a:pt x="914" y="1316"/>
                      </a:cubicBezTo>
                      <a:cubicBezTo>
                        <a:pt x="1187" y="1521"/>
                        <a:pt x="1282" y="1837"/>
                        <a:pt x="1427" y="2124"/>
                      </a:cubicBezTo>
                      <a:cubicBezTo>
                        <a:pt x="1441" y="2121"/>
                        <a:pt x="1456" y="2119"/>
                        <a:pt x="1471" y="2116"/>
                      </a:cubicBezTo>
                      <a:cubicBezTo>
                        <a:pt x="1499" y="2022"/>
                        <a:pt x="1532" y="1929"/>
                        <a:pt x="1558" y="1834"/>
                      </a:cubicBezTo>
                      <a:cubicBezTo>
                        <a:pt x="1633" y="1540"/>
                        <a:pt x="1709" y="1246"/>
                        <a:pt x="1777" y="949"/>
                      </a:cubicBezTo>
                      <a:cubicBezTo>
                        <a:pt x="1792" y="883"/>
                        <a:pt x="1784" y="796"/>
                        <a:pt x="1751" y="739"/>
                      </a:cubicBezTo>
                      <a:cubicBezTo>
                        <a:pt x="1670" y="590"/>
                        <a:pt x="1564" y="457"/>
                        <a:pt x="1477" y="310"/>
                      </a:cubicBezTo>
                      <a:cubicBezTo>
                        <a:pt x="1340" y="77"/>
                        <a:pt x="1145" y="0"/>
                        <a:pt x="91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9;p43">
                  <a:extLst>
                    <a:ext uri="{FF2B5EF4-FFF2-40B4-BE49-F238E27FC236}">
                      <a16:creationId xmlns:a16="http://schemas.microsoft.com/office/drawing/2014/main" id="{7D9D417B-4616-595D-D43F-46B1AB4A4AD3}"/>
                    </a:ext>
                  </a:extLst>
                </p:cNvPr>
                <p:cNvSpPr/>
                <p:nvPr/>
              </p:nvSpPr>
              <p:spPr>
                <a:xfrm>
                  <a:off x="6334250" y="1353150"/>
                  <a:ext cx="77975" cy="194575"/>
                </a:xfrm>
                <a:custGeom>
                  <a:avLst/>
                  <a:gdLst/>
                  <a:ahLst/>
                  <a:cxnLst/>
                  <a:rect l="l" t="t" r="r" b="b"/>
                  <a:pathLst>
                    <a:path w="3119" h="7783" extrusionOk="0">
                      <a:moveTo>
                        <a:pt x="1180" y="1"/>
                      </a:moveTo>
                      <a:cubicBezTo>
                        <a:pt x="899" y="16"/>
                        <a:pt x="632" y="52"/>
                        <a:pt x="387" y="191"/>
                      </a:cubicBezTo>
                      <a:cubicBezTo>
                        <a:pt x="210" y="294"/>
                        <a:pt x="84" y="439"/>
                        <a:pt x="24" y="639"/>
                      </a:cubicBezTo>
                      <a:cubicBezTo>
                        <a:pt x="0" y="723"/>
                        <a:pt x="5" y="784"/>
                        <a:pt x="75" y="855"/>
                      </a:cubicBezTo>
                      <a:cubicBezTo>
                        <a:pt x="381" y="1162"/>
                        <a:pt x="604" y="1524"/>
                        <a:pt x="742" y="1939"/>
                      </a:cubicBezTo>
                      <a:lnTo>
                        <a:pt x="740" y="1939"/>
                      </a:lnTo>
                      <a:cubicBezTo>
                        <a:pt x="1040" y="2846"/>
                        <a:pt x="1274" y="3762"/>
                        <a:pt x="1277" y="4726"/>
                      </a:cubicBezTo>
                      <a:cubicBezTo>
                        <a:pt x="1277" y="5113"/>
                        <a:pt x="1315" y="5501"/>
                        <a:pt x="1298" y="5887"/>
                      </a:cubicBezTo>
                      <a:cubicBezTo>
                        <a:pt x="1282" y="6246"/>
                        <a:pt x="1225" y="6601"/>
                        <a:pt x="1169" y="6957"/>
                      </a:cubicBezTo>
                      <a:cubicBezTo>
                        <a:pt x="1148" y="7098"/>
                        <a:pt x="1171" y="7210"/>
                        <a:pt x="1268" y="7311"/>
                      </a:cubicBezTo>
                      <a:cubicBezTo>
                        <a:pt x="1357" y="7404"/>
                        <a:pt x="1438" y="7508"/>
                        <a:pt x="1535" y="7592"/>
                      </a:cubicBezTo>
                      <a:cubicBezTo>
                        <a:pt x="1686" y="7720"/>
                        <a:pt x="1836" y="7782"/>
                        <a:pt x="1976" y="7782"/>
                      </a:cubicBezTo>
                      <a:cubicBezTo>
                        <a:pt x="2153" y="7782"/>
                        <a:pt x="2314" y="7683"/>
                        <a:pt x="2440" y="7494"/>
                      </a:cubicBezTo>
                      <a:cubicBezTo>
                        <a:pt x="2646" y="7188"/>
                        <a:pt x="2802" y="6853"/>
                        <a:pt x="2865" y="6487"/>
                      </a:cubicBezTo>
                      <a:cubicBezTo>
                        <a:pt x="2911" y="6213"/>
                        <a:pt x="2932" y="5934"/>
                        <a:pt x="2997" y="5664"/>
                      </a:cubicBezTo>
                      <a:cubicBezTo>
                        <a:pt x="3103" y="5215"/>
                        <a:pt x="3118" y="4763"/>
                        <a:pt x="3102" y="4307"/>
                      </a:cubicBezTo>
                      <a:cubicBezTo>
                        <a:pt x="3094" y="4114"/>
                        <a:pt x="3090" y="4108"/>
                        <a:pt x="2913" y="4049"/>
                      </a:cubicBezTo>
                      <a:cubicBezTo>
                        <a:pt x="2584" y="3943"/>
                        <a:pt x="2425" y="3731"/>
                        <a:pt x="2421" y="3384"/>
                      </a:cubicBezTo>
                      <a:cubicBezTo>
                        <a:pt x="2419" y="3297"/>
                        <a:pt x="2421" y="3207"/>
                        <a:pt x="2440" y="3122"/>
                      </a:cubicBezTo>
                      <a:cubicBezTo>
                        <a:pt x="2523" y="2751"/>
                        <a:pt x="2611" y="2382"/>
                        <a:pt x="2701" y="2013"/>
                      </a:cubicBezTo>
                      <a:cubicBezTo>
                        <a:pt x="2832" y="1486"/>
                        <a:pt x="2718" y="1003"/>
                        <a:pt x="2433" y="555"/>
                      </a:cubicBezTo>
                      <a:cubicBezTo>
                        <a:pt x="2289" y="330"/>
                        <a:pt x="2080" y="175"/>
                        <a:pt x="1817" y="113"/>
                      </a:cubicBezTo>
                      <a:cubicBezTo>
                        <a:pt x="1607" y="65"/>
                        <a:pt x="1393" y="37"/>
                        <a:pt x="11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0;p43">
                  <a:extLst>
                    <a:ext uri="{FF2B5EF4-FFF2-40B4-BE49-F238E27FC236}">
                      <a16:creationId xmlns:a16="http://schemas.microsoft.com/office/drawing/2014/main" id="{D29228F5-AEBD-939D-1B2E-19FB8408A995}"/>
                    </a:ext>
                  </a:extLst>
                </p:cNvPr>
                <p:cNvSpPr/>
                <p:nvPr/>
              </p:nvSpPr>
              <p:spPr>
                <a:xfrm>
                  <a:off x="6206300" y="1402725"/>
                  <a:ext cx="287025" cy="404725"/>
                </a:xfrm>
                <a:custGeom>
                  <a:avLst/>
                  <a:gdLst/>
                  <a:ahLst/>
                  <a:cxnLst/>
                  <a:rect l="l" t="t" r="r" b="b"/>
                  <a:pathLst>
                    <a:path w="11481" h="16189" extrusionOk="0">
                      <a:moveTo>
                        <a:pt x="1856" y="0"/>
                      </a:moveTo>
                      <a:cubicBezTo>
                        <a:pt x="1509" y="0"/>
                        <a:pt x="1158" y="133"/>
                        <a:pt x="911" y="411"/>
                      </a:cubicBezTo>
                      <a:cubicBezTo>
                        <a:pt x="521" y="851"/>
                        <a:pt x="299" y="1370"/>
                        <a:pt x="183" y="1939"/>
                      </a:cubicBezTo>
                      <a:cubicBezTo>
                        <a:pt x="0" y="2854"/>
                        <a:pt x="74" y="3769"/>
                        <a:pt x="258" y="4671"/>
                      </a:cubicBezTo>
                      <a:cubicBezTo>
                        <a:pt x="369" y="5220"/>
                        <a:pt x="557" y="5757"/>
                        <a:pt x="746" y="6288"/>
                      </a:cubicBezTo>
                      <a:cubicBezTo>
                        <a:pt x="992" y="6980"/>
                        <a:pt x="1373" y="7598"/>
                        <a:pt x="1847" y="8158"/>
                      </a:cubicBezTo>
                      <a:cubicBezTo>
                        <a:pt x="2047" y="8395"/>
                        <a:pt x="2262" y="8611"/>
                        <a:pt x="2571" y="8701"/>
                      </a:cubicBezTo>
                      <a:cubicBezTo>
                        <a:pt x="2647" y="8723"/>
                        <a:pt x="2701" y="8765"/>
                        <a:pt x="2691" y="8857"/>
                      </a:cubicBezTo>
                      <a:cubicBezTo>
                        <a:pt x="2688" y="8857"/>
                        <a:pt x="2686" y="8857"/>
                        <a:pt x="2683" y="8857"/>
                      </a:cubicBezTo>
                      <a:cubicBezTo>
                        <a:pt x="2451" y="8857"/>
                        <a:pt x="2252" y="8784"/>
                        <a:pt x="2069" y="8566"/>
                      </a:cubicBezTo>
                      <a:lnTo>
                        <a:pt x="2069" y="8566"/>
                      </a:lnTo>
                      <a:cubicBezTo>
                        <a:pt x="2069" y="8710"/>
                        <a:pt x="2068" y="8795"/>
                        <a:pt x="2071" y="8880"/>
                      </a:cubicBezTo>
                      <a:cubicBezTo>
                        <a:pt x="2081" y="9228"/>
                        <a:pt x="2102" y="9573"/>
                        <a:pt x="2104" y="9919"/>
                      </a:cubicBezTo>
                      <a:cubicBezTo>
                        <a:pt x="2108" y="10749"/>
                        <a:pt x="2102" y="11579"/>
                        <a:pt x="2102" y="12410"/>
                      </a:cubicBezTo>
                      <a:cubicBezTo>
                        <a:pt x="2102" y="12505"/>
                        <a:pt x="2108" y="12601"/>
                        <a:pt x="2113" y="12695"/>
                      </a:cubicBezTo>
                      <a:cubicBezTo>
                        <a:pt x="2140" y="13190"/>
                        <a:pt x="2181" y="13685"/>
                        <a:pt x="2193" y="14181"/>
                      </a:cubicBezTo>
                      <a:cubicBezTo>
                        <a:pt x="2200" y="14479"/>
                        <a:pt x="2181" y="14779"/>
                        <a:pt x="2147" y="15075"/>
                      </a:cubicBezTo>
                      <a:cubicBezTo>
                        <a:pt x="2126" y="15259"/>
                        <a:pt x="2191" y="15375"/>
                        <a:pt x="2335" y="15465"/>
                      </a:cubicBezTo>
                      <a:cubicBezTo>
                        <a:pt x="2364" y="15483"/>
                        <a:pt x="2392" y="15504"/>
                        <a:pt x="2424" y="15516"/>
                      </a:cubicBezTo>
                      <a:cubicBezTo>
                        <a:pt x="2695" y="15619"/>
                        <a:pt x="2964" y="15739"/>
                        <a:pt x="3244" y="15819"/>
                      </a:cubicBezTo>
                      <a:cubicBezTo>
                        <a:pt x="3642" y="15933"/>
                        <a:pt x="4049" y="16013"/>
                        <a:pt x="4451" y="16112"/>
                      </a:cubicBezTo>
                      <a:cubicBezTo>
                        <a:pt x="4712" y="16174"/>
                        <a:pt x="4975" y="16188"/>
                        <a:pt x="5239" y="16188"/>
                      </a:cubicBezTo>
                      <a:cubicBezTo>
                        <a:pt x="5430" y="16188"/>
                        <a:pt x="5621" y="16181"/>
                        <a:pt x="5813" y="16179"/>
                      </a:cubicBezTo>
                      <a:cubicBezTo>
                        <a:pt x="5858" y="16178"/>
                        <a:pt x="5905" y="16158"/>
                        <a:pt x="5950" y="16146"/>
                      </a:cubicBezTo>
                      <a:cubicBezTo>
                        <a:pt x="6214" y="16076"/>
                        <a:pt x="6473" y="15990"/>
                        <a:pt x="6739" y="15939"/>
                      </a:cubicBezTo>
                      <a:cubicBezTo>
                        <a:pt x="7303" y="15830"/>
                        <a:pt x="7804" y="15577"/>
                        <a:pt x="8298" y="15303"/>
                      </a:cubicBezTo>
                      <a:cubicBezTo>
                        <a:pt x="8364" y="15265"/>
                        <a:pt x="8428" y="15198"/>
                        <a:pt x="8454" y="15129"/>
                      </a:cubicBezTo>
                      <a:cubicBezTo>
                        <a:pt x="8491" y="15030"/>
                        <a:pt x="8502" y="14917"/>
                        <a:pt x="8505" y="14809"/>
                      </a:cubicBezTo>
                      <a:cubicBezTo>
                        <a:pt x="8521" y="13817"/>
                        <a:pt x="8530" y="12824"/>
                        <a:pt x="8548" y="11832"/>
                      </a:cubicBezTo>
                      <a:cubicBezTo>
                        <a:pt x="8557" y="11349"/>
                        <a:pt x="8578" y="10866"/>
                        <a:pt x="8596" y="10384"/>
                      </a:cubicBezTo>
                      <a:cubicBezTo>
                        <a:pt x="8599" y="10311"/>
                        <a:pt x="8608" y="10234"/>
                        <a:pt x="8622" y="10162"/>
                      </a:cubicBezTo>
                      <a:cubicBezTo>
                        <a:pt x="8716" y="9645"/>
                        <a:pt x="8731" y="9121"/>
                        <a:pt x="8731" y="8596"/>
                      </a:cubicBezTo>
                      <a:cubicBezTo>
                        <a:pt x="8731" y="8554"/>
                        <a:pt x="8719" y="8512"/>
                        <a:pt x="8710" y="8456"/>
                      </a:cubicBezTo>
                      <a:cubicBezTo>
                        <a:pt x="8653" y="8480"/>
                        <a:pt x="8617" y="8497"/>
                        <a:pt x="8581" y="8513"/>
                      </a:cubicBezTo>
                      <a:cubicBezTo>
                        <a:pt x="8284" y="8660"/>
                        <a:pt x="7965" y="8725"/>
                        <a:pt x="7644" y="8779"/>
                      </a:cubicBezTo>
                      <a:cubicBezTo>
                        <a:pt x="7619" y="8783"/>
                        <a:pt x="7593" y="8788"/>
                        <a:pt x="7567" y="8788"/>
                      </a:cubicBezTo>
                      <a:cubicBezTo>
                        <a:pt x="7523" y="8788"/>
                        <a:pt x="7480" y="8774"/>
                        <a:pt x="7446" y="8716"/>
                      </a:cubicBezTo>
                      <a:cubicBezTo>
                        <a:pt x="7506" y="8699"/>
                        <a:pt x="7551" y="8680"/>
                        <a:pt x="7597" y="8674"/>
                      </a:cubicBezTo>
                      <a:cubicBezTo>
                        <a:pt x="8107" y="8612"/>
                        <a:pt x="8551" y="8389"/>
                        <a:pt x="8995" y="8141"/>
                      </a:cubicBezTo>
                      <a:cubicBezTo>
                        <a:pt x="9744" y="7721"/>
                        <a:pt x="10031" y="7010"/>
                        <a:pt x="10218" y="6249"/>
                      </a:cubicBezTo>
                      <a:cubicBezTo>
                        <a:pt x="10305" y="5892"/>
                        <a:pt x="10274" y="5507"/>
                        <a:pt x="10298" y="5134"/>
                      </a:cubicBezTo>
                      <a:cubicBezTo>
                        <a:pt x="10302" y="5071"/>
                        <a:pt x="10314" y="5010"/>
                        <a:pt x="10323" y="4947"/>
                      </a:cubicBezTo>
                      <a:cubicBezTo>
                        <a:pt x="10344" y="4947"/>
                        <a:pt x="10365" y="4945"/>
                        <a:pt x="10386" y="4945"/>
                      </a:cubicBezTo>
                      <a:cubicBezTo>
                        <a:pt x="10488" y="5136"/>
                        <a:pt x="10383" y="5367"/>
                        <a:pt x="10473" y="5588"/>
                      </a:cubicBezTo>
                      <a:cubicBezTo>
                        <a:pt x="10515" y="5534"/>
                        <a:pt x="10550" y="5502"/>
                        <a:pt x="10569" y="5463"/>
                      </a:cubicBezTo>
                      <a:cubicBezTo>
                        <a:pt x="10656" y="5286"/>
                        <a:pt x="10742" y="5109"/>
                        <a:pt x="10823" y="4930"/>
                      </a:cubicBezTo>
                      <a:cubicBezTo>
                        <a:pt x="10967" y="4614"/>
                        <a:pt x="11099" y="4294"/>
                        <a:pt x="11252" y="3984"/>
                      </a:cubicBezTo>
                      <a:cubicBezTo>
                        <a:pt x="11446" y="3589"/>
                        <a:pt x="11480" y="3175"/>
                        <a:pt x="11428" y="2752"/>
                      </a:cubicBezTo>
                      <a:cubicBezTo>
                        <a:pt x="11383" y="2398"/>
                        <a:pt x="11243" y="2069"/>
                        <a:pt x="11042" y="1773"/>
                      </a:cubicBezTo>
                      <a:cubicBezTo>
                        <a:pt x="10799" y="1413"/>
                        <a:pt x="10539" y="1064"/>
                        <a:pt x="10284" y="711"/>
                      </a:cubicBezTo>
                      <a:cubicBezTo>
                        <a:pt x="10266" y="687"/>
                        <a:pt x="10235" y="672"/>
                        <a:pt x="10196" y="642"/>
                      </a:cubicBezTo>
                      <a:lnTo>
                        <a:pt x="10196" y="641"/>
                      </a:lnTo>
                      <a:cubicBezTo>
                        <a:pt x="10115" y="753"/>
                        <a:pt x="10037" y="855"/>
                        <a:pt x="9965" y="962"/>
                      </a:cubicBezTo>
                      <a:cubicBezTo>
                        <a:pt x="9747" y="1287"/>
                        <a:pt x="9482" y="1563"/>
                        <a:pt x="9170" y="1802"/>
                      </a:cubicBezTo>
                      <a:cubicBezTo>
                        <a:pt x="9009" y="1925"/>
                        <a:pt x="8839" y="2014"/>
                        <a:pt x="8641" y="2051"/>
                      </a:cubicBezTo>
                      <a:cubicBezTo>
                        <a:pt x="8550" y="2069"/>
                        <a:pt x="8460" y="2098"/>
                        <a:pt x="8344" y="2129"/>
                      </a:cubicBezTo>
                      <a:cubicBezTo>
                        <a:pt x="8344" y="2266"/>
                        <a:pt x="8347" y="2395"/>
                        <a:pt x="8344" y="2522"/>
                      </a:cubicBezTo>
                      <a:cubicBezTo>
                        <a:pt x="8335" y="2806"/>
                        <a:pt x="8331" y="3092"/>
                        <a:pt x="8308" y="3376"/>
                      </a:cubicBezTo>
                      <a:cubicBezTo>
                        <a:pt x="8293" y="3565"/>
                        <a:pt x="8242" y="3751"/>
                        <a:pt x="8221" y="3939"/>
                      </a:cubicBezTo>
                      <a:cubicBezTo>
                        <a:pt x="8149" y="4531"/>
                        <a:pt x="8005" y="5100"/>
                        <a:pt x="7684" y="5613"/>
                      </a:cubicBezTo>
                      <a:cubicBezTo>
                        <a:pt x="7563" y="5807"/>
                        <a:pt x="7399" y="5913"/>
                        <a:pt x="7174" y="5939"/>
                      </a:cubicBezTo>
                      <a:cubicBezTo>
                        <a:pt x="7138" y="5943"/>
                        <a:pt x="7104" y="5945"/>
                        <a:pt x="7070" y="5945"/>
                      </a:cubicBezTo>
                      <a:cubicBezTo>
                        <a:pt x="6820" y="5945"/>
                        <a:pt x="6619" y="5835"/>
                        <a:pt x="6448" y="5646"/>
                      </a:cubicBezTo>
                      <a:cubicBezTo>
                        <a:pt x="6380" y="5573"/>
                        <a:pt x="6325" y="5484"/>
                        <a:pt x="6194" y="5459"/>
                      </a:cubicBezTo>
                      <a:cubicBezTo>
                        <a:pt x="6134" y="5612"/>
                        <a:pt x="6073" y="5760"/>
                        <a:pt x="6016" y="5912"/>
                      </a:cubicBezTo>
                      <a:cubicBezTo>
                        <a:pt x="5924" y="6149"/>
                        <a:pt x="5771" y="6333"/>
                        <a:pt x="5561" y="6474"/>
                      </a:cubicBezTo>
                      <a:cubicBezTo>
                        <a:pt x="5454" y="6545"/>
                        <a:pt x="5339" y="6581"/>
                        <a:pt x="5219" y="6581"/>
                      </a:cubicBezTo>
                      <a:cubicBezTo>
                        <a:pt x="5165" y="6581"/>
                        <a:pt x="5111" y="6574"/>
                        <a:pt x="5055" y="6560"/>
                      </a:cubicBezTo>
                      <a:cubicBezTo>
                        <a:pt x="4832" y="6504"/>
                        <a:pt x="4638" y="6401"/>
                        <a:pt x="4478" y="6234"/>
                      </a:cubicBezTo>
                      <a:cubicBezTo>
                        <a:pt x="4413" y="6165"/>
                        <a:pt x="4346" y="6101"/>
                        <a:pt x="4271" y="6026"/>
                      </a:cubicBezTo>
                      <a:cubicBezTo>
                        <a:pt x="4166" y="6128"/>
                        <a:pt x="4076" y="6218"/>
                        <a:pt x="3983" y="6308"/>
                      </a:cubicBezTo>
                      <a:cubicBezTo>
                        <a:pt x="3879" y="6407"/>
                        <a:pt x="3762" y="6483"/>
                        <a:pt x="3615" y="6513"/>
                      </a:cubicBezTo>
                      <a:cubicBezTo>
                        <a:pt x="3515" y="6535"/>
                        <a:pt x="3418" y="6545"/>
                        <a:pt x="3325" y="6545"/>
                      </a:cubicBezTo>
                      <a:cubicBezTo>
                        <a:pt x="2951" y="6545"/>
                        <a:pt x="2635" y="6378"/>
                        <a:pt x="2376" y="6077"/>
                      </a:cubicBezTo>
                      <a:cubicBezTo>
                        <a:pt x="2235" y="5915"/>
                        <a:pt x="2119" y="5723"/>
                        <a:pt x="2024" y="5531"/>
                      </a:cubicBezTo>
                      <a:cubicBezTo>
                        <a:pt x="1705" y="4870"/>
                        <a:pt x="1496" y="4177"/>
                        <a:pt x="1444" y="3442"/>
                      </a:cubicBezTo>
                      <a:cubicBezTo>
                        <a:pt x="1432" y="3290"/>
                        <a:pt x="1381" y="3155"/>
                        <a:pt x="1310" y="3020"/>
                      </a:cubicBezTo>
                      <a:cubicBezTo>
                        <a:pt x="1180" y="2767"/>
                        <a:pt x="1066" y="2506"/>
                        <a:pt x="961" y="2242"/>
                      </a:cubicBezTo>
                      <a:cubicBezTo>
                        <a:pt x="922" y="2144"/>
                        <a:pt x="923" y="2029"/>
                        <a:pt x="916" y="1921"/>
                      </a:cubicBezTo>
                      <a:cubicBezTo>
                        <a:pt x="913" y="1889"/>
                        <a:pt x="943" y="1856"/>
                        <a:pt x="971" y="1795"/>
                      </a:cubicBezTo>
                      <a:cubicBezTo>
                        <a:pt x="1070" y="2117"/>
                        <a:pt x="1084" y="2437"/>
                        <a:pt x="1321" y="2666"/>
                      </a:cubicBezTo>
                      <a:cubicBezTo>
                        <a:pt x="1330" y="2513"/>
                        <a:pt x="1315" y="2366"/>
                        <a:pt x="1306" y="2219"/>
                      </a:cubicBezTo>
                      <a:cubicBezTo>
                        <a:pt x="1298" y="2071"/>
                        <a:pt x="1291" y="1921"/>
                        <a:pt x="1297" y="1770"/>
                      </a:cubicBezTo>
                      <a:cubicBezTo>
                        <a:pt x="1300" y="1704"/>
                        <a:pt x="1336" y="1638"/>
                        <a:pt x="1357" y="1572"/>
                      </a:cubicBezTo>
                      <a:cubicBezTo>
                        <a:pt x="1373" y="1572"/>
                        <a:pt x="1388" y="1574"/>
                        <a:pt x="1403" y="1575"/>
                      </a:cubicBezTo>
                      <a:cubicBezTo>
                        <a:pt x="1415" y="1614"/>
                        <a:pt x="1438" y="1655"/>
                        <a:pt x="1439" y="1695"/>
                      </a:cubicBezTo>
                      <a:cubicBezTo>
                        <a:pt x="1444" y="1831"/>
                        <a:pt x="1436" y="1967"/>
                        <a:pt x="1444" y="2104"/>
                      </a:cubicBezTo>
                      <a:cubicBezTo>
                        <a:pt x="1487" y="3007"/>
                        <a:pt x="1559" y="3906"/>
                        <a:pt x="1861" y="4770"/>
                      </a:cubicBezTo>
                      <a:cubicBezTo>
                        <a:pt x="1994" y="5154"/>
                        <a:pt x="2122" y="5544"/>
                        <a:pt x="2388" y="5865"/>
                      </a:cubicBezTo>
                      <a:cubicBezTo>
                        <a:pt x="2521" y="6029"/>
                        <a:pt x="2670" y="6179"/>
                        <a:pt x="2865" y="6272"/>
                      </a:cubicBezTo>
                      <a:cubicBezTo>
                        <a:pt x="3007" y="6339"/>
                        <a:pt x="3168" y="6377"/>
                        <a:pt x="3328" y="6377"/>
                      </a:cubicBezTo>
                      <a:cubicBezTo>
                        <a:pt x="3675" y="6377"/>
                        <a:pt x="4016" y="6198"/>
                        <a:pt x="4151" y="5756"/>
                      </a:cubicBezTo>
                      <a:cubicBezTo>
                        <a:pt x="4203" y="5582"/>
                        <a:pt x="4259" y="5400"/>
                        <a:pt x="4268" y="5221"/>
                      </a:cubicBezTo>
                      <a:cubicBezTo>
                        <a:pt x="4286" y="4849"/>
                        <a:pt x="4281" y="4474"/>
                        <a:pt x="4271" y="4102"/>
                      </a:cubicBezTo>
                      <a:cubicBezTo>
                        <a:pt x="4260" y="3612"/>
                        <a:pt x="4182" y="3128"/>
                        <a:pt x="4059" y="2654"/>
                      </a:cubicBezTo>
                      <a:cubicBezTo>
                        <a:pt x="3907" y="2065"/>
                        <a:pt x="3708" y="1496"/>
                        <a:pt x="3361" y="989"/>
                      </a:cubicBezTo>
                      <a:cubicBezTo>
                        <a:pt x="3141" y="663"/>
                        <a:pt x="2869" y="393"/>
                        <a:pt x="2533" y="186"/>
                      </a:cubicBezTo>
                      <a:cubicBezTo>
                        <a:pt x="2334" y="64"/>
                        <a:pt x="2096" y="0"/>
                        <a:pt x="185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1;p43">
                  <a:extLst>
                    <a:ext uri="{FF2B5EF4-FFF2-40B4-BE49-F238E27FC236}">
                      <a16:creationId xmlns:a16="http://schemas.microsoft.com/office/drawing/2014/main" id="{F70FAE63-16DB-5BDF-1FE8-077691ADCC68}"/>
                    </a:ext>
                  </a:extLst>
                </p:cNvPr>
                <p:cNvSpPr/>
                <p:nvPr/>
              </p:nvSpPr>
              <p:spPr>
                <a:xfrm>
                  <a:off x="6272500" y="1373100"/>
                  <a:ext cx="90700" cy="190250"/>
                </a:xfrm>
                <a:custGeom>
                  <a:avLst/>
                  <a:gdLst/>
                  <a:ahLst/>
                  <a:cxnLst/>
                  <a:rect l="l" t="t" r="r" b="b"/>
                  <a:pathLst>
                    <a:path w="3628" h="7610" extrusionOk="0">
                      <a:moveTo>
                        <a:pt x="2052" y="1"/>
                      </a:moveTo>
                      <a:cubicBezTo>
                        <a:pt x="2021" y="1"/>
                        <a:pt x="1990" y="3"/>
                        <a:pt x="1957" y="7"/>
                      </a:cubicBezTo>
                      <a:cubicBezTo>
                        <a:pt x="1555" y="57"/>
                        <a:pt x="1151" y="93"/>
                        <a:pt x="770" y="264"/>
                      </a:cubicBezTo>
                      <a:cubicBezTo>
                        <a:pt x="446" y="408"/>
                        <a:pt x="217" y="625"/>
                        <a:pt x="80" y="946"/>
                      </a:cubicBezTo>
                      <a:cubicBezTo>
                        <a:pt x="1" y="1132"/>
                        <a:pt x="22" y="1236"/>
                        <a:pt x="182" y="1358"/>
                      </a:cubicBezTo>
                      <a:cubicBezTo>
                        <a:pt x="706" y="1751"/>
                        <a:pt x="1046" y="2280"/>
                        <a:pt x="1272" y="2879"/>
                      </a:cubicBezTo>
                      <a:cubicBezTo>
                        <a:pt x="1509" y="3502"/>
                        <a:pt x="1651" y="4154"/>
                        <a:pt x="1743" y="4815"/>
                      </a:cubicBezTo>
                      <a:cubicBezTo>
                        <a:pt x="1782" y="5103"/>
                        <a:pt x="1762" y="5398"/>
                        <a:pt x="1798" y="5688"/>
                      </a:cubicBezTo>
                      <a:cubicBezTo>
                        <a:pt x="1834" y="5989"/>
                        <a:pt x="1800" y="6283"/>
                        <a:pt x="1765" y="6581"/>
                      </a:cubicBezTo>
                      <a:cubicBezTo>
                        <a:pt x="1746" y="6735"/>
                        <a:pt x="1666" y="6905"/>
                        <a:pt x="1711" y="7037"/>
                      </a:cubicBezTo>
                      <a:cubicBezTo>
                        <a:pt x="1759" y="7176"/>
                        <a:pt x="1914" y="7284"/>
                        <a:pt x="2031" y="7397"/>
                      </a:cubicBezTo>
                      <a:cubicBezTo>
                        <a:pt x="2157" y="7518"/>
                        <a:pt x="2334" y="7609"/>
                        <a:pt x="2522" y="7609"/>
                      </a:cubicBezTo>
                      <a:cubicBezTo>
                        <a:pt x="2652" y="7609"/>
                        <a:pt x="2787" y="7566"/>
                        <a:pt x="2914" y="7458"/>
                      </a:cubicBezTo>
                      <a:cubicBezTo>
                        <a:pt x="3015" y="7373"/>
                        <a:pt x="3111" y="7265"/>
                        <a:pt x="3168" y="7148"/>
                      </a:cubicBezTo>
                      <a:cubicBezTo>
                        <a:pt x="3267" y="6947"/>
                        <a:pt x="3348" y="6737"/>
                        <a:pt x="3413" y="6522"/>
                      </a:cubicBezTo>
                      <a:cubicBezTo>
                        <a:pt x="3594" y="5904"/>
                        <a:pt x="3621" y="5266"/>
                        <a:pt x="3627" y="4625"/>
                      </a:cubicBezTo>
                      <a:cubicBezTo>
                        <a:pt x="3611" y="4252"/>
                        <a:pt x="3599" y="3878"/>
                        <a:pt x="3579" y="3506"/>
                      </a:cubicBezTo>
                      <a:cubicBezTo>
                        <a:pt x="3528" y="2622"/>
                        <a:pt x="3276" y="1784"/>
                        <a:pt x="2988" y="955"/>
                      </a:cubicBezTo>
                      <a:cubicBezTo>
                        <a:pt x="2896" y="690"/>
                        <a:pt x="2742" y="456"/>
                        <a:pt x="2556" y="244"/>
                      </a:cubicBezTo>
                      <a:cubicBezTo>
                        <a:pt x="2418" y="88"/>
                        <a:pt x="2252" y="1"/>
                        <a:pt x="2052"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3">
                  <a:extLst>
                    <a:ext uri="{FF2B5EF4-FFF2-40B4-BE49-F238E27FC236}">
                      <a16:creationId xmlns:a16="http://schemas.microsoft.com/office/drawing/2014/main" id="{153A2AC1-E156-0564-BDFB-122AB1F898D8}"/>
                    </a:ext>
                  </a:extLst>
                </p:cNvPr>
                <p:cNvSpPr/>
                <p:nvPr/>
              </p:nvSpPr>
              <p:spPr>
                <a:xfrm>
                  <a:off x="6203375" y="1309850"/>
                  <a:ext cx="297075" cy="502075"/>
                </a:xfrm>
                <a:custGeom>
                  <a:avLst/>
                  <a:gdLst/>
                  <a:ahLst/>
                  <a:cxnLst/>
                  <a:rect l="l" t="t" r="r" b="b"/>
                  <a:pathLst>
                    <a:path w="11883" h="20083" extrusionOk="0">
                      <a:moveTo>
                        <a:pt x="7560" y="616"/>
                      </a:moveTo>
                      <a:cubicBezTo>
                        <a:pt x="7795" y="616"/>
                        <a:pt x="7990" y="694"/>
                        <a:pt x="8127" y="927"/>
                      </a:cubicBezTo>
                      <a:cubicBezTo>
                        <a:pt x="8214" y="1073"/>
                        <a:pt x="8320" y="1206"/>
                        <a:pt x="8401" y="1355"/>
                      </a:cubicBezTo>
                      <a:cubicBezTo>
                        <a:pt x="8434" y="1412"/>
                        <a:pt x="8442" y="1499"/>
                        <a:pt x="8427" y="1565"/>
                      </a:cubicBezTo>
                      <a:cubicBezTo>
                        <a:pt x="8359" y="1862"/>
                        <a:pt x="8283" y="2156"/>
                        <a:pt x="8208" y="2450"/>
                      </a:cubicBezTo>
                      <a:cubicBezTo>
                        <a:pt x="8182" y="2545"/>
                        <a:pt x="8149" y="2638"/>
                        <a:pt x="8121" y="2732"/>
                      </a:cubicBezTo>
                      <a:cubicBezTo>
                        <a:pt x="8106" y="2734"/>
                        <a:pt x="8091" y="2737"/>
                        <a:pt x="8077" y="2740"/>
                      </a:cubicBezTo>
                      <a:cubicBezTo>
                        <a:pt x="7932" y="2453"/>
                        <a:pt x="7837" y="2137"/>
                        <a:pt x="7564" y="1932"/>
                      </a:cubicBezTo>
                      <a:cubicBezTo>
                        <a:pt x="7295" y="1731"/>
                        <a:pt x="6986" y="1649"/>
                        <a:pt x="6650" y="1587"/>
                      </a:cubicBezTo>
                      <a:cubicBezTo>
                        <a:pt x="6697" y="1319"/>
                        <a:pt x="6812" y="1107"/>
                        <a:pt x="6965" y="917"/>
                      </a:cubicBezTo>
                      <a:lnTo>
                        <a:pt x="6965" y="918"/>
                      </a:lnTo>
                      <a:cubicBezTo>
                        <a:pt x="7082" y="774"/>
                        <a:pt x="7207" y="650"/>
                        <a:pt x="7409" y="626"/>
                      </a:cubicBezTo>
                      <a:cubicBezTo>
                        <a:pt x="7461" y="620"/>
                        <a:pt x="7512" y="616"/>
                        <a:pt x="7560" y="616"/>
                      </a:cubicBezTo>
                      <a:close/>
                      <a:moveTo>
                        <a:pt x="10164" y="166"/>
                      </a:moveTo>
                      <a:cubicBezTo>
                        <a:pt x="10391" y="166"/>
                        <a:pt x="10623" y="218"/>
                        <a:pt x="10856" y="324"/>
                      </a:cubicBezTo>
                      <a:cubicBezTo>
                        <a:pt x="10957" y="369"/>
                        <a:pt x="11045" y="458"/>
                        <a:pt x="11117" y="545"/>
                      </a:cubicBezTo>
                      <a:cubicBezTo>
                        <a:pt x="11395" y="884"/>
                        <a:pt x="11486" y="1293"/>
                        <a:pt x="11527" y="1718"/>
                      </a:cubicBezTo>
                      <a:cubicBezTo>
                        <a:pt x="11560" y="2075"/>
                        <a:pt x="11524" y="2417"/>
                        <a:pt x="11369" y="2750"/>
                      </a:cubicBezTo>
                      <a:cubicBezTo>
                        <a:pt x="11146" y="3232"/>
                        <a:pt x="10954" y="3725"/>
                        <a:pt x="10746" y="4213"/>
                      </a:cubicBezTo>
                      <a:cubicBezTo>
                        <a:pt x="10718" y="4281"/>
                        <a:pt x="10683" y="4344"/>
                        <a:pt x="10650" y="4410"/>
                      </a:cubicBezTo>
                      <a:cubicBezTo>
                        <a:pt x="10632" y="4411"/>
                        <a:pt x="10613" y="4413"/>
                        <a:pt x="10593" y="4413"/>
                      </a:cubicBezTo>
                      <a:cubicBezTo>
                        <a:pt x="10547" y="4326"/>
                        <a:pt x="10485" y="4242"/>
                        <a:pt x="10458" y="4149"/>
                      </a:cubicBezTo>
                      <a:cubicBezTo>
                        <a:pt x="10442" y="4093"/>
                        <a:pt x="10473" y="4020"/>
                        <a:pt x="10499" y="3960"/>
                      </a:cubicBezTo>
                      <a:cubicBezTo>
                        <a:pt x="10779" y="3325"/>
                        <a:pt x="11011" y="2674"/>
                        <a:pt x="11180" y="2000"/>
                      </a:cubicBezTo>
                      <a:cubicBezTo>
                        <a:pt x="11197" y="1941"/>
                        <a:pt x="11207" y="1881"/>
                        <a:pt x="11216" y="1821"/>
                      </a:cubicBezTo>
                      <a:cubicBezTo>
                        <a:pt x="11219" y="1811"/>
                        <a:pt x="11207" y="1799"/>
                        <a:pt x="11186" y="1758"/>
                      </a:cubicBezTo>
                      <a:cubicBezTo>
                        <a:pt x="11144" y="1814"/>
                        <a:pt x="11101" y="1853"/>
                        <a:pt x="11081" y="1902"/>
                      </a:cubicBezTo>
                      <a:cubicBezTo>
                        <a:pt x="11032" y="2029"/>
                        <a:pt x="10985" y="2156"/>
                        <a:pt x="10950" y="2288"/>
                      </a:cubicBezTo>
                      <a:cubicBezTo>
                        <a:pt x="10784" y="2921"/>
                        <a:pt x="10548" y="3527"/>
                        <a:pt x="10251" y="4110"/>
                      </a:cubicBezTo>
                      <a:cubicBezTo>
                        <a:pt x="9986" y="4633"/>
                        <a:pt x="9623" y="5077"/>
                        <a:pt x="9145" y="5424"/>
                      </a:cubicBezTo>
                      <a:cubicBezTo>
                        <a:pt x="8923" y="5585"/>
                        <a:pt x="8678" y="5649"/>
                        <a:pt x="8420" y="5649"/>
                      </a:cubicBezTo>
                      <a:cubicBezTo>
                        <a:pt x="8360" y="5649"/>
                        <a:pt x="8298" y="5645"/>
                        <a:pt x="8236" y="5639"/>
                      </a:cubicBezTo>
                      <a:cubicBezTo>
                        <a:pt x="7984" y="5612"/>
                        <a:pt x="7831" y="5451"/>
                        <a:pt x="7822" y="5187"/>
                      </a:cubicBezTo>
                      <a:cubicBezTo>
                        <a:pt x="7816" y="4980"/>
                        <a:pt x="7839" y="4767"/>
                        <a:pt x="7881" y="4563"/>
                      </a:cubicBezTo>
                      <a:cubicBezTo>
                        <a:pt x="7966" y="4144"/>
                        <a:pt x="8074" y="3730"/>
                        <a:pt x="8172" y="3313"/>
                      </a:cubicBezTo>
                      <a:cubicBezTo>
                        <a:pt x="8337" y="2600"/>
                        <a:pt x="8443" y="1872"/>
                        <a:pt x="8710" y="1184"/>
                      </a:cubicBezTo>
                      <a:cubicBezTo>
                        <a:pt x="8827" y="884"/>
                        <a:pt x="8994" y="623"/>
                        <a:pt x="9266" y="449"/>
                      </a:cubicBezTo>
                      <a:cubicBezTo>
                        <a:pt x="9555" y="261"/>
                        <a:pt x="9856" y="166"/>
                        <a:pt x="10164" y="166"/>
                      </a:cubicBezTo>
                      <a:close/>
                      <a:moveTo>
                        <a:pt x="6415" y="1733"/>
                      </a:moveTo>
                      <a:cubicBezTo>
                        <a:pt x="6628" y="1769"/>
                        <a:pt x="6842" y="1797"/>
                        <a:pt x="7052" y="1845"/>
                      </a:cubicBezTo>
                      <a:cubicBezTo>
                        <a:pt x="7315" y="1907"/>
                        <a:pt x="7524" y="2062"/>
                        <a:pt x="7668" y="2287"/>
                      </a:cubicBezTo>
                      <a:cubicBezTo>
                        <a:pt x="7953" y="2735"/>
                        <a:pt x="8067" y="3218"/>
                        <a:pt x="7936" y="3745"/>
                      </a:cubicBezTo>
                      <a:cubicBezTo>
                        <a:pt x="7846" y="4114"/>
                        <a:pt x="7758" y="4483"/>
                        <a:pt x="7675" y="4854"/>
                      </a:cubicBezTo>
                      <a:cubicBezTo>
                        <a:pt x="7656" y="4939"/>
                        <a:pt x="7654" y="5029"/>
                        <a:pt x="7656" y="5116"/>
                      </a:cubicBezTo>
                      <a:cubicBezTo>
                        <a:pt x="7660" y="5463"/>
                        <a:pt x="7819" y="5675"/>
                        <a:pt x="8148" y="5781"/>
                      </a:cubicBezTo>
                      <a:cubicBezTo>
                        <a:pt x="8325" y="5840"/>
                        <a:pt x="8329" y="5846"/>
                        <a:pt x="8337" y="6039"/>
                      </a:cubicBezTo>
                      <a:cubicBezTo>
                        <a:pt x="8353" y="6495"/>
                        <a:pt x="8338" y="6947"/>
                        <a:pt x="8232" y="7396"/>
                      </a:cubicBezTo>
                      <a:cubicBezTo>
                        <a:pt x="8167" y="7666"/>
                        <a:pt x="8146" y="7945"/>
                        <a:pt x="8100" y="8219"/>
                      </a:cubicBezTo>
                      <a:cubicBezTo>
                        <a:pt x="8037" y="8585"/>
                        <a:pt x="7881" y="8920"/>
                        <a:pt x="7675" y="9226"/>
                      </a:cubicBezTo>
                      <a:cubicBezTo>
                        <a:pt x="7549" y="9415"/>
                        <a:pt x="7388" y="9514"/>
                        <a:pt x="7211" y="9514"/>
                      </a:cubicBezTo>
                      <a:cubicBezTo>
                        <a:pt x="7071" y="9514"/>
                        <a:pt x="6921" y="9452"/>
                        <a:pt x="6770" y="9324"/>
                      </a:cubicBezTo>
                      <a:cubicBezTo>
                        <a:pt x="6671" y="9240"/>
                        <a:pt x="6592" y="9136"/>
                        <a:pt x="6503" y="9043"/>
                      </a:cubicBezTo>
                      <a:cubicBezTo>
                        <a:pt x="6406" y="8942"/>
                        <a:pt x="6383" y="8830"/>
                        <a:pt x="6404" y="8689"/>
                      </a:cubicBezTo>
                      <a:cubicBezTo>
                        <a:pt x="6460" y="8335"/>
                        <a:pt x="6517" y="7978"/>
                        <a:pt x="6533" y="7619"/>
                      </a:cubicBezTo>
                      <a:cubicBezTo>
                        <a:pt x="6550" y="7233"/>
                        <a:pt x="6512" y="6845"/>
                        <a:pt x="6512" y="6458"/>
                      </a:cubicBezTo>
                      <a:cubicBezTo>
                        <a:pt x="6509" y="5494"/>
                        <a:pt x="6275" y="4576"/>
                        <a:pt x="5975" y="3670"/>
                      </a:cubicBezTo>
                      <a:cubicBezTo>
                        <a:pt x="5839" y="3254"/>
                        <a:pt x="5616" y="2894"/>
                        <a:pt x="5310" y="2587"/>
                      </a:cubicBezTo>
                      <a:cubicBezTo>
                        <a:pt x="5240" y="2516"/>
                        <a:pt x="5235" y="2455"/>
                        <a:pt x="5259" y="2371"/>
                      </a:cubicBezTo>
                      <a:cubicBezTo>
                        <a:pt x="5319" y="2171"/>
                        <a:pt x="5445" y="2027"/>
                        <a:pt x="5622" y="1923"/>
                      </a:cubicBezTo>
                      <a:cubicBezTo>
                        <a:pt x="5867" y="1784"/>
                        <a:pt x="6134" y="1748"/>
                        <a:pt x="6415" y="1733"/>
                      </a:cubicBezTo>
                      <a:close/>
                      <a:moveTo>
                        <a:pt x="4817" y="2531"/>
                      </a:moveTo>
                      <a:cubicBezTo>
                        <a:pt x="5017" y="2531"/>
                        <a:pt x="5183" y="2618"/>
                        <a:pt x="5321" y="2774"/>
                      </a:cubicBezTo>
                      <a:cubicBezTo>
                        <a:pt x="5507" y="2986"/>
                        <a:pt x="5661" y="3220"/>
                        <a:pt x="5753" y="3485"/>
                      </a:cubicBezTo>
                      <a:cubicBezTo>
                        <a:pt x="6041" y="4314"/>
                        <a:pt x="6293" y="5152"/>
                        <a:pt x="6343" y="6036"/>
                      </a:cubicBezTo>
                      <a:cubicBezTo>
                        <a:pt x="6364" y="6408"/>
                        <a:pt x="6376" y="6782"/>
                        <a:pt x="6392" y="7155"/>
                      </a:cubicBezTo>
                      <a:cubicBezTo>
                        <a:pt x="6386" y="7796"/>
                        <a:pt x="6359" y="8434"/>
                        <a:pt x="6178" y="9052"/>
                      </a:cubicBezTo>
                      <a:cubicBezTo>
                        <a:pt x="6113" y="9267"/>
                        <a:pt x="6032" y="9477"/>
                        <a:pt x="5933" y="9678"/>
                      </a:cubicBezTo>
                      <a:cubicBezTo>
                        <a:pt x="5875" y="9795"/>
                        <a:pt x="5780" y="9903"/>
                        <a:pt x="5679" y="9988"/>
                      </a:cubicBezTo>
                      <a:cubicBezTo>
                        <a:pt x="5552" y="10096"/>
                        <a:pt x="5416" y="10139"/>
                        <a:pt x="5286" y="10139"/>
                      </a:cubicBezTo>
                      <a:cubicBezTo>
                        <a:pt x="5098" y="10139"/>
                        <a:pt x="4921" y="10048"/>
                        <a:pt x="4794" y="9927"/>
                      </a:cubicBezTo>
                      <a:cubicBezTo>
                        <a:pt x="4679" y="9814"/>
                        <a:pt x="4523" y="9706"/>
                        <a:pt x="4476" y="9567"/>
                      </a:cubicBezTo>
                      <a:cubicBezTo>
                        <a:pt x="4431" y="9435"/>
                        <a:pt x="4511" y="9264"/>
                        <a:pt x="4529" y="9111"/>
                      </a:cubicBezTo>
                      <a:cubicBezTo>
                        <a:pt x="4563" y="8813"/>
                        <a:pt x="4598" y="8519"/>
                        <a:pt x="4562" y="8218"/>
                      </a:cubicBezTo>
                      <a:cubicBezTo>
                        <a:pt x="4527" y="7928"/>
                        <a:pt x="4547" y="7633"/>
                        <a:pt x="4508" y="7345"/>
                      </a:cubicBezTo>
                      <a:cubicBezTo>
                        <a:pt x="4416" y="6684"/>
                        <a:pt x="4274" y="6032"/>
                        <a:pt x="4037" y="5409"/>
                      </a:cubicBezTo>
                      <a:cubicBezTo>
                        <a:pt x="3810" y="4810"/>
                        <a:pt x="3471" y="4281"/>
                        <a:pt x="2947" y="3888"/>
                      </a:cubicBezTo>
                      <a:cubicBezTo>
                        <a:pt x="2787" y="3766"/>
                        <a:pt x="2766" y="3662"/>
                        <a:pt x="2845" y="3476"/>
                      </a:cubicBezTo>
                      <a:cubicBezTo>
                        <a:pt x="2982" y="3155"/>
                        <a:pt x="3211" y="2938"/>
                        <a:pt x="3535" y="2794"/>
                      </a:cubicBezTo>
                      <a:cubicBezTo>
                        <a:pt x="3916" y="2623"/>
                        <a:pt x="4320" y="2587"/>
                        <a:pt x="4722" y="2537"/>
                      </a:cubicBezTo>
                      <a:cubicBezTo>
                        <a:pt x="4755" y="2533"/>
                        <a:pt x="4786" y="2531"/>
                        <a:pt x="4817" y="2531"/>
                      </a:cubicBezTo>
                      <a:close/>
                      <a:moveTo>
                        <a:pt x="1974" y="3715"/>
                      </a:moveTo>
                      <a:cubicBezTo>
                        <a:pt x="2214" y="3715"/>
                        <a:pt x="2452" y="3779"/>
                        <a:pt x="2652" y="3901"/>
                      </a:cubicBezTo>
                      <a:cubicBezTo>
                        <a:pt x="2988" y="4108"/>
                        <a:pt x="3259" y="4378"/>
                        <a:pt x="3480" y="4704"/>
                      </a:cubicBezTo>
                      <a:cubicBezTo>
                        <a:pt x="3826" y="5211"/>
                        <a:pt x="4024" y="5780"/>
                        <a:pt x="4178" y="6369"/>
                      </a:cubicBezTo>
                      <a:cubicBezTo>
                        <a:pt x="4299" y="6843"/>
                        <a:pt x="4377" y="7327"/>
                        <a:pt x="4389" y="7817"/>
                      </a:cubicBezTo>
                      <a:cubicBezTo>
                        <a:pt x="4398" y="8189"/>
                        <a:pt x="4403" y="8563"/>
                        <a:pt x="4386" y="8936"/>
                      </a:cubicBezTo>
                      <a:cubicBezTo>
                        <a:pt x="4377" y="9115"/>
                        <a:pt x="4322" y="9297"/>
                        <a:pt x="4269" y="9469"/>
                      </a:cubicBezTo>
                      <a:cubicBezTo>
                        <a:pt x="4134" y="9913"/>
                        <a:pt x="3793" y="10092"/>
                        <a:pt x="3446" y="10092"/>
                      </a:cubicBezTo>
                      <a:cubicBezTo>
                        <a:pt x="3286" y="10092"/>
                        <a:pt x="3125" y="10054"/>
                        <a:pt x="2983" y="9987"/>
                      </a:cubicBezTo>
                      <a:cubicBezTo>
                        <a:pt x="2787" y="9894"/>
                        <a:pt x="2640" y="9744"/>
                        <a:pt x="2505" y="9580"/>
                      </a:cubicBezTo>
                      <a:cubicBezTo>
                        <a:pt x="2240" y="9258"/>
                        <a:pt x="2113" y="8869"/>
                        <a:pt x="1978" y="8485"/>
                      </a:cubicBezTo>
                      <a:cubicBezTo>
                        <a:pt x="1678" y="7621"/>
                        <a:pt x="1606" y="6720"/>
                        <a:pt x="1561" y="5817"/>
                      </a:cubicBezTo>
                      <a:cubicBezTo>
                        <a:pt x="1555" y="5682"/>
                        <a:pt x="1562" y="5546"/>
                        <a:pt x="1556" y="5410"/>
                      </a:cubicBezTo>
                      <a:cubicBezTo>
                        <a:pt x="1555" y="5370"/>
                        <a:pt x="1534" y="5329"/>
                        <a:pt x="1520" y="5289"/>
                      </a:cubicBezTo>
                      <a:cubicBezTo>
                        <a:pt x="1505" y="5289"/>
                        <a:pt x="1490" y="5287"/>
                        <a:pt x="1475" y="5287"/>
                      </a:cubicBezTo>
                      <a:cubicBezTo>
                        <a:pt x="1453" y="5353"/>
                        <a:pt x="1417" y="5419"/>
                        <a:pt x="1414" y="5485"/>
                      </a:cubicBezTo>
                      <a:cubicBezTo>
                        <a:pt x="1408" y="5634"/>
                        <a:pt x="1417" y="5786"/>
                        <a:pt x="1424" y="5934"/>
                      </a:cubicBezTo>
                      <a:cubicBezTo>
                        <a:pt x="1432" y="6081"/>
                        <a:pt x="1447" y="6228"/>
                        <a:pt x="1438" y="6381"/>
                      </a:cubicBezTo>
                      <a:cubicBezTo>
                        <a:pt x="1201" y="6152"/>
                        <a:pt x="1189" y="5832"/>
                        <a:pt x="1090" y="5508"/>
                      </a:cubicBezTo>
                      <a:cubicBezTo>
                        <a:pt x="1060" y="5571"/>
                        <a:pt x="1031" y="5604"/>
                        <a:pt x="1034" y="5636"/>
                      </a:cubicBezTo>
                      <a:cubicBezTo>
                        <a:pt x="1042" y="5744"/>
                        <a:pt x="1040" y="5858"/>
                        <a:pt x="1079" y="5955"/>
                      </a:cubicBezTo>
                      <a:cubicBezTo>
                        <a:pt x="1184" y="6221"/>
                        <a:pt x="1297" y="6482"/>
                        <a:pt x="1429" y="6735"/>
                      </a:cubicBezTo>
                      <a:cubicBezTo>
                        <a:pt x="1498" y="6870"/>
                        <a:pt x="1549" y="7005"/>
                        <a:pt x="1561" y="7157"/>
                      </a:cubicBezTo>
                      <a:cubicBezTo>
                        <a:pt x="1615" y="7891"/>
                        <a:pt x="1822" y="8585"/>
                        <a:pt x="2143" y="9244"/>
                      </a:cubicBezTo>
                      <a:cubicBezTo>
                        <a:pt x="2236" y="9438"/>
                        <a:pt x="2353" y="9630"/>
                        <a:pt x="2493" y="9792"/>
                      </a:cubicBezTo>
                      <a:cubicBezTo>
                        <a:pt x="2753" y="10093"/>
                        <a:pt x="3070" y="10259"/>
                        <a:pt x="3444" y="10259"/>
                      </a:cubicBezTo>
                      <a:cubicBezTo>
                        <a:pt x="3537" y="10259"/>
                        <a:pt x="3634" y="10249"/>
                        <a:pt x="3733" y="10228"/>
                      </a:cubicBezTo>
                      <a:cubicBezTo>
                        <a:pt x="3880" y="10198"/>
                        <a:pt x="3996" y="10122"/>
                        <a:pt x="4101" y="10021"/>
                      </a:cubicBezTo>
                      <a:cubicBezTo>
                        <a:pt x="4193" y="9933"/>
                        <a:pt x="4284" y="9843"/>
                        <a:pt x="4389" y="9741"/>
                      </a:cubicBezTo>
                      <a:cubicBezTo>
                        <a:pt x="4464" y="9816"/>
                        <a:pt x="4530" y="9880"/>
                        <a:pt x="4595" y="9948"/>
                      </a:cubicBezTo>
                      <a:cubicBezTo>
                        <a:pt x="4755" y="10116"/>
                        <a:pt x="4950" y="10219"/>
                        <a:pt x="5172" y="10275"/>
                      </a:cubicBezTo>
                      <a:cubicBezTo>
                        <a:pt x="5228" y="10289"/>
                        <a:pt x="5283" y="10295"/>
                        <a:pt x="5336" y="10295"/>
                      </a:cubicBezTo>
                      <a:cubicBezTo>
                        <a:pt x="5457" y="10295"/>
                        <a:pt x="5571" y="10260"/>
                        <a:pt x="5679" y="10188"/>
                      </a:cubicBezTo>
                      <a:cubicBezTo>
                        <a:pt x="5888" y="10048"/>
                        <a:pt x="6043" y="9864"/>
                        <a:pt x="6133" y="9627"/>
                      </a:cubicBezTo>
                      <a:cubicBezTo>
                        <a:pt x="6190" y="9475"/>
                        <a:pt x="6251" y="9325"/>
                        <a:pt x="6313" y="9174"/>
                      </a:cubicBezTo>
                      <a:cubicBezTo>
                        <a:pt x="6442" y="9199"/>
                        <a:pt x="6497" y="9288"/>
                        <a:pt x="6566" y="9361"/>
                      </a:cubicBezTo>
                      <a:cubicBezTo>
                        <a:pt x="6737" y="9550"/>
                        <a:pt x="6938" y="9660"/>
                        <a:pt x="7187" y="9660"/>
                      </a:cubicBezTo>
                      <a:cubicBezTo>
                        <a:pt x="7221" y="9660"/>
                        <a:pt x="7255" y="9658"/>
                        <a:pt x="7291" y="9654"/>
                      </a:cubicBezTo>
                      <a:cubicBezTo>
                        <a:pt x="7518" y="9628"/>
                        <a:pt x="7681" y="9522"/>
                        <a:pt x="7803" y="9328"/>
                      </a:cubicBezTo>
                      <a:cubicBezTo>
                        <a:pt x="8124" y="8813"/>
                        <a:pt x="8266" y="8246"/>
                        <a:pt x="8338" y="7654"/>
                      </a:cubicBezTo>
                      <a:cubicBezTo>
                        <a:pt x="8361" y="7466"/>
                        <a:pt x="8410" y="7280"/>
                        <a:pt x="8425" y="7091"/>
                      </a:cubicBezTo>
                      <a:cubicBezTo>
                        <a:pt x="8448" y="6807"/>
                        <a:pt x="8452" y="6521"/>
                        <a:pt x="8461" y="6236"/>
                      </a:cubicBezTo>
                      <a:cubicBezTo>
                        <a:pt x="8464" y="6108"/>
                        <a:pt x="8461" y="5981"/>
                        <a:pt x="8461" y="5844"/>
                      </a:cubicBezTo>
                      <a:cubicBezTo>
                        <a:pt x="8577" y="5813"/>
                        <a:pt x="8667" y="5784"/>
                        <a:pt x="8758" y="5766"/>
                      </a:cubicBezTo>
                      <a:cubicBezTo>
                        <a:pt x="8956" y="5727"/>
                        <a:pt x="9126" y="5640"/>
                        <a:pt x="9287" y="5517"/>
                      </a:cubicBezTo>
                      <a:cubicBezTo>
                        <a:pt x="9599" y="5278"/>
                        <a:pt x="9866" y="5002"/>
                        <a:pt x="10083" y="4677"/>
                      </a:cubicBezTo>
                      <a:cubicBezTo>
                        <a:pt x="10154" y="4570"/>
                        <a:pt x="10233" y="4468"/>
                        <a:pt x="10314" y="4356"/>
                      </a:cubicBezTo>
                      <a:cubicBezTo>
                        <a:pt x="10353" y="4386"/>
                        <a:pt x="10385" y="4401"/>
                        <a:pt x="10403" y="4426"/>
                      </a:cubicBezTo>
                      <a:cubicBezTo>
                        <a:pt x="10658" y="4779"/>
                        <a:pt x="10917" y="5127"/>
                        <a:pt x="11161" y="5487"/>
                      </a:cubicBezTo>
                      <a:lnTo>
                        <a:pt x="11161" y="5488"/>
                      </a:lnTo>
                      <a:cubicBezTo>
                        <a:pt x="11362" y="5783"/>
                        <a:pt x="11501" y="6113"/>
                        <a:pt x="11546" y="6467"/>
                      </a:cubicBezTo>
                      <a:cubicBezTo>
                        <a:pt x="11597" y="6890"/>
                        <a:pt x="11564" y="7304"/>
                        <a:pt x="11371" y="7699"/>
                      </a:cubicBezTo>
                      <a:cubicBezTo>
                        <a:pt x="11218" y="8009"/>
                        <a:pt x="11084" y="8329"/>
                        <a:pt x="10941" y="8644"/>
                      </a:cubicBezTo>
                      <a:cubicBezTo>
                        <a:pt x="10859" y="8824"/>
                        <a:pt x="10773" y="9001"/>
                        <a:pt x="10688" y="9178"/>
                      </a:cubicBezTo>
                      <a:cubicBezTo>
                        <a:pt x="10668" y="9217"/>
                        <a:pt x="10632" y="9249"/>
                        <a:pt x="10592" y="9301"/>
                      </a:cubicBezTo>
                      <a:cubicBezTo>
                        <a:pt x="10502" y="9082"/>
                        <a:pt x="10607" y="8849"/>
                        <a:pt x="10505" y="8660"/>
                      </a:cubicBezTo>
                      <a:cubicBezTo>
                        <a:pt x="10482" y="8660"/>
                        <a:pt x="10461" y="8662"/>
                        <a:pt x="10440" y="8662"/>
                      </a:cubicBezTo>
                      <a:cubicBezTo>
                        <a:pt x="10431" y="8725"/>
                        <a:pt x="10421" y="8786"/>
                        <a:pt x="10416" y="8848"/>
                      </a:cubicBezTo>
                      <a:cubicBezTo>
                        <a:pt x="10392" y="9222"/>
                        <a:pt x="10422" y="9607"/>
                        <a:pt x="10335" y="9963"/>
                      </a:cubicBezTo>
                      <a:cubicBezTo>
                        <a:pt x="10149" y="10725"/>
                        <a:pt x="9861" y="11436"/>
                        <a:pt x="9112" y="11856"/>
                      </a:cubicBezTo>
                      <a:cubicBezTo>
                        <a:pt x="8670" y="12104"/>
                        <a:pt x="8224" y="12327"/>
                        <a:pt x="7716" y="12389"/>
                      </a:cubicBezTo>
                      <a:cubicBezTo>
                        <a:pt x="7669" y="12395"/>
                        <a:pt x="7624" y="12414"/>
                        <a:pt x="7564" y="12431"/>
                      </a:cubicBezTo>
                      <a:cubicBezTo>
                        <a:pt x="7598" y="12488"/>
                        <a:pt x="7640" y="12503"/>
                        <a:pt x="7683" y="12503"/>
                      </a:cubicBezTo>
                      <a:cubicBezTo>
                        <a:pt x="7709" y="12503"/>
                        <a:pt x="7736" y="12497"/>
                        <a:pt x="7761" y="12492"/>
                      </a:cubicBezTo>
                      <a:cubicBezTo>
                        <a:pt x="8083" y="12440"/>
                        <a:pt x="8401" y="12375"/>
                        <a:pt x="8698" y="12228"/>
                      </a:cubicBezTo>
                      <a:cubicBezTo>
                        <a:pt x="8734" y="12210"/>
                        <a:pt x="8772" y="12195"/>
                        <a:pt x="8827" y="12171"/>
                      </a:cubicBezTo>
                      <a:cubicBezTo>
                        <a:pt x="8836" y="12227"/>
                        <a:pt x="8850" y="12269"/>
                        <a:pt x="8850" y="12311"/>
                      </a:cubicBezTo>
                      <a:cubicBezTo>
                        <a:pt x="8848" y="12835"/>
                        <a:pt x="8835" y="13358"/>
                        <a:pt x="8740" y="13877"/>
                      </a:cubicBezTo>
                      <a:cubicBezTo>
                        <a:pt x="8725" y="13949"/>
                        <a:pt x="8716" y="14024"/>
                        <a:pt x="8713" y="14098"/>
                      </a:cubicBezTo>
                      <a:cubicBezTo>
                        <a:pt x="8697" y="14581"/>
                        <a:pt x="8674" y="15064"/>
                        <a:pt x="8665" y="15546"/>
                      </a:cubicBezTo>
                      <a:cubicBezTo>
                        <a:pt x="8649" y="16539"/>
                        <a:pt x="8638" y="17532"/>
                        <a:pt x="8622" y="18524"/>
                      </a:cubicBezTo>
                      <a:cubicBezTo>
                        <a:pt x="8620" y="18632"/>
                        <a:pt x="8608" y="18743"/>
                        <a:pt x="8572" y="18842"/>
                      </a:cubicBezTo>
                      <a:cubicBezTo>
                        <a:pt x="8547" y="18913"/>
                        <a:pt x="8481" y="18980"/>
                        <a:pt x="8416" y="19016"/>
                      </a:cubicBezTo>
                      <a:cubicBezTo>
                        <a:pt x="7923" y="19292"/>
                        <a:pt x="7421" y="19545"/>
                        <a:pt x="6857" y="19654"/>
                      </a:cubicBezTo>
                      <a:cubicBezTo>
                        <a:pt x="6590" y="19705"/>
                        <a:pt x="6331" y="19791"/>
                        <a:pt x="6068" y="19861"/>
                      </a:cubicBezTo>
                      <a:cubicBezTo>
                        <a:pt x="6023" y="19873"/>
                        <a:pt x="5977" y="19893"/>
                        <a:pt x="5930" y="19894"/>
                      </a:cubicBezTo>
                      <a:cubicBezTo>
                        <a:pt x="5739" y="19896"/>
                        <a:pt x="5548" y="19903"/>
                        <a:pt x="5357" y="19903"/>
                      </a:cubicBezTo>
                      <a:cubicBezTo>
                        <a:pt x="5093" y="19903"/>
                        <a:pt x="4830" y="19889"/>
                        <a:pt x="4569" y="19827"/>
                      </a:cubicBezTo>
                      <a:cubicBezTo>
                        <a:pt x="4167" y="19728"/>
                        <a:pt x="3760" y="19648"/>
                        <a:pt x="3361" y="19534"/>
                      </a:cubicBezTo>
                      <a:cubicBezTo>
                        <a:pt x="3082" y="19454"/>
                        <a:pt x="2814" y="19334"/>
                        <a:pt x="2541" y="19231"/>
                      </a:cubicBezTo>
                      <a:cubicBezTo>
                        <a:pt x="2511" y="19219"/>
                        <a:pt x="2481" y="19198"/>
                        <a:pt x="2452" y="19180"/>
                      </a:cubicBezTo>
                      <a:cubicBezTo>
                        <a:pt x="2310" y="19090"/>
                        <a:pt x="2243" y="18974"/>
                        <a:pt x="2264" y="18790"/>
                      </a:cubicBezTo>
                      <a:cubicBezTo>
                        <a:pt x="2299" y="18494"/>
                        <a:pt x="2319" y="18194"/>
                        <a:pt x="2310" y="17896"/>
                      </a:cubicBezTo>
                      <a:cubicBezTo>
                        <a:pt x="2298" y="17400"/>
                        <a:pt x="2258" y="16905"/>
                        <a:pt x="2230" y="16409"/>
                      </a:cubicBezTo>
                      <a:cubicBezTo>
                        <a:pt x="2225" y="16314"/>
                        <a:pt x="2221" y="16220"/>
                        <a:pt x="2221" y="16125"/>
                      </a:cubicBezTo>
                      <a:cubicBezTo>
                        <a:pt x="2221" y="15294"/>
                        <a:pt x="2225" y="14464"/>
                        <a:pt x="2222" y="13634"/>
                      </a:cubicBezTo>
                      <a:cubicBezTo>
                        <a:pt x="2221" y="13288"/>
                        <a:pt x="2198" y="12941"/>
                        <a:pt x="2188" y="12595"/>
                      </a:cubicBezTo>
                      <a:cubicBezTo>
                        <a:pt x="2185" y="12510"/>
                        <a:pt x="2188" y="12425"/>
                        <a:pt x="2188" y="12281"/>
                      </a:cubicBezTo>
                      <a:cubicBezTo>
                        <a:pt x="2369" y="12497"/>
                        <a:pt x="2566" y="12571"/>
                        <a:pt x="2795" y="12571"/>
                      </a:cubicBezTo>
                      <a:cubicBezTo>
                        <a:pt x="2800" y="12571"/>
                        <a:pt x="2804" y="12571"/>
                        <a:pt x="2809" y="12571"/>
                      </a:cubicBezTo>
                      <a:cubicBezTo>
                        <a:pt x="2818" y="12480"/>
                        <a:pt x="2766" y="12438"/>
                        <a:pt x="2688" y="12414"/>
                      </a:cubicBezTo>
                      <a:cubicBezTo>
                        <a:pt x="2379" y="12326"/>
                        <a:pt x="2165" y="12110"/>
                        <a:pt x="1966" y="11873"/>
                      </a:cubicBezTo>
                      <a:cubicBezTo>
                        <a:pt x="1492" y="11313"/>
                        <a:pt x="1109" y="10695"/>
                        <a:pt x="863" y="10002"/>
                      </a:cubicBezTo>
                      <a:cubicBezTo>
                        <a:pt x="676" y="9472"/>
                        <a:pt x="488" y="8935"/>
                        <a:pt x="375" y="8386"/>
                      </a:cubicBezTo>
                      <a:cubicBezTo>
                        <a:pt x="192" y="7484"/>
                        <a:pt x="119" y="6569"/>
                        <a:pt x="302" y="5654"/>
                      </a:cubicBezTo>
                      <a:cubicBezTo>
                        <a:pt x="416" y="5085"/>
                        <a:pt x="638" y="4566"/>
                        <a:pt x="1030" y="4125"/>
                      </a:cubicBezTo>
                      <a:cubicBezTo>
                        <a:pt x="1276" y="3847"/>
                        <a:pt x="1627" y="3715"/>
                        <a:pt x="1974" y="3715"/>
                      </a:cubicBezTo>
                      <a:close/>
                      <a:moveTo>
                        <a:pt x="10231" y="0"/>
                      </a:moveTo>
                      <a:cubicBezTo>
                        <a:pt x="10184" y="0"/>
                        <a:pt x="10137" y="3"/>
                        <a:pt x="10089" y="9"/>
                      </a:cubicBezTo>
                      <a:cubicBezTo>
                        <a:pt x="9557" y="72"/>
                        <a:pt x="9102" y="253"/>
                        <a:pt x="8800" y="723"/>
                      </a:cubicBezTo>
                      <a:cubicBezTo>
                        <a:pt x="8703" y="875"/>
                        <a:pt x="8608" y="1028"/>
                        <a:pt x="8505" y="1191"/>
                      </a:cubicBezTo>
                      <a:cubicBezTo>
                        <a:pt x="8470" y="1151"/>
                        <a:pt x="8439" y="1118"/>
                        <a:pt x="8413" y="1080"/>
                      </a:cubicBezTo>
                      <a:cubicBezTo>
                        <a:pt x="8341" y="972"/>
                        <a:pt x="8272" y="863"/>
                        <a:pt x="8200" y="756"/>
                      </a:cubicBezTo>
                      <a:cubicBezTo>
                        <a:pt x="8073" y="570"/>
                        <a:pt x="7904" y="470"/>
                        <a:pt x="7687" y="470"/>
                      </a:cubicBezTo>
                      <a:cubicBezTo>
                        <a:pt x="7661" y="470"/>
                        <a:pt x="7635" y="471"/>
                        <a:pt x="7608" y="474"/>
                      </a:cubicBezTo>
                      <a:cubicBezTo>
                        <a:pt x="7575" y="478"/>
                        <a:pt x="7541" y="484"/>
                        <a:pt x="7508" y="484"/>
                      </a:cubicBezTo>
                      <a:cubicBezTo>
                        <a:pt x="7500" y="484"/>
                        <a:pt x="7492" y="484"/>
                        <a:pt x="7484" y="483"/>
                      </a:cubicBezTo>
                      <a:cubicBezTo>
                        <a:pt x="7456" y="480"/>
                        <a:pt x="7428" y="478"/>
                        <a:pt x="7401" y="478"/>
                      </a:cubicBezTo>
                      <a:cubicBezTo>
                        <a:pt x="7145" y="478"/>
                        <a:pt x="6956" y="616"/>
                        <a:pt x="6812" y="824"/>
                      </a:cubicBezTo>
                      <a:cubicBezTo>
                        <a:pt x="6695" y="989"/>
                        <a:pt x="6592" y="1169"/>
                        <a:pt x="6518" y="1355"/>
                      </a:cubicBezTo>
                      <a:cubicBezTo>
                        <a:pt x="6460" y="1502"/>
                        <a:pt x="6382" y="1575"/>
                        <a:pt x="6227" y="1589"/>
                      </a:cubicBezTo>
                      <a:cubicBezTo>
                        <a:pt x="6119" y="1596"/>
                        <a:pt x="6010" y="1616"/>
                        <a:pt x="5905" y="1643"/>
                      </a:cubicBezTo>
                      <a:cubicBezTo>
                        <a:pt x="5546" y="1736"/>
                        <a:pt x="5256" y="1919"/>
                        <a:pt x="5117" y="2284"/>
                      </a:cubicBezTo>
                      <a:cubicBezTo>
                        <a:pt x="5105" y="2314"/>
                        <a:pt x="5085" y="2342"/>
                        <a:pt x="5064" y="2381"/>
                      </a:cubicBezTo>
                      <a:cubicBezTo>
                        <a:pt x="4889" y="2395"/>
                        <a:pt x="4715" y="2413"/>
                        <a:pt x="4538" y="2423"/>
                      </a:cubicBezTo>
                      <a:cubicBezTo>
                        <a:pt x="4182" y="2446"/>
                        <a:pt x="3837" y="2513"/>
                        <a:pt x="3504" y="2638"/>
                      </a:cubicBezTo>
                      <a:cubicBezTo>
                        <a:pt x="3097" y="2792"/>
                        <a:pt x="2820" y="3071"/>
                        <a:pt x="2698" y="3496"/>
                      </a:cubicBezTo>
                      <a:cubicBezTo>
                        <a:pt x="2680" y="3559"/>
                        <a:pt x="2655" y="3619"/>
                        <a:pt x="2628" y="3694"/>
                      </a:cubicBezTo>
                      <a:cubicBezTo>
                        <a:pt x="2562" y="3674"/>
                        <a:pt x="2511" y="3662"/>
                        <a:pt x="2463" y="3641"/>
                      </a:cubicBezTo>
                      <a:cubicBezTo>
                        <a:pt x="2309" y="3578"/>
                        <a:pt x="2141" y="3549"/>
                        <a:pt x="1973" y="3549"/>
                      </a:cubicBezTo>
                      <a:cubicBezTo>
                        <a:pt x="1564" y="3549"/>
                        <a:pt x="1146" y="3725"/>
                        <a:pt x="886" y="4035"/>
                      </a:cubicBezTo>
                      <a:cubicBezTo>
                        <a:pt x="596" y="4378"/>
                        <a:pt x="390" y="4767"/>
                        <a:pt x="260" y="5193"/>
                      </a:cubicBezTo>
                      <a:cubicBezTo>
                        <a:pt x="0" y="6036"/>
                        <a:pt x="11" y="6896"/>
                        <a:pt x="116" y="7759"/>
                      </a:cubicBezTo>
                      <a:cubicBezTo>
                        <a:pt x="183" y="8300"/>
                        <a:pt x="315" y="8824"/>
                        <a:pt x="482" y="9345"/>
                      </a:cubicBezTo>
                      <a:cubicBezTo>
                        <a:pt x="703" y="10029"/>
                        <a:pt x="980" y="10678"/>
                        <a:pt x="1357" y="11291"/>
                      </a:cubicBezTo>
                      <a:cubicBezTo>
                        <a:pt x="1520" y="11558"/>
                        <a:pt x="1681" y="11823"/>
                        <a:pt x="1927" y="12023"/>
                      </a:cubicBezTo>
                      <a:cubicBezTo>
                        <a:pt x="2012" y="12092"/>
                        <a:pt x="2045" y="12182"/>
                        <a:pt x="2048" y="12291"/>
                      </a:cubicBezTo>
                      <a:cubicBezTo>
                        <a:pt x="2057" y="12773"/>
                        <a:pt x="2077" y="13256"/>
                        <a:pt x="2077" y="13739"/>
                      </a:cubicBezTo>
                      <a:cubicBezTo>
                        <a:pt x="2080" y="14548"/>
                        <a:pt x="2066" y="15358"/>
                        <a:pt x="2068" y="16167"/>
                      </a:cubicBezTo>
                      <a:cubicBezTo>
                        <a:pt x="2069" y="16493"/>
                        <a:pt x="2077" y="16821"/>
                        <a:pt x="2117" y="17144"/>
                      </a:cubicBezTo>
                      <a:cubicBezTo>
                        <a:pt x="2191" y="17729"/>
                        <a:pt x="2179" y="18310"/>
                        <a:pt x="2113" y="18892"/>
                      </a:cubicBezTo>
                      <a:cubicBezTo>
                        <a:pt x="2101" y="19003"/>
                        <a:pt x="2126" y="19097"/>
                        <a:pt x="2207" y="19169"/>
                      </a:cubicBezTo>
                      <a:cubicBezTo>
                        <a:pt x="2282" y="19237"/>
                        <a:pt x="2358" y="19315"/>
                        <a:pt x="2446" y="19355"/>
                      </a:cubicBezTo>
                      <a:cubicBezTo>
                        <a:pt x="2713" y="19474"/>
                        <a:pt x="2982" y="19596"/>
                        <a:pt x="3261" y="19677"/>
                      </a:cubicBezTo>
                      <a:cubicBezTo>
                        <a:pt x="3678" y="19798"/>
                        <a:pt x="4101" y="19903"/>
                        <a:pt x="4527" y="19981"/>
                      </a:cubicBezTo>
                      <a:cubicBezTo>
                        <a:pt x="4843" y="20039"/>
                        <a:pt x="5160" y="20083"/>
                        <a:pt x="5477" y="20083"/>
                      </a:cubicBezTo>
                      <a:cubicBezTo>
                        <a:pt x="5779" y="20083"/>
                        <a:pt x="6081" y="20043"/>
                        <a:pt x="6382" y="19939"/>
                      </a:cubicBezTo>
                      <a:cubicBezTo>
                        <a:pt x="6445" y="19917"/>
                        <a:pt x="6512" y="19906"/>
                        <a:pt x="6578" y="19890"/>
                      </a:cubicBezTo>
                      <a:cubicBezTo>
                        <a:pt x="6968" y="19795"/>
                        <a:pt x="7364" y="19722"/>
                        <a:pt x="7732" y="19554"/>
                      </a:cubicBezTo>
                      <a:cubicBezTo>
                        <a:pt x="7959" y="19448"/>
                        <a:pt x="8176" y="19321"/>
                        <a:pt x="8406" y="19219"/>
                      </a:cubicBezTo>
                      <a:cubicBezTo>
                        <a:pt x="8676" y="19097"/>
                        <a:pt x="8785" y="18896"/>
                        <a:pt x="8779" y="18605"/>
                      </a:cubicBezTo>
                      <a:cubicBezTo>
                        <a:pt x="8746" y="17108"/>
                        <a:pt x="8809" y="15613"/>
                        <a:pt x="8863" y="14119"/>
                      </a:cubicBezTo>
                      <a:cubicBezTo>
                        <a:pt x="8868" y="14036"/>
                        <a:pt x="8872" y="13955"/>
                        <a:pt x="8886" y="13874"/>
                      </a:cubicBezTo>
                      <a:cubicBezTo>
                        <a:pt x="8970" y="13405"/>
                        <a:pt x="8992" y="12929"/>
                        <a:pt x="8992" y="12453"/>
                      </a:cubicBezTo>
                      <a:lnTo>
                        <a:pt x="8992" y="12071"/>
                      </a:lnTo>
                      <a:cubicBezTo>
                        <a:pt x="9181" y="11954"/>
                        <a:pt x="9362" y="11846"/>
                        <a:pt x="9540" y="11733"/>
                      </a:cubicBezTo>
                      <a:cubicBezTo>
                        <a:pt x="9741" y="11606"/>
                        <a:pt x="9900" y="11462"/>
                        <a:pt x="10014" y="11229"/>
                      </a:cubicBezTo>
                      <a:cubicBezTo>
                        <a:pt x="10224" y="10799"/>
                        <a:pt x="10395" y="10359"/>
                        <a:pt x="10515" y="9897"/>
                      </a:cubicBezTo>
                      <a:cubicBezTo>
                        <a:pt x="10536" y="9820"/>
                        <a:pt x="10578" y="9748"/>
                        <a:pt x="10616" y="9676"/>
                      </a:cubicBezTo>
                      <a:cubicBezTo>
                        <a:pt x="10775" y="9363"/>
                        <a:pt x="10941" y="9052"/>
                        <a:pt x="11095" y="8734"/>
                      </a:cubicBezTo>
                      <a:cubicBezTo>
                        <a:pt x="11218" y="8477"/>
                        <a:pt x="11306" y="8203"/>
                        <a:pt x="11441" y="7952"/>
                      </a:cubicBezTo>
                      <a:cubicBezTo>
                        <a:pt x="11663" y="7538"/>
                        <a:pt x="11761" y="7106"/>
                        <a:pt x="11735" y="6638"/>
                      </a:cubicBezTo>
                      <a:cubicBezTo>
                        <a:pt x="11722" y="6396"/>
                        <a:pt x="11680" y="6168"/>
                        <a:pt x="11582" y="5946"/>
                      </a:cubicBezTo>
                      <a:cubicBezTo>
                        <a:pt x="11423" y="5583"/>
                        <a:pt x="11218" y="5248"/>
                        <a:pt x="10979" y="4932"/>
                      </a:cubicBezTo>
                      <a:cubicBezTo>
                        <a:pt x="10718" y="4584"/>
                        <a:pt x="10752" y="4659"/>
                        <a:pt x="10895" y="4294"/>
                      </a:cubicBezTo>
                      <a:cubicBezTo>
                        <a:pt x="11101" y="3777"/>
                        <a:pt x="11330" y="3268"/>
                        <a:pt x="11551" y="2756"/>
                      </a:cubicBezTo>
                      <a:lnTo>
                        <a:pt x="11549" y="2756"/>
                      </a:lnTo>
                      <a:cubicBezTo>
                        <a:pt x="11882" y="1983"/>
                        <a:pt x="11740" y="1251"/>
                        <a:pt x="11350" y="548"/>
                      </a:cubicBezTo>
                      <a:cubicBezTo>
                        <a:pt x="11275" y="413"/>
                        <a:pt x="11149" y="272"/>
                        <a:pt x="11011" y="208"/>
                      </a:cubicBezTo>
                      <a:cubicBezTo>
                        <a:pt x="10765" y="98"/>
                        <a:pt x="10510" y="0"/>
                        <a:pt x="10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 name="Group 27">
            <a:extLst>
              <a:ext uri="{FF2B5EF4-FFF2-40B4-BE49-F238E27FC236}">
                <a16:creationId xmlns:a16="http://schemas.microsoft.com/office/drawing/2014/main" id="{792453FE-2855-47E5-1A01-F573C7C64CDA}"/>
              </a:ext>
            </a:extLst>
          </p:cNvPr>
          <p:cNvGrpSpPr/>
          <p:nvPr/>
        </p:nvGrpSpPr>
        <p:grpSpPr>
          <a:xfrm>
            <a:off x="-173674" y="103630"/>
            <a:ext cx="1240474" cy="1355055"/>
            <a:chOff x="4057613" y="2857959"/>
            <a:chExt cx="1109100" cy="1345981"/>
          </a:xfrm>
        </p:grpSpPr>
        <p:sp>
          <p:nvSpPr>
            <p:cNvPr id="17" name="Google Shape;513;p43">
              <a:extLst>
                <a:ext uri="{FF2B5EF4-FFF2-40B4-BE49-F238E27FC236}">
                  <a16:creationId xmlns:a16="http://schemas.microsoft.com/office/drawing/2014/main" id="{C195B4E5-E059-541C-AD41-97B7063AA415}"/>
                </a:ext>
              </a:extLst>
            </p:cNvPr>
            <p:cNvSpPr/>
            <p:nvPr/>
          </p:nvSpPr>
          <p:spPr>
            <a:xfrm>
              <a:off x="4057613" y="2976400"/>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8" name="Google Shape;523;p43">
              <a:extLst>
                <a:ext uri="{FF2B5EF4-FFF2-40B4-BE49-F238E27FC236}">
                  <a16:creationId xmlns:a16="http://schemas.microsoft.com/office/drawing/2014/main" id="{3F6F522E-B9BA-37DF-5AB8-0ACA62C784FE}"/>
                </a:ext>
              </a:extLst>
            </p:cNvPr>
            <p:cNvGrpSpPr/>
            <p:nvPr/>
          </p:nvGrpSpPr>
          <p:grpSpPr>
            <a:xfrm>
              <a:off x="4320519" y="2857959"/>
              <a:ext cx="583287" cy="1345981"/>
              <a:chOff x="4068756" y="2781759"/>
              <a:chExt cx="583287" cy="1345981"/>
            </a:xfrm>
          </p:grpSpPr>
          <p:sp>
            <p:nvSpPr>
              <p:cNvPr id="19" name="Google Shape;524;p43">
                <a:extLst>
                  <a:ext uri="{FF2B5EF4-FFF2-40B4-BE49-F238E27FC236}">
                    <a16:creationId xmlns:a16="http://schemas.microsoft.com/office/drawing/2014/main" id="{691C4502-8EC0-3D6B-F339-80CF05E6E64D}"/>
                  </a:ext>
                </a:extLst>
              </p:cNvPr>
              <p:cNvSpPr/>
              <p:nvPr/>
            </p:nvSpPr>
            <p:spPr>
              <a:xfrm>
                <a:off x="4068756" y="2781759"/>
                <a:ext cx="583287" cy="1345981"/>
              </a:xfrm>
              <a:custGeom>
                <a:avLst/>
                <a:gdLst/>
                <a:ahLst/>
                <a:cxnLst/>
                <a:rect l="l" t="t" r="r" b="b"/>
                <a:pathLst>
                  <a:path w="9409" h="21712" extrusionOk="0">
                    <a:moveTo>
                      <a:pt x="6745" y="1"/>
                    </a:moveTo>
                    <a:cubicBezTo>
                      <a:pt x="6652" y="1"/>
                      <a:pt x="6556" y="21"/>
                      <a:pt x="6457" y="60"/>
                    </a:cubicBezTo>
                    <a:cubicBezTo>
                      <a:pt x="6382" y="88"/>
                      <a:pt x="6304" y="126"/>
                      <a:pt x="6246" y="178"/>
                    </a:cubicBezTo>
                    <a:cubicBezTo>
                      <a:pt x="6143" y="272"/>
                      <a:pt x="6035" y="309"/>
                      <a:pt x="5906" y="309"/>
                    </a:cubicBezTo>
                    <a:cubicBezTo>
                      <a:pt x="5883" y="309"/>
                      <a:pt x="5860" y="308"/>
                      <a:pt x="5836" y="306"/>
                    </a:cubicBezTo>
                    <a:cubicBezTo>
                      <a:pt x="5816" y="304"/>
                      <a:pt x="5796" y="303"/>
                      <a:pt x="5774" y="303"/>
                    </a:cubicBezTo>
                    <a:cubicBezTo>
                      <a:pt x="5685" y="303"/>
                      <a:pt x="5587" y="320"/>
                      <a:pt x="5527" y="367"/>
                    </a:cubicBezTo>
                    <a:cubicBezTo>
                      <a:pt x="5294" y="546"/>
                      <a:pt x="5092" y="755"/>
                      <a:pt x="5024" y="1062"/>
                    </a:cubicBezTo>
                    <a:cubicBezTo>
                      <a:pt x="4886" y="1694"/>
                      <a:pt x="4958" y="2306"/>
                      <a:pt x="5164" y="2909"/>
                    </a:cubicBezTo>
                    <a:cubicBezTo>
                      <a:pt x="5209" y="3041"/>
                      <a:pt x="5234" y="3167"/>
                      <a:pt x="5219" y="3307"/>
                    </a:cubicBezTo>
                    <a:cubicBezTo>
                      <a:pt x="5114" y="4273"/>
                      <a:pt x="5014" y="5241"/>
                      <a:pt x="4909" y="6206"/>
                    </a:cubicBezTo>
                    <a:cubicBezTo>
                      <a:pt x="4900" y="6276"/>
                      <a:pt x="4870" y="6344"/>
                      <a:pt x="4850" y="6413"/>
                    </a:cubicBezTo>
                    <a:cubicBezTo>
                      <a:pt x="4736" y="6377"/>
                      <a:pt x="4648" y="6341"/>
                      <a:pt x="4556" y="6323"/>
                    </a:cubicBezTo>
                    <a:cubicBezTo>
                      <a:pt x="4485" y="6309"/>
                      <a:pt x="4412" y="6296"/>
                      <a:pt x="4340" y="6296"/>
                    </a:cubicBezTo>
                    <a:cubicBezTo>
                      <a:pt x="4318" y="6296"/>
                      <a:pt x="4296" y="6297"/>
                      <a:pt x="4274" y="6300"/>
                    </a:cubicBezTo>
                    <a:cubicBezTo>
                      <a:pt x="4249" y="6303"/>
                      <a:pt x="4225" y="6305"/>
                      <a:pt x="4203" y="6305"/>
                    </a:cubicBezTo>
                    <a:cubicBezTo>
                      <a:pt x="4076" y="6305"/>
                      <a:pt x="3981" y="6255"/>
                      <a:pt x="3881" y="6156"/>
                    </a:cubicBezTo>
                    <a:cubicBezTo>
                      <a:pt x="3690" y="5970"/>
                      <a:pt x="3485" y="5879"/>
                      <a:pt x="3270" y="5879"/>
                    </a:cubicBezTo>
                    <a:cubicBezTo>
                      <a:pt x="3095" y="5879"/>
                      <a:pt x="2914" y="5939"/>
                      <a:pt x="2730" y="6057"/>
                    </a:cubicBezTo>
                    <a:cubicBezTo>
                      <a:pt x="2639" y="6116"/>
                      <a:pt x="2553" y="6185"/>
                      <a:pt x="2460" y="6239"/>
                    </a:cubicBezTo>
                    <a:cubicBezTo>
                      <a:pt x="2301" y="6330"/>
                      <a:pt x="2208" y="6467"/>
                      <a:pt x="2172" y="6641"/>
                    </a:cubicBezTo>
                    <a:cubicBezTo>
                      <a:pt x="2148" y="6761"/>
                      <a:pt x="2128" y="6882"/>
                      <a:pt x="2124" y="7004"/>
                    </a:cubicBezTo>
                    <a:cubicBezTo>
                      <a:pt x="2119" y="7166"/>
                      <a:pt x="2133" y="7329"/>
                      <a:pt x="2136" y="7493"/>
                    </a:cubicBezTo>
                    <a:cubicBezTo>
                      <a:pt x="2137" y="7558"/>
                      <a:pt x="2130" y="7622"/>
                      <a:pt x="2128" y="7679"/>
                    </a:cubicBezTo>
                    <a:cubicBezTo>
                      <a:pt x="1926" y="7655"/>
                      <a:pt x="1747" y="7627"/>
                      <a:pt x="1567" y="7612"/>
                    </a:cubicBezTo>
                    <a:cubicBezTo>
                      <a:pt x="1534" y="7609"/>
                      <a:pt x="1501" y="7607"/>
                      <a:pt x="1468" y="7607"/>
                    </a:cubicBezTo>
                    <a:cubicBezTo>
                      <a:pt x="915" y="7607"/>
                      <a:pt x="334" y="8009"/>
                      <a:pt x="139" y="8527"/>
                    </a:cubicBezTo>
                    <a:cubicBezTo>
                      <a:pt x="1" y="8888"/>
                      <a:pt x="1" y="9256"/>
                      <a:pt x="40" y="9631"/>
                    </a:cubicBezTo>
                    <a:cubicBezTo>
                      <a:pt x="133" y="10524"/>
                      <a:pt x="224" y="11417"/>
                      <a:pt x="317" y="12309"/>
                    </a:cubicBezTo>
                    <a:cubicBezTo>
                      <a:pt x="355" y="12668"/>
                      <a:pt x="394" y="13027"/>
                      <a:pt x="535" y="13364"/>
                    </a:cubicBezTo>
                    <a:cubicBezTo>
                      <a:pt x="700" y="13751"/>
                      <a:pt x="859" y="14141"/>
                      <a:pt x="1038" y="14524"/>
                    </a:cubicBezTo>
                    <a:cubicBezTo>
                      <a:pt x="1167" y="14799"/>
                      <a:pt x="1261" y="15096"/>
                      <a:pt x="1495" y="15312"/>
                    </a:cubicBezTo>
                    <a:cubicBezTo>
                      <a:pt x="1531" y="15345"/>
                      <a:pt x="1537" y="15423"/>
                      <a:pt x="1539" y="15480"/>
                    </a:cubicBezTo>
                    <a:cubicBezTo>
                      <a:pt x="1551" y="15772"/>
                      <a:pt x="1552" y="16065"/>
                      <a:pt x="1567" y="16356"/>
                    </a:cubicBezTo>
                    <a:cubicBezTo>
                      <a:pt x="1608" y="17157"/>
                      <a:pt x="1653" y="17958"/>
                      <a:pt x="1698" y="18760"/>
                    </a:cubicBezTo>
                    <a:cubicBezTo>
                      <a:pt x="1737" y="19493"/>
                      <a:pt x="1779" y="20226"/>
                      <a:pt x="1815" y="20959"/>
                    </a:cubicBezTo>
                    <a:cubicBezTo>
                      <a:pt x="1819" y="21034"/>
                      <a:pt x="1842" y="21091"/>
                      <a:pt x="1905" y="21129"/>
                    </a:cubicBezTo>
                    <a:cubicBezTo>
                      <a:pt x="2191" y="21310"/>
                      <a:pt x="2473" y="21510"/>
                      <a:pt x="2819" y="21567"/>
                    </a:cubicBezTo>
                    <a:cubicBezTo>
                      <a:pt x="3120" y="21617"/>
                      <a:pt x="3422" y="21674"/>
                      <a:pt x="3725" y="21690"/>
                    </a:cubicBezTo>
                    <a:cubicBezTo>
                      <a:pt x="3956" y="21704"/>
                      <a:pt x="4186" y="21712"/>
                      <a:pt x="4416" y="21712"/>
                    </a:cubicBezTo>
                    <a:cubicBezTo>
                      <a:pt x="5076" y="21712"/>
                      <a:pt x="5731" y="21645"/>
                      <a:pt x="6373" y="21451"/>
                    </a:cubicBezTo>
                    <a:cubicBezTo>
                      <a:pt x="6763" y="21334"/>
                      <a:pt x="7156" y="21229"/>
                      <a:pt x="7495" y="20985"/>
                    </a:cubicBezTo>
                    <a:cubicBezTo>
                      <a:pt x="7663" y="20863"/>
                      <a:pt x="7782" y="20734"/>
                      <a:pt x="7747" y="20514"/>
                    </a:cubicBezTo>
                    <a:cubicBezTo>
                      <a:pt x="7738" y="20460"/>
                      <a:pt x="7738" y="20404"/>
                      <a:pt x="7737" y="20350"/>
                    </a:cubicBezTo>
                    <a:cubicBezTo>
                      <a:pt x="7713" y="19807"/>
                      <a:pt x="7681" y="19264"/>
                      <a:pt x="7668" y="18721"/>
                    </a:cubicBezTo>
                    <a:cubicBezTo>
                      <a:pt x="7645" y="17796"/>
                      <a:pt x="7633" y="16872"/>
                      <a:pt x="7618" y="15946"/>
                    </a:cubicBezTo>
                    <a:cubicBezTo>
                      <a:pt x="7618" y="15921"/>
                      <a:pt x="7627" y="15895"/>
                      <a:pt x="7633" y="15868"/>
                    </a:cubicBezTo>
                    <a:cubicBezTo>
                      <a:pt x="7851" y="15774"/>
                      <a:pt x="8058" y="15672"/>
                      <a:pt x="8138" y="15426"/>
                    </a:cubicBezTo>
                    <a:cubicBezTo>
                      <a:pt x="8144" y="15408"/>
                      <a:pt x="8163" y="15394"/>
                      <a:pt x="8174" y="15376"/>
                    </a:cubicBezTo>
                    <a:cubicBezTo>
                      <a:pt x="8411" y="14925"/>
                      <a:pt x="8693" y="14493"/>
                      <a:pt x="8873" y="14018"/>
                    </a:cubicBezTo>
                    <a:cubicBezTo>
                      <a:pt x="9083" y="13462"/>
                      <a:pt x="9207" y="12872"/>
                      <a:pt x="9359" y="12294"/>
                    </a:cubicBezTo>
                    <a:cubicBezTo>
                      <a:pt x="9408" y="12105"/>
                      <a:pt x="9377" y="11916"/>
                      <a:pt x="9272" y="11744"/>
                    </a:cubicBezTo>
                    <a:cubicBezTo>
                      <a:pt x="9206" y="11633"/>
                      <a:pt x="9134" y="11523"/>
                      <a:pt x="9081" y="11408"/>
                    </a:cubicBezTo>
                    <a:cubicBezTo>
                      <a:pt x="9023" y="11279"/>
                      <a:pt x="8964" y="11145"/>
                      <a:pt x="8942" y="11007"/>
                    </a:cubicBezTo>
                    <a:cubicBezTo>
                      <a:pt x="8906" y="10765"/>
                      <a:pt x="8888" y="10519"/>
                      <a:pt x="8877" y="10276"/>
                    </a:cubicBezTo>
                    <a:cubicBezTo>
                      <a:pt x="8847" y="9591"/>
                      <a:pt x="8831" y="8903"/>
                      <a:pt x="8799" y="8218"/>
                    </a:cubicBezTo>
                    <a:cubicBezTo>
                      <a:pt x="8769" y="7558"/>
                      <a:pt x="8732" y="6899"/>
                      <a:pt x="8684" y="6242"/>
                    </a:cubicBezTo>
                    <a:cubicBezTo>
                      <a:pt x="8670" y="6062"/>
                      <a:pt x="8618" y="5883"/>
                      <a:pt x="8565" y="5708"/>
                    </a:cubicBezTo>
                    <a:cubicBezTo>
                      <a:pt x="8463" y="5370"/>
                      <a:pt x="8343" y="5037"/>
                      <a:pt x="8240" y="4699"/>
                    </a:cubicBezTo>
                    <a:cubicBezTo>
                      <a:pt x="8139" y="4375"/>
                      <a:pt x="8055" y="4047"/>
                      <a:pt x="7955" y="3721"/>
                    </a:cubicBezTo>
                    <a:cubicBezTo>
                      <a:pt x="7869" y="3443"/>
                      <a:pt x="7765" y="3169"/>
                      <a:pt x="7678" y="2890"/>
                    </a:cubicBezTo>
                    <a:cubicBezTo>
                      <a:pt x="7648" y="2788"/>
                      <a:pt x="7624" y="2678"/>
                      <a:pt x="7629" y="2572"/>
                    </a:cubicBezTo>
                    <a:cubicBezTo>
                      <a:pt x="7644" y="2151"/>
                      <a:pt x="7680" y="1731"/>
                      <a:pt x="7692" y="1311"/>
                    </a:cubicBezTo>
                    <a:cubicBezTo>
                      <a:pt x="7705" y="870"/>
                      <a:pt x="7521" y="507"/>
                      <a:pt x="7209" y="204"/>
                    </a:cubicBezTo>
                    <a:cubicBezTo>
                      <a:pt x="7068" y="67"/>
                      <a:pt x="6912" y="1"/>
                      <a:pt x="67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25;p43">
                <a:extLst>
                  <a:ext uri="{FF2B5EF4-FFF2-40B4-BE49-F238E27FC236}">
                    <a16:creationId xmlns:a16="http://schemas.microsoft.com/office/drawing/2014/main" id="{F0D8E538-D5E2-DD8E-E55E-CD28FF00B809}"/>
                  </a:ext>
                </a:extLst>
              </p:cNvPr>
              <p:cNvGrpSpPr/>
              <p:nvPr/>
            </p:nvGrpSpPr>
            <p:grpSpPr>
              <a:xfrm>
                <a:off x="4068787" y="2781759"/>
                <a:ext cx="583225" cy="1345981"/>
                <a:chOff x="4886525" y="1305450"/>
                <a:chExt cx="235200" cy="542800"/>
              </a:xfrm>
            </p:grpSpPr>
            <p:sp>
              <p:nvSpPr>
                <p:cNvPr id="21" name="Google Shape;526;p43">
                  <a:extLst>
                    <a:ext uri="{FF2B5EF4-FFF2-40B4-BE49-F238E27FC236}">
                      <a16:creationId xmlns:a16="http://schemas.microsoft.com/office/drawing/2014/main" id="{9556CA56-D88D-7248-47BF-D350F4A1CB15}"/>
                    </a:ext>
                  </a:extLst>
                </p:cNvPr>
                <p:cNvSpPr/>
                <p:nvPr/>
              </p:nvSpPr>
              <p:spPr>
                <a:xfrm>
                  <a:off x="4942075" y="1455475"/>
                  <a:ext cx="86250" cy="143275"/>
                </a:xfrm>
                <a:custGeom>
                  <a:avLst/>
                  <a:gdLst/>
                  <a:ahLst/>
                  <a:cxnLst/>
                  <a:rect l="l" t="t" r="r" b="b"/>
                  <a:pathLst>
                    <a:path w="3450" h="5731" extrusionOk="0">
                      <a:moveTo>
                        <a:pt x="1019" y="0"/>
                      </a:moveTo>
                      <a:cubicBezTo>
                        <a:pt x="897" y="0"/>
                        <a:pt x="774" y="30"/>
                        <a:pt x="665" y="91"/>
                      </a:cubicBezTo>
                      <a:cubicBezTo>
                        <a:pt x="558" y="151"/>
                        <a:pt x="462" y="229"/>
                        <a:pt x="354" y="288"/>
                      </a:cubicBezTo>
                      <a:cubicBezTo>
                        <a:pt x="95" y="426"/>
                        <a:pt x="14" y="661"/>
                        <a:pt x="6" y="931"/>
                      </a:cubicBezTo>
                      <a:cubicBezTo>
                        <a:pt x="0" y="1135"/>
                        <a:pt x="3" y="1339"/>
                        <a:pt x="15" y="1544"/>
                      </a:cubicBezTo>
                      <a:cubicBezTo>
                        <a:pt x="21" y="1643"/>
                        <a:pt x="26" y="1763"/>
                        <a:pt x="81" y="1836"/>
                      </a:cubicBezTo>
                      <a:cubicBezTo>
                        <a:pt x="198" y="1988"/>
                        <a:pt x="348" y="2115"/>
                        <a:pt x="485" y="2255"/>
                      </a:cubicBezTo>
                      <a:cubicBezTo>
                        <a:pt x="501" y="2192"/>
                        <a:pt x="492" y="2147"/>
                        <a:pt x="482" y="2102"/>
                      </a:cubicBezTo>
                      <a:cubicBezTo>
                        <a:pt x="425" y="1851"/>
                        <a:pt x="366" y="1601"/>
                        <a:pt x="311" y="1348"/>
                      </a:cubicBezTo>
                      <a:cubicBezTo>
                        <a:pt x="297" y="1287"/>
                        <a:pt x="276" y="1219"/>
                        <a:pt x="353" y="1158"/>
                      </a:cubicBezTo>
                      <a:cubicBezTo>
                        <a:pt x="371" y="1215"/>
                        <a:pt x="390" y="1258"/>
                        <a:pt x="395" y="1303"/>
                      </a:cubicBezTo>
                      <a:cubicBezTo>
                        <a:pt x="435" y="1643"/>
                        <a:pt x="555" y="1961"/>
                        <a:pt x="644" y="2289"/>
                      </a:cubicBezTo>
                      <a:cubicBezTo>
                        <a:pt x="719" y="2567"/>
                        <a:pt x="818" y="2832"/>
                        <a:pt x="967" y="3077"/>
                      </a:cubicBezTo>
                      <a:cubicBezTo>
                        <a:pt x="1277" y="3590"/>
                        <a:pt x="1528" y="4132"/>
                        <a:pt x="1784" y="4672"/>
                      </a:cubicBezTo>
                      <a:cubicBezTo>
                        <a:pt x="1984" y="5091"/>
                        <a:pt x="2306" y="5415"/>
                        <a:pt x="2722" y="5632"/>
                      </a:cubicBezTo>
                      <a:cubicBezTo>
                        <a:pt x="2819" y="5683"/>
                        <a:pt x="2922" y="5730"/>
                        <a:pt x="3034" y="5730"/>
                      </a:cubicBezTo>
                      <a:cubicBezTo>
                        <a:pt x="3066" y="5730"/>
                        <a:pt x="3098" y="5726"/>
                        <a:pt x="3132" y="5718"/>
                      </a:cubicBezTo>
                      <a:cubicBezTo>
                        <a:pt x="3234" y="5554"/>
                        <a:pt x="3333" y="5394"/>
                        <a:pt x="3450" y="5203"/>
                      </a:cubicBezTo>
                      <a:cubicBezTo>
                        <a:pt x="3381" y="5125"/>
                        <a:pt x="3318" y="5055"/>
                        <a:pt x="3256" y="4984"/>
                      </a:cubicBezTo>
                      <a:cubicBezTo>
                        <a:pt x="3091" y="4795"/>
                        <a:pt x="2913" y="4616"/>
                        <a:pt x="2763" y="4417"/>
                      </a:cubicBezTo>
                      <a:cubicBezTo>
                        <a:pt x="2423" y="3962"/>
                        <a:pt x="2141" y="3475"/>
                        <a:pt x="1912" y="2958"/>
                      </a:cubicBezTo>
                      <a:cubicBezTo>
                        <a:pt x="1564" y="2181"/>
                        <a:pt x="1510" y="1372"/>
                        <a:pt x="1687" y="546"/>
                      </a:cubicBezTo>
                      <a:cubicBezTo>
                        <a:pt x="1703" y="466"/>
                        <a:pt x="1702" y="403"/>
                        <a:pt x="1658" y="336"/>
                      </a:cubicBezTo>
                      <a:cubicBezTo>
                        <a:pt x="1519" y="122"/>
                        <a:pt x="1269" y="0"/>
                        <a:pt x="1019" y="0"/>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p43">
                  <a:extLst>
                    <a:ext uri="{FF2B5EF4-FFF2-40B4-BE49-F238E27FC236}">
                      <a16:creationId xmlns:a16="http://schemas.microsoft.com/office/drawing/2014/main" id="{26A09D10-FF5E-396E-4831-5CB7485C4285}"/>
                    </a:ext>
                  </a:extLst>
                </p:cNvPr>
                <p:cNvSpPr/>
                <p:nvPr/>
              </p:nvSpPr>
              <p:spPr>
                <a:xfrm>
                  <a:off x="4889700" y="1465750"/>
                  <a:ext cx="228725" cy="378500"/>
                </a:xfrm>
                <a:custGeom>
                  <a:avLst/>
                  <a:gdLst/>
                  <a:ahLst/>
                  <a:cxnLst/>
                  <a:rect l="l" t="t" r="r" b="b"/>
                  <a:pathLst>
                    <a:path w="9149" h="15140" extrusionOk="0">
                      <a:moveTo>
                        <a:pt x="5002" y="8938"/>
                      </a:moveTo>
                      <a:cubicBezTo>
                        <a:pt x="5017" y="8948"/>
                        <a:pt x="5030" y="8959"/>
                        <a:pt x="5044" y="8969"/>
                      </a:cubicBezTo>
                      <a:cubicBezTo>
                        <a:pt x="5002" y="9053"/>
                        <a:pt x="4958" y="9137"/>
                        <a:pt x="4903" y="9245"/>
                      </a:cubicBezTo>
                      <a:cubicBezTo>
                        <a:pt x="4999" y="9281"/>
                        <a:pt x="5090" y="9317"/>
                        <a:pt x="5183" y="9349"/>
                      </a:cubicBezTo>
                      <a:cubicBezTo>
                        <a:pt x="5254" y="9371"/>
                        <a:pt x="5332" y="9376"/>
                        <a:pt x="5398" y="9409"/>
                      </a:cubicBezTo>
                      <a:cubicBezTo>
                        <a:pt x="5676" y="9550"/>
                        <a:pt x="5963" y="9601"/>
                        <a:pt x="6255" y="9601"/>
                      </a:cubicBezTo>
                      <a:cubicBezTo>
                        <a:pt x="6426" y="9601"/>
                        <a:pt x="6597" y="9584"/>
                        <a:pt x="6771" y="9557"/>
                      </a:cubicBezTo>
                      <a:cubicBezTo>
                        <a:pt x="6796" y="9554"/>
                        <a:pt x="6814" y="9551"/>
                        <a:pt x="6830" y="9551"/>
                      </a:cubicBezTo>
                      <a:cubicBezTo>
                        <a:pt x="6869" y="9551"/>
                        <a:pt x="6889" y="9568"/>
                        <a:pt x="6958" y="9620"/>
                      </a:cubicBezTo>
                      <a:cubicBezTo>
                        <a:pt x="6919" y="9643"/>
                        <a:pt x="6891" y="9673"/>
                        <a:pt x="6858" y="9677"/>
                      </a:cubicBezTo>
                      <a:cubicBezTo>
                        <a:pt x="6615" y="9703"/>
                        <a:pt x="6372" y="9733"/>
                        <a:pt x="6128" y="9740"/>
                      </a:cubicBezTo>
                      <a:cubicBezTo>
                        <a:pt x="6119" y="9741"/>
                        <a:pt x="6109" y="9741"/>
                        <a:pt x="6099" y="9741"/>
                      </a:cubicBezTo>
                      <a:cubicBezTo>
                        <a:pt x="5897" y="9741"/>
                        <a:pt x="5704" y="9683"/>
                        <a:pt x="5515" y="9610"/>
                      </a:cubicBezTo>
                      <a:cubicBezTo>
                        <a:pt x="5318" y="9532"/>
                        <a:pt x="5117" y="9470"/>
                        <a:pt x="4921" y="9397"/>
                      </a:cubicBezTo>
                      <a:cubicBezTo>
                        <a:pt x="4887" y="9384"/>
                        <a:pt x="4855" y="9376"/>
                        <a:pt x="4826" y="9376"/>
                      </a:cubicBezTo>
                      <a:cubicBezTo>
                        <a:pt x="4786" y="9376"/>
                        <a:pt x="4750" y="9391"/>
                        <a:pt x="4718" y="9430"/>
                      </a:cubicBezTo>
                      <a:cubicBezTo>
                        <a:pt x="4485" y="9712"/>
                        <a:pt x="4157" y="9764"/>
                        <a:pt x="3824" y="9807"/>
                      </a:cubicBezTo>
                      <a:cubicBezTo>
                        <a:pt x="3723" y="9819"/>
                        <a:pt x="3620" y="9826"/>
                        <a:pt x="3521" y="9849"/>
                      </a:cubicBezTo>
                      <a:cubicBezTo>
                        <a:pt x="3438" y="9867"/>
                        <a:pt x="3356" y="9874"/>
                        <a:pt x="3274" y="9874"/>
                      </a:cubicBezTo>
                      <a:cubicBezTo>
                        <a:pt x="3079" y="9874"/>
                        <a:pt x="2887" y="9833"/>
                        <a:pt x="2694" y="9802"/>
                      </a:cubicBezTo>
                      <a:cubicBezTo>
                        <a:pt x="2613" y="9790"/>
                        <a:pt x="2541" y="9760"/>
                        <a:pt x="2500" y="9686"/>
                      </a:cubicBezTo>
                      <a:cubicBezTo>
                        <a:pt x="2506" y="9670"/>
                        <a:pt x="2512" y="9652"/>
                        <a:pt x="2517" y="9634"/>
                      </a:cubicBezTo>
                      <a:cubicBezTo>
                        <a:pt x="2589" y="9644"/>
                        <a:pt x="2662" y="9650"/>
                        <a:pt x="2731" y="9665"/>
                      </a:cubicBezTo>
                      <a:cubicBezTo>
                        <a:pt x="2936" y="9713"/>
                        <a:pt x="3138" y="9736"/>
                        <a:pt x="3339" y="9736"/>
                      </a:cubicBezTo>
                      <a:cubicBezTo>
                        <a:pt x="3641" y="9736"/>
                        <a:pt x="3941" y="9685"/>
                        <a:pt x="4239" y="9593"/>
                      </a:cubicBezTo>
                      <a:cubicBezTo>
                        <a:pt x="4386" y="9548"/>
                        <a:pt x="4511" y="9473"/>
                        <a:pt x="4611" y="9358"/>
                      </a:cubicBezTo>
                      <a:cubicBezTo>
                        <a:pt x="4705" y="9250"/>
                        <a:pt x="4795" y="9139"/>
                        <a:pt x="4888" y="9032"/>
                      </a:cubicBezTo>
                      <a:cubicBezTo>
                        <a:pt x="4921" y="8996"/>
                        <a:pt x="4964" y="8969"/>
                        <a:pt x="5002" y="8938"/>
                      </a:cubicBezTo>
                      <a:close/>
                      <a:moveTo>
                        <a:pt x="4211" y="1"/>
                      </a:moveTo>
                      <a:cubicBezTo>
                        <a:pt x="3981" y="1"/>
                        <a:pt x="3893" y="68"/>
                        <a:pt x="3861" y="303"/>
                      </a:cubicBezTo>
                      <a:cubicBezTo>
                        <a:pt x="3812" y="666"/>
                        <a:pt x="3776" y="1034"/>
                        <a:pt x="3824" y="1400"/>
                      </a:cubicBezTo>
                      <a:cubicBezTo>
                        <a:pt x="3869" y="1757"/>
                        <a:pt x="3918" y="2114"/>
                        <a:pt x="4097" y="2438"/>
                      </a:cubicBezTo>
                      <a:cubicBezTo>
                        <a:pt x="4286" y="2783"/>
                        <a:pt x="4458" y="3137"/>
                        <a:pt x="4652" y="3481"/>
                      </a:cubicBezTo>
                      <a:cubicBezTo>
                        <a:pt x="4999" y="4094"/>
                        <a:pt x="5461" y="4605"/>
                        <a:pt x="6055" y="4989"/>
                      </a:cubicBezTo>
                      <a:cubicBezTo>
                        <a:pt x="6158" y="5056"/>
                        <a:pt x="6257" y="5127"/>
                        <a:pt x="6357" y="5199"/>
                      </a:cubicBezTo>
                      <a:cubicBezTo>
                        <a:pt x="6387" y="5220"/>
                        <a:pt x="6408" y="5253"/>
                        <a:pt x="6432" y="5280"/>
                      </a:cubicBezTo>
                      <a:cubicBezTo>
                        <a:pt x="6202" y="5272"/>
                        <a:pt x="6061" y="5070"/>
                        <a:pt x="5831" y="5058"/>
                      </a:cubicBezTo>
                      <a:lnTo>
                        <a:pt x="5831" y="5058"/>
                      </a:lnTo>
                      <a:cubicBezTo>
                        <a:pt x="5920" y="5161"/>
                        <a:pt x="6005" y="5265"/>
                        <a:pt x="6092" y="5368"/>
                      </a:cubicBezTo>
                      <a:cubicBezTo>
                        <a:pt x="6080" y="5379"/>
                        <a:pt x="6067" y="5391"/>
                        <a:pt x="6055" y="5401"/>
                      </a:cubicBezTo>
                      <a:cubicBezTo>
                        <a:pt x="5908" y="5257"/>
                        <a:pt x="5762" y="5113"/>
                        <a:pt x="5611" y="4966"/>
                      </a:cubicBezTo>
                      <a:cubicBezTo>
                        <a:pt x="5446" y="5119"/>
                        <a:pt x="5341" y="5302"/>
                        <a:pt x="5290" y="5509"/>
                      </a:cubicBezTo>
                      <a:cubicBezTo>
                        <a:pt x="5188" y="5919"/>
                        <a:pt x="5120" y="6335"/>
                        <a:pt x="5225" y="6756"/>
                      </a:cubicBezTo>
                      <a:cubicBezTo>
                        <a:pt x="5234" y="6794"/>
                        <a:pt x="5219" y="6837"/>
                        <a:pt x="5215" y="6878"/>
                      </a:cubicBezTo>
                      <a:cubicBezTo>
                        <a:pt x="5198" y="6878"/>
                        <a:pt x="5183" y="6876"/>
                        <a:pt x="5167" y="6876"/>
                      </a:cubicBezTo>
                      <a:cubicBezTo>
                        <a:pt x="5006" y="6419"/>
                        <a:pt x="5078" y="5952"/>
                        <a:pt x="5159" y="5472"/>
                      </a:cubicBezTo>
                      <a:cubicBezTo>
                        <a:pt x="4732" y="5352"/>
                        <a:pt x="4383" y="5115"/>
                        <a:pt x="4074" y="4806"/>
                      </a:cubicBezTo>
                      <a:lnTo>
                        <a:pt x="4074" y="4806"/>
                      </a:lnTo>
                      <a:cubicBezTo>
                        <a:pt x="4077" y="4831"/>
                        <a:pt x="4080" y="4858"/>
                        <a:pt x="4083" y="4884"/>
                      </a:cubicBezTo>
                      <a:cubicBezTo>
                        <a:pt x="4139" y="5190"/>
                        <a:pt x="4191" y="5499"/>
                        <a:pt x="4251" y="5805"/>
                      </a:cubicBezTo>
                      <a:cubicBezTo>
                        <a:pt x="4284" y="5980"/>
                        <a:pt x="4251" y="6129"/>
                        <a:pt x="4103" y="6240"/>
                      </a:cubicBezTo>
                      <a:cubicBezTo>
                        <a:pt x="3989" y="6324"/>
                        <a:pt x="3878" y="6417"/>
                        <a:pt x="3753" y="6485"/>
                      </a:cubicBezTo>
                      <a:cubicBezTo>
                        <a:pt x="3682" y="6523"/>
                        <a:pt x="3589" y="6541"/>
                        <a:pt x="3490" y="6541"/>
                      </a:cubicBezTo>
                      <a:cubicBezTo>
                        <a:pt x="3293" y="6541"/>
                        <a:pt x="3075" y="6472"/>
                        <a:pt x="2969" y="6365"/>
                      </a:cubicBezTo>
                      <a:cubicBezTo>
                        <a:pt x="2880" y="6271"/>
                        <a:pt x="2781" y="6189"/>
                        <a:pt x="2692" y="6096"/>
                      </a:cubicBezTo>
                      <a:cubicBezTo>
                        <a:pt x="2481" y="5875"/>
                        <a:pt x="2265" y="5661"/>
                        <a:pt x="2067" y="5428"/>
                      </a:cubicBezTo>
                      <a:cubicBezTo>
                        <a:pt x="1803" y="5119"/>
                        <a:pt x="1647" y="4747"/>
                        <a:pt x="1500" y="4373"/>
                      </a:cubicBezTo>
                      <a:cubicBezTo>
                        <a:pt x="1453" y="4255"/>
                        <a:pt x="1381" y="4169"/>
                        <a:pt x="1279" y="4091"/>
                      </a:cubicBezTo>
                      <a:cubicBezTo>
                        <a:pt x="1144" y="3989"/>
                        <a:pt x="1030" y="3860"/>
                        <a:pt x="913" y="3739"/>
                      </a:cubicBezTo>
                      <a:cubicBezTo>
                        <a:pt x="890" y="3716"/>
                        <a:pt x="893" y="3673"/>
                        <a:pt x="872" y="3590"/>
                      </a:cubicBezTo>
                      <a:lnTo>
                        <a:pt x="872" y="3590"/>
                      </a:lnTo>
                      <a:cubicBezTo>
                        <a:pt x="1016" y="3718"/>
                        <a:pt x="1123" y="3811"/>
                        <a:pt x="1230" y="3904"/>
                      </a:cubicBezTo>
                      <a:cubicBezTo>
                        <a:pt x="1242" y="3895"/>
                        <a:pt x="1255" y="3884"/>
                        <a:pt x="1267" y="3875"/>
                      </a:cubicBezTo>
                      <a:cubicBezTo>
                        <a:pt x="1228" y="3769"/>
                        <a:pt x="1191" y="3662"/>
                        <a:pt x="1151" y="3557"/>
                      </a:cubicBezTo>
                      <a:cubicBezTo>
                        <a:pt x="1114" y="3455"/>
                        <a:pt x="1075" y="3353"/>
                        <a:pt x="1037" y="3251"/>
                      </a:cubicBezTo>
                      <a:cubicBezTo>
                        <a:pt x="1000" y="3152"/>
                        <a:pt x="935" y="3058"/>
                        <a:pt x="982" y="2941"/>
                      </a:cubicBezTo>
                      <a:lnTo>
                        <a:pt x="982" y="2941"/>
                      </a:lnTo>
                      <a:cubicBezTo>
                        <a:pt x="1030" y="2995"/>
                        <a:pt x="1058" y="3053"/>
                        <a:pt x="1085" y="3115"/>
                      </a:cubicBezTo>
                      <a:cubicBezTo>
                        <a:pt x="1281" y="3578"/>
                        <a:pt x="1483" y="4037"/>
                        <a:pt x="1668" y="4505"/>
                      </a:cubicBezTo>
                      <a:cubicBezTo>
                        <a:pt x="1965" y="5269"/>
                        <a:pt x="2488" y="5841"/>
                        <a:pt x="3147" y="6306"/>
                      </a:cubicBezTo>
                      <a:cubicBezTo>
                        <a:pt x="3252" y="6381"/>
                        <a:pt x="3365" y="6423"/>
                        <a:pt x="3488" y="6423"/>
                      </a:cubicBezTo>
                      <a:cubicBezTo>
                        <a:pt x="3508" y="6423"/>
                        <a:pt x="3529" y="6422"/>
                        <a:pt x="3549" y="6420"/>
                      </a:cubicBezTo>
                      <a:cubicBezTo>
                        <a:pt x="3798" y="6393"/>
                        <a:pt x="3963" y="6231"/>
                        <a:pt x="4110" y="6049"/>
                      </a:cubicBezTo>
                      <a:cubicBezTo>
                        <a:pt x="4140" y="6013"/>
                        <a:pt x="4140" y="5944"/>
                        <a:pt x="4136" y="5893"/>
                      </a:cubicBezTo>
                      <a:cubicBezTo>
                        <a:pt x="4064" y="5271"/>
                        <a:pt x="3933" y="4663"/>
                        <a:pt x="3677" y="4084"/>
                      </a:cubicBezTo>
                      <a:cubicBezTo>
                        <a:pt x="3381" y="3416"/>
                        <a:pt x="3006" y="2795"/>
                        <a:pt x="2641" y="2165"/>
                      </a:cubicBezTo>
                      <a:cubicBezTo>
                        <a:pt x="2511" y="1937"/>
                        <a:pt x="2346" y="1743"/>
                        <a:pt x="2143" y="1578"/>
                      </a:cubicBezTo>
                      <a:cubicBezTo>
                        <a:pt x="1917" y="1392"/>
                        <a:pt x="1655" y="1301"/>
                        <a:pt x="1389" y="1301"/>
                      </a:cubicBezTo>
                      <a:cubicBezTo>
                        <a:pt x="1288" y="1301"/>
                        <a:pt x="1187" y="1314"/>
                        <a:pt x="1087" y="1340"/>
                      </a:cubicBezTo>
                      <a:cubicBezTo>
                        <a:pt x="616" y="1463"/>
                        <a:pt x="260" y="1776"/>
                        <a:pt x="100" y="2261"/>
                      </a:cubicBezTo>
                      <a:cubicBezTo>
                        <a:pt x="1" y="2558"/>
                        <a:pt x="5" y="2866"/>
                        <a:pt x="34" y="3170"/>
                      </a:cubicBezTo>
                      <a:cubicBezTo>
                        <a:pt x="121" y="4075"/>
                        <a:pt x="218" y="4981"/>
                        <a:pt x="311" y="5884"/>
                      </a:cubicBezTo>
                      <a:cubicBezTo>
                        <a:pt x="358" y="6335"/>
                        <a:pt x="449" y="6770"/>
                        <a:pt x="640" y="7182"/>
                      </a:cubicBezTo>
                      <a:cubicBezTo>
                        <a:pt x="790" y="7503"/>
                        <a:pt x="938" y="7824"/>
                        <a:pt x="1069" y="8152"/>
                      </a:cubicBezTo>
                      <a:cubicBezTo>
                        <a:pt x="1198" y="8474"/>
                        <a:pt x="1389" y="8750"/>
                        <a:pt x="1639" y="8986"/>
                      </a:cubicBezTo>
                      <a:cubicBezTo>
                        <a:pt x="1783" y="9122"/>
                        <a:pt x="1933" y="9250"/>
                        <a:pt x="2079" y="9383"/>
                      </a:cubicBezTo>
                      <a:cubicBezTo>
                        <a:pt x="2128" y="9428"/>
                        <a:pt x="2205" y="9464"/>
                        <a:pt x="2163" y="9562"/>
                      </a:cubicBezTo>
                      <a:cubicBezTo>
                        <a:pt x="1930" y="9475"/>
                        <a:pt x="1789" y="9251"/>
                        <a:pt x="1567" y="9179"/>
                      </a:cubicBezTo>
                      <a:lnTo>
                        <a:pt x="1567" y="9179"/>
                      </a:lnTo>
                      <a:cubicBezTo>
                        <a:pt x="1567" y="9395"/>
                        <a:pt x="1561" y="9599"/>
                        <a:pt x="1569" y="9802"/>
                      </a:cubicBezTo>
                      <a:cubicBezTo>
                        <a:pt x="1588" y="10263"/>
                        <a:pt x="1612" y="10725"/>
                        <a:pt x="1638" y="11187"/>
                      </a:cubicBezTo>
                      <a:cubicBezTo>
                        <a:pt x="1681" y="11975"/>
                        <a:pt x="1728" y="12762"/>
                        <a:pt x="1776" y="13550"/>
                      </a:cubicBezTo>
                      <a:cubicBezTo>
                        <a:pt x="1794" y="13861"/>
                        <a:pt x="1812" y="14173"/>
                        <a:pt x="1837" y="14485"/>
                      </a:cubicBezTo>
                      <a:cubicBezTo>
                        <a:pt x="1840" y="14533"/>
                        <a:pt x="1867" y="14596"/>
                        <a:pt x="1903" y="14618"/>
                      </a:cubicBezTo>
                      <a:cubicBezTo>
                        <a:pt x="2158" y="14773"/>
                        <a:pt x="2409" y="14945"/>
                        <a:pt x="2712" y="14996"/>
                      </a:cubicBezTo>
                      <a:cubicBezTo>
                        <a:pt x="2960" y="15037"/>
                        <a:pt x="3207" y="15090"/>
                        <a:pt x="3456" y="15102"/>
                      </a:cubicBezTo>
                      <a:cubicBezTo>
                        <a:pt x="3782" y="15119"/>
                        <a:pt x="4111" y="15139"/>
                        <a:pt x="4438" y="15139"/>
                      </a:cubicBezTo>
                      <a:cubicBezTo>
                        <a:pt x="4573" y="15139"/>
                        <a:pt x="4707" y="15136"/>
                        <a:pt x="4841" y="15127"/>
                      </a:cubicBezTo>
                      <a:cubicBezTo>
                        <a:pt x="5495" y="15087"/>
                        <a:pt x="6133" y="14939"/>
                        <a:pt x="6745" y="14704"/>
                      </a:cubicBezTo>
                      <a:cubicBezTo>
                        <a:pt x="6952" y="14623"/>
                        <a:pt x="7143" y="14498"/>
                        <a:pt x="7336" y="14387"/>
                      </a:cubicBezTo>
                      <a:cubicBezTo>
                        <a:pt x="7438" y="14329"/>
                        <a:pt x="7473" y="14233"/>
                        <a:pt x="7468" y="14110"/>
                      </a:cubicBezTo>
                      <a:cubicBezTo>
                        <a:pt x="7423" y="13112"/>
                        <a:pt x="7375" y="12113"/>
                        <a:pt x="7393" y="11113"/>
                      </a:cubicBezTo>
                      <a:cubicBezTo>
                        <a:pt x="7395" y="11038"/>
                        <a:pt x="7387" y="10963"/>
                        <a:pt x="7386" y="10888"/>
                      </a:cubicBezTo>
                      <a:cubicBezTo>
                        <a:pt x="7375" y="10420"/>
                        <a:pt x="7368" y="9951"/>
                        <a:pt x="7357" y="9481"/>
                      </a:cubicBezTo>
                      <a:cubicBezTo>
                        <a:pt x="7356" y="9406"/>
                        <a:pt x="7377" y="9356"/>
                        <a:pt x="7453" y="9323"/>
                      </a:cubicBezTo>
                      <a:cubicBezTo>
                        <a:pt x="7716" y="9212"/>
                        <a:pt x="7894" y="9005"/>
                        <a:pt x="8028" y="8765"/>
                      </a:cubicBezTo>
                      <a:cubicBezTo>
                        <a:pt x="8399" y="8099"/>
                        <a:pt x="8753" y="7425"/>
                        <a:pt x="8913" y="6671"/>
                      </a:cubicBezTo>
                      <a:cubicBezTo>
                        <a:pt x="8964" y="6431"/>
                        <a:pt x="9021" y="6192"/>
                        <a:pt x="9089" y="5958"/>
                      </a:cubicBezTo>
                      <a:cubicBezTo>
                        <a:pt x="9149" y="5755"/>
                        <a:pt x="9120" y="5574"/>
                        <a:pt x="9021" y="5389"/>
                      </a:cubicBezTo>
                      <a:cubicBezTo>
                        <a:pt x="8706" y="4810"/>
                        <a:pt x="8318" y="4286"/>
                        <a:pt x="7819" y="3857"/>
                      </a:cubicBezTo>
                      <a:cubicBezTo>
                        <a:pt x="7000" y="3149"/>
                        <a:pt x="6283" y="2354"/>
                        <a:pt x="5693" y="1448"/>
                      </a:cubicBezTo>
                      <a:cubicBezTo>
                        <a:pt x="5416" y="1024"/>
                        <a:pt x="5084" y="648"/>
                        <a:pt x="4766" y="259"/>
                      </a:cubicBezTo>
                      <a:cubicBezTo>
                        <a:pt x="4631" y="93"/>
                        <a:pt x="4454" y="4"/>
                        <a:pt x="4235" y="1"/>
                      </a:cubicBezTo>
                      <a:cubicBezTo>
                        <a:pt x="4227" y="1"/>
                        <a:pt x="4219" y="1"/>
                        <a:pt x="4211"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28;p43">
                  <a:extLst>
                    <a:ext uri="{FF2B5EF4-FFF2-40B4-BE49-F238E27FC236}">
                      <a16:creationId xmlns:a16="http://schemas.microsoft.com/office/drawing/2014/main" id="{3D7DCFB4-7CCF-DB03-A5AC-0590C4E3AF89}"/>
                    </a:ext>
                  </a:extLst>
                </p:cNvPr>
                <p:cNvSpPr/>
                <p:nvPr/>
              </p:nvSpPr>
              <p:spPr>
                <a:xfrm>
                  <a:off x="5010725" y="1392950"/>
                  <a:ext cx="34675" cy="121300"/>
                </a:xfrm>
                <a:custGeom>
                  <a:avLst/>
                  <a:gdLst/>
                  <a:ahLst/>
                  <a:cxnLst/>
                  <a:rect l="l" t="t" r="r" b="b"/>
                  <a:pathLst>
                    <a:path w="1387" h="4852" extrusionOk="0">
                      <a:moveTo>
                        <a:pt x="374" y="1"/>
                      </a:moveTo>
                      <a:cubicBezTo>
                        <a:pt x="356" y="113"/>
                        <a:pt x="339" y="193"/>
                        <a:pt x="330" y="272"/>
                      </a:cubicBezTo>
                      <a:cubicBezTo>
                        <a:pt x="234" y="1095"/>
                        <a:pt x="141" y="1917"/>
                        <a:pt x="45" y="2739"/>
                      </a:cubicBezTo>
                      <a:cubicBezTo>
                        <a:pt x="3" y="3086"/>
                        <a:pt x="0" y="3086"/>
                        <a:pt x="233" y="3354"/>
                      </a:cubicBezTo>
                      <a:cubicBezTo>
                        <a:pt x="249" y="3374"/>
                        <a:pt x="267" y="3396"/>
                        <a:pt x="284" y="3417"/>
                      </a:cubicBezTo>
                      <a:cubicBezTo>
                        <a:pt x="593" y="3837"/>
                        <a:pt x="903" y="4259"/>
                        <a:pt x="1212" y="4681"/>
                      </a:cubicBezTo>
                      <a:cubicBezTo>
                        <a:pt x="1254" y="4738"/>
                        <a:pt x="1298" y="4795"/>
                        <a:pt x="1341" y="4852"/>
                      </a:cubicBezTo>
                      <a:cubicBezTo>
                        <a:pt x="1356" y="4846"/>
                        <a:pt x="1371" y="4841"/>
                        <a:pt x="1386" y="4835"/>
                      </a:cubicBezTo>
                      <a:cubicBezTo>
                        <a:pt x="1380" y="4759"/>
                        <a:pt x="1376" y="4681"/>
                        <a:pt x="1367" y="4603"/>
                      </a:cubicBezTo>
                      <a:cubicBezTo>
                        <a:pt x="1289" y="3977"/>
                        <a:pt x="1211" y="3353"/>
                        <a:pt x="1134" y="2727"/>
                      </a:cubicBezTo>
                      <a:cubicBezTo>
                        <a:pt x="1025" y="1831"/>
                        <a:pt x="762" y="976"/>
                        <a:pt x="461" y="131"/>
                      </a:cubicBezTo>
                      <a:cubicBezTo>
                        <a:pt x="447" y="92"/>
                        <a:pt x="414" y="61"/>
                        <a:pt x="37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9;p43">
                  <a:extLst>
                    <a:ext uri="{FF2B5EF4-FFF2-40B4-BE49-F238E27FC236}">
                      <a16:creationId xmlns:a16="http://schemas.microsoft.com/office/drawing/2014/main" id="{5FED3FF2-275D-69DB-B862-94445D718390}"/>
                    </a:ext>
                  </a:extLst>
                </p:cNvPr>
                <p:cNvSpPr/>
                <p:nvPr/>
              </p:nvSpPr>
              <p:spPr>
                <a:xfrm>
                  <a:off x="5012700" y="1316200"/>
                  <a:ext cx="93800" cy="264575"/>
                </a:xfrm>
                <a:custGeom>
                  <a:avLst/>
                  <a:gdLst/>
                  <a:ahLst/>
                  <a:cxnLst/>
                  <a:rect l="l" t="t" r="r" b="b"/>
                  <a:pathLst>
                    <a:path w="3752" h="10583" extrusionOk="0">
                      <a:moveTo>
                        <a:pt x="789" y="1"/>
                      </a:moveTo>
                      <a:cubicBezTo>
                        <a:pt x="689" y="1"/>
                        <a:pt x="589" y="37"/>
                        <a:pt x="479" y="115"/>
                      </a:cubicBezTo>
                      <a:cubicBezTo>
                        <a:pt x="313" y="232"/>
                        <a:pt x="182" y="384"/>
                        <a:pt x="130" y="580"/>
                      </a:cubicBezTo>
                      <a:cubicBezTo>
                        <a:pt x="82" y="762"/>
                        <a:pt x="46" y="952"/>
                        <a:pt x="34" y="1140"/>
                      </a:cubicBezTo>
                      <a:cubicBezTo>
                        <a:pt x="1" y="1677"/>
                        <a:pt x="115" y="2192"/>
                        <a:pt x="308" y="2693"/>
                      </a:cubicBezTo>
                      <a:cubicBezTo>
                        <a:pt x="452" y="3066"/>
                        <a:pt x="580" y="3446"/>
                        <a:pt x="707" y="3826"/>
                      </a:cubicBezTo>
                      <a:lnTo>
                        <a:pt x="709" y="3826"/>
                      </a:lnTo>
                      <a:cubicBezTo>
                        <a:pt x="946" y="4529"/>
                        <a:pt x="1114" y="5246"/>
                        <a:pt x="1190" y="5988"/>
                      </a:cubicBezTo>
                      <a:cubicBezTo>
                        <a:pt x="1261" y="6655"/>
                        <a:pt x="1351" y="7322"/>
                        <a:pt x="1435" y="7989"/>
                      </a:cubicBezTo>
                      <a:cubicBezTo>
                        <a:pt x="1450" y="8103"/>
                        <a:pt x="1470" y="8216"/>
                        <a:pt x="1557" y="8307"/>
                      </a:cubicBezTo>
                      <a:cubicBezTo>
                        <a:pt x="1866" y="8631"/>
                        <a:pt x="2163" y="8968"/>
                        <a:pt x="2481" y="9283"/>
                      </a:cubicBezTo>
                      <a:cubicBezTo>
                        <a:pt x="2883" y="9677"/>
                        <a:pt x="3341" y="10016"/>
                        <a:pt x="3654" y="10498"/>
                      </a:cubicBezTo>
                      <a:cubicBezTo>
                        <a:pt x="3669" y="10522"/>
                        <a:pt x="3699" y="10539"/>
                        <a:pt x="3749" y="10582"/>
                      </a:cubicBezTo>
                      <a:cubicBezTo>
                        <a:pt x="3749" y="10496"/>
                        <a:pt x="3752" y="10447"/>
                        <a:pt x="3749" y="10396"/>
                      </a:cubicBezTo>
                      <a:cubicBezTo>
                        <a:pt x="3726" y="10078"/>
                        <a:pt x="3695" y="9760"/>
                        <a:pt x="3680" y="9440"/>
                      </a:cubicBezTo>
                      <a:cubicBezTo>
                        <a:pt x="3630" y="8348"/>
                        <a:pt x="3593" y="7254"/>
                        <a:pt x="3537" y="6162"/>
                      </a:cubicBezTo>
                      <a:cubicBezTo>
                        <a:pt x="3522" y="5859"/>
                        <a:pt x="3503" y="5554"/>
                        <a:pt x="3390" y="5260"/>
                      </a:cubicBezTo>
                      <a:cubicBezTo>
                        <a:pt x="3275" y="4957"/>
                        <a:pt x="3179" y="4645"/>
                        <a:pt x="3093" y="4330"/>
                      </a:cubicBezTo>
                      <a:cubicBezTo>
                        <a:pt x="2814" y="3291"/>
                        <a:pt x="2472" y="2276"/>
                        <a:pt x="2019" y="1299"/>
                      </a:cubicBezTo>
                      <a:cubicBezTo>
                        <a:pt x="1807" y="846"/>
                        <a:pt x="1567" y="418"/>
                        <a:pt x="1133" y="129"/>
                      </a:cubicBezTo>
                      <a:cubicBezTo>
                        <a:pt x="1009" y="45"/>
                        <a:pt x="899" y="1"/>
                        <a:pt x="78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0;p43">
                  <a:extLst>
                    <a:ext uri="{FF2B5EF4-FFF2-40B4-BE49-F238E27FC236}">
                      <a16:creationId xmlns:a16="http://schemas.microsoft.com/office/drawing/2014/main" id="{7FFBC562-8BFA-F356-6C27-D5ACED375AE3}"/>
                    </a:ext>
                  </a:extLst>
                </p:cNvPr>
                <p:cNvSpPr/>
                <p:nvPr/>
              </p:nvSpPr>
              <p:spPr>
                <a:xfrm>
                  <a:off x="5041100" y="1308875"/>
                  <a:ext cx="34975" cy="55825"/>
                </a:xfrm>
                <a:custGeom>
                  <a:avLst/>
                  <a:gdLst/>
                  <a:ahLst/>
                  <a:cxnLst/>
                  <a:rect l="l" t="t" r="r" b="b"/>
                  <a:pathLst>
                    <a:path w="1399" h="2233" extrusionOk="0">
                      <a:moveTo>
                        <a:pt x="524" y="1"/>
                      </a:moveTo>
                      <a:cubicBezTo>
                        <a:pt x="334" y="1"/>
                        <a:pt x="140" y="88"/>
                        <a:pt x="0" y="262"/>
                      </a:cubicBezTo>
                      <a:cubicBezTo>
                        <a:pt x="68" y="324"/>
                        <a:pt x="132" y="395"/>
                        <a:pt x="207" y="447"/>
                      </a:cubicBezTo>
                      <a:cubicBezTo>
                        <a:pt x="440" y="612"/>
                        <a:pt x="619" y="819"/>
                        <a:pt x="745" y="1074"/>
                      </a:cubicBezTo>
                      <a:cubicBezTo>
                        <a:pt x="904" y="1397"/>
                        <a:pt x="1061" y="1719"/>
                        <a:pt x="1219" y="2042"/>
                      </a:cubicBezTo>
                      <a:cubicBezTo>
                        <a:pt x="1250" y="2105"/>
                        <a:pt x="1282" y="2170"/>
                        <a:pt x="1313" y="2233"/>
                      </a:cubicBezTo>
                      <a:cubicBezTo>
                        <a:pt x="1327" y="2230"/>
                        <a:pt x="1340" y="2225"/>
                        <a:pt x="1354" y="2222"/>
                      </a:cubicBezTo>
                      <a:cubicBezTo>
                        <a:pt x="1364" y="2116"/>
                        <a:pt x="1382" y="2010"/>
                        <a:pt x="1384" y="1904"/>
                      </a:cubicBezTo>
                      <a:cubicBezTo>
                        <a:pt x="1388" y="1665"/>
                        <a:pt x="1381" y="1428"/>
                        <a:pt x="1387" y="1191"/>
                      </a:cubicBezTo>
                      <a:cubicBezTo>
                        <a:pt x="1399" y="776"/>
                        <a:pt x="1241" y="441"/>
                        <a:pt x="940" y="163"/>
                      </a:cubicBezTo>
                      <a:cubicBezTo>
                        <a:pt x="822" y="55"/>
                        <a:pt x="674" y="1"/>
                        <a:pt x="52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1;p43">
                  <a:extLst>
                    <a:ext uri="{FF2B5EF4-FFF2-40B4-BE49-F238E27FC236}">
                      <a16:creationId xmlns:a16="http://schemas.microsoft.com/office/drawing/2014/main" id="{546A913A-78E9-00C9-3393-F6244CF9A1D8}"/>
                    </a:ext>
                  </a:extLst>
                </p:cNvPr>
                <p:cNvSpPr/>
                <p:nvPr/>
              </p:nvSpPr>
              <p:spPr>
                <a:xfrm>
                  <a:off x="4886525" y="1305450"/>
                  <a:ext cx="235200" cy="542800"/>
                </a:xfrm>
                <a:custGeom>
                  <a:avLst/>
                  <a:gdLst/>
                  <a:ahLst/>
                  <a:cxnLst/>
                  <a:rect l="l" t="t" r="r" b="b"/>
                  <a:pathLst>
                    <a:path w="9408" h="21712" extrusionOk="0">
                      <a:moveTo>
                        <a:pt x="6707" y="138"/>
                      </a:moveTo>
                      <a:cubicBezTo>
                        <a:pt x="6857" y="138"/>
                        <a:pt x="7004" y="192"/>
                        <a:pt x="7121" y="300"/>
                      </a:cubicBezTo>
                      <a:cubicBezTo>
                        <a:pt x="7423" y="578"/>
                        <a:pt x="7582" y="913"/>
                        <a:pt x="7570" y="1328"/>
                      </a:cubicBezTo>
                      <a:cubicBezTo>
                        <a:pt x="7562" y="1565"/>
                        <a:pt x="7571" y="1802"/>
                        <a:pt x="7567" y="2041"/>
                      </a:cubicBezTo>
                      <a:cubicBezTo>
                        <a:pt x="7565" y="2146"/>
                        <a:pt x="7547" y="2253"/>
                        <a:pt x="7537" y="2359"/>
                      </a:cubicBezTo>
                      <a:cubicBezTo>
                        <a:pt x="7523" y="2362"/>
                        <a:pt x="7510" y="2367"/>
                        <a:pt x="7495" y="2370"/>
                      </a:cubicBezTo>
                      <a:cubicBezTo>
                        <a:pt x="7465" y="2307"/>
                        <a:pt x="7433" y="2242"/>
                        <a:pt x="7402" y="2179"/>
                      </a:cubicBezTo>
                      <a:cubicBezTo>
                        <a:pt x="7244" y="1856"/>
                        <a:pt x="7087" y="1534"/>
                        <a:pt x="6928" y="1211"/>
                      </a:cubicBezTo>
                      <a:cubicBezTo>
                        <a:pt x="6802" y="956"/>
                        <a:pt x="6623" y="749"/>
                        <a:pt x="6389" y="584"/>
                      </a:cubicBezTo>
                      <a:cubicBezTo>
                        <a:pt x="6314" y="532"/>
                        <a:pt x="6251" y="461"/>
                        <a:pt x="6183" y="399"/>
                      </a:cubicBezTo>
                      <a:cubicBezTo>
                        <a:pt x="6323" y="225"/>
                        <a:pt x="6517" y="138"/>
                        <a:pt x="6707" y="138"/>
                      </a:cubicBezTo>
                      <a:close/>
                      <a:moveTo>
                        <a:pt x="5342" y="3501"/>
                      </a:moveTo>
                      <a:cubicBezTo>
                        <a:pt x="5382" y="3561"/>
                        <a:pt x="5415" y="3592"/>
                        <a:pt x="5429" y="3631"/>
                      </a:cubicBezTo>
                      <a:cubicBezTo>
                        <a:pt x="5730" y="4476"/>
                        <a:pt x="5993" y="5331"/>
                        <a:pt x="6102" y="6227"/>
                      </a:cubicBezTo>
                      <a:cubicBezTo>
                        <a:pt x="6177" y="6853"/>
                        <a:pt x="6257" y="7477"/>
                        <a:pt x="6335" y="8103"/>
                      </a:cubicBezTo>
                      <a:cubicBezTo>
                        <a:pt x="6344" y="8181"/>
                        <a:pt x="6348" y="8259"/>
                        <a:pt x="6354" y="8335"/>
                      </a:cubicBezTo>
                      <a:cubicBezTo>
                        <a:pt x="6339" y="8341"/>
                        <a:pt x="6324" y="8346"/>
                        <a:pt x="6309" y="8352"/>
                      </a:cubicBezTo>
                      <a:cubicBezTo>
                        <a:pt x="6266" y="8295"/>
                        <a:pt x="6222" y="8238"/>
                        <a:pt x="6180" y="8181"/>
                      </a:cubicBezTo>
                      <a:cubicBezTo>
                        <a:pt x="5871" y="7759"/>
                        <a:pt x="5562" y="7337"/>
                        <a:pt x="5252" y="6917"/>
                      </a:cubicBezTo>
                      <a:cubicBezTo>
                        <a:pt x="5237" y="6895"/>
                        <a:pt x="5219" y="6874"/>
                        <a:pt x="5201" y="6854"/>
                      </a:cubicBezTo>
                      <a:cubicBezTo>
                        <a:pt x="4970" y="6586"/>
                        <a:pt x="4971" y="6586"/>
                        <a:pt x="5013" y="6239"/>
                      </a:cubicBezTo>
                      <a:cubicBezTo>
                        <a:pt x="5109" y="5417"/>
                        <a:pt x="5202" y="4595"/>
                        <a:pt x="5298" y="3772"/>
                      </a:cubicBezTo>
                      <a:cubicBezTo>
                        <a:pt x="5307" y="3693"/>
                        <a:pt x="5324" y="3615"/>
                        <a:pt x="5342" y="3501"/>
                      </a:cubicBezTo>
                      <a:close/>
                      <a:moveTo>
                        <a:pt x="5836" y="431"/>
                      </a:moveTo>
                      <a:cubicBezTo>
                        <a:pt x="5946" y="431"/>
                        <a:pt x="6056" y="475"/>
                        <a:pt x="6180" y="559"/>
                      </a:cubicBezTo>
                      <a:cubicBezTo>
                        <a:pt x="6614" y="848"/>
                        <a:pt x="6854" y="1276"/>
                        <a:pt x="7066" y="1729"/>
                      </a:cubicBezTo>
                      <a:cubicBezTo>
                        <a:pt x="7519" y="2706"/>
                        <a:pt x="7861" y="3721"/>
                        <a:pt x="8140" y="4760"/>
                      </a:cubicBezTo>
                      <a:cubicBezTo>
                        <a:pt x="8226" y="5073"/>
                        <a:pt x="8322" y="5387"/>
                        <a:pt x="8437" y="5690"/>
                      </a:cubicBezTo>
                      <a:cubicBezTo>
                        <a:pt x="8550" y="5983"/>
                        <a:pt x="8569" y="6289"/>
                        <a:pt x="8584" y="6592"/>
                      </a:cubicBezTo>
                      <a:cubicBezTo>
                        <a:pt x="8641" y="7684"/>
                        <a:pt x="8677" y="8776"/>
                        <a:pt x="8727" y="9870"/>
                      </a:cubicBezTo>
                      <a:cubicBezTo>
                        <a:pt x="8742" y="10190"/>
                        <a:pt x="8773" y="10508"/>
                        <a:pt x="8796" y="10826"/>
                      </a:cubicBezTo>
                      <a:cubicBezTo>
                        <a:pt x="8799" y="10877"/>
                        <a:pt x="8796" y="10926"/>
                        <a:pt x="8796" y="11012"/>
                      </a:cubicBezTo>
                      <a:cubicBezTo>
                        <a:pt x="8746" y="10969"/>
                        <a:pt x="8716" y="10952"/>
                        <a:pt x="8701" y="10928"/>
                      </a:cubicBezTo>
                      <a:cubicBezTo>
                        <a:pt x="8388" y="10446"/>
                        <a:pt x="7930" y="10107"/>
                        <a:pt x="7528" y="9713"/>
                      </a:cubicBezTo>
                      <a:cubicBezTo>
                        <a:pt x="7210" y="9398"/>
                        <a:pt x="6913" y="9061"/>
                        <a:pt x="6604" y="8737"/>
                      </a:cubicBezTo>
                      <a:cubicBezTo>
                        <a:pt x="6517" y="8646"/>
                        <a:pt x="6497" y="8532"/>
                        <a:pt x="6482" y="8418"/>
                      </a:cubicBezTo>
                      <a:cubicBezTo>
                        <a:pt x="6398" y="7752"/>
                        <a:pt x="6308" y="7085"/>
                        <a:pt x="6237" y="6418"/>
                      </a:cubicBezTo>
                      <a:cubicBezTo>
                        <a:pt x="6161" y="5676"/>
                        <a:pt x="5993" y="4959"/>
                        <a:pt x="5756" y="4254"/>
                      </a:cubicBezTo>
                      <a:cubicBezTo>
                        <a:pt x="5627" y="3876"/>
                        <a:pt x="5499" y="3495"/>
                        <a:pt x="5355" y="3121"/>
                      </a:cubicBezTo>
                      <a:cubicBezTo>
                        <a:pt x="5163" y="2620"/>
                        <a:pt x="5048" y="2107"/>
                        <a:pt x="5082" y="1568"/>
                      </a:cubicBezTo>
                      <a:lnTo>
                        <a:pt x="5082" y="1568"/>
                      </a:lnTo>
                      <a:lnTo>
                        <a:pt x="5082" y="1570"/>
                      </a:lnTo>
                      <a:cubicBezTo>
                        <a:pt x="5093" y="1382"/>
                        <a:pt x="5129" y="1192"/>
                        <a:pt x="5177" y="1010"/>
                      </a:cubicBezTo>
                      <a:cubicBezTo>
                        <a:pt x="5229" y="814"/>
                        <a:pt x="5360" y="662"/>
                        <a:pt x="5526" y="545"/>
                      </a:cubicBezTo>
                      <a:cubicBezTo>
                        <a:pt x="5636" y="467"/>
                        <a:pt x="5736" y="431"/>
                        <a:pt x="5836" y="431"/>
                      </a:cubicBezTo>
                      <a:close/>
                      <a:moveTo>
                        <a:pt x="3241" y="6002"/>
                      </a:moveTo>
                      <a:cubicBezTo>
                        <a:pt x="3492" y="6002"/>
                        <a:pt x="3741" y="6123"/>
                        <a:pt x="3880" y="6338"/>
                      </a:cubicBezTo>
                      <a:cubicBezTo>
                        <a:pt x="3924" y="6404"/>
                        <a:pt x="3925" y="6467"/>
                        <a:pt x="3909" y="6548"/>
                      </a:cubicBezTo>
                      <a:cubicBezTo>
                        <a:pt x="3732" y="7375"/>
                        <a:pt x="3787" y="8182"/>
                        <a:pt x="4134" y="8959"/>
                      </a:cubicBezTo>
                      <a:cubicBezTo>
                        <a:pt x="4363" y="9476"/>
                        <a:pt x="4645" y="9965"/>
                        <a:pt x="4985" y="10418"/>
                      </a:cubicBezTo>
                      <a:cubicBezTo>
                        <a:pt x="5135" y="10619"/>
                        <a:pt x="5313" y="10797"/>
                        <a:pt x="5478" y="10985"/>
                      </a:cubicBezTo>
                      <a:cubicBezTo>
                        <a:pt x="5540" y="11057"/>
                        <a:pt x="5603" y="11126"/>
                        <a:pt x="5672" y="11206"/>
                      </a:cubicBezTo>
                      <a:cubicBezTo>
                        <a:pt x="5555" y="11395"/>
                        <a:pt x="5456" y="11555"/>
                        <a:pt x="5354" y="11720"/>
                      </a:cubicBezTo>
                      <a:cubicBezTo>
                        <a:pt x="5321" y="11728"/>
                        <a:pt x="5290" y="11732"/>
                        <a:pt x="5259" y="11732"/>
                      </a:cubicBezTo>
                      <a:cubicBezTo>
                        <a:pt x="5145" y="11732"/>
                        <a:pt x="5042" y="11684"/>
                        <a:pt x="4944" y="11633"/>
                      </a:cubicBezTo>
                      <a:cubicBezTo>
                        <a:pt x="4528" y="11417"/>
                        <a:pt x="4206" y="11092"/>
                        <a:pt x="4006" y="10673"/>
                      </a:cubicBezTo>
                      <a:cubicBezTo>
                        <a:pt x="3750" y="10133"/>
                        <a:pt x="3499" y="9591"/>
                        <a:pt x="3189" y="9079"/>
                      </a:cubicBezTo>
                      <a:cubicBezTo>
                        <a:pt x="3040" y="8835"/>
                        <a:pt x="2941" y="8568"/>
                        <a:pt x="2866" y="8290"/>
                      </a:cubicBezTo>
                      <a:cubicBezTo>
                        <a:pt x="2777" y="7963"/>
                        <a:pt x="2657" y="7645"/>
                        <a:pt x="2617" y="7304"/>
                      </a:cubicBezTo>
                      <a:cubicBezTo>
                        <a:pt x="2612" y="7261"/>
                        <a:pt x="2593" y="7217"/>
                        <a:pt x="2575" y="7160"/>
                      </a:cubicBezTo>
                      <a:cubicBezTo>
                        <a:pt x="2497" y="7220"/>
                        <a:pt x="2519" y="7288"/>
                        <a:pt x="2533" y="7351"/>
                      </a:cubicBezTo>
                      <a:cubicBezTo>
                        <a:pt x="2588" y="7602"/>
                        <a:pt x="2647" y="7852"/>
                        <a:pt x="2704" y="8104"/>
                      </a:cubicBezTo>
                      <a:cubicBezTo>
                        <a:pt x="2714" y="8148"/>
                        <a:pt x="2723" y="8193"/>
                        <a:pt x="2707" y="8256"/>
                      </a:cubicBezTo>
                      <a:cubicBezTo>
                        <a:pt x="2570" y="8116"/>
                        <a:pt x="2420" y="7990"/>
                        <a:pt x="2303" y="7837"/>
                      </a:cubicBezTo>
                      <a:cubicBezTo>
                        <a:pt x="2248" y="7765"/>
                        <a:pt x="2243" y="7645"/>
                        <a:pt x="2237" y="7545"/>
                      </a:cubicBezTo>
                      <a:cubicBezTo>
                        <a:pt x="2225" y="7342"/>
                        <a:pt x="2222" y="7138"/>
                        <a:pt x="2228" y="6934"/>
                      </a:cubicBezTo>
                      <a:cubicBezTo>
                        <a:pt x="2236" y="6664"/>
                        <a:pt x="2317" y="6428"/>
                        <a:pt x="2578" y="6289"/>
                      </a:cubicBezTo>
                      <a:cubicBezTo>
                        <a:pt x="2684" y="6230"/>
                        <a:pt x="2780" y="6152"/>
                        <a:pt x="2887" y="6092"/>
                      </a:cubicBezTo>
                      <a:cubicBezTo>
                        <a:pt x="2997" y="6031"/>
                        <a:pt x="3119" y="6002"/>
                        <a:pt x="3241" y="6002"/>
                      </a:cubicBezTo>
                      <a:close/>
                      <a:moveTo>
                        <a:pt x="4337" y="6413"/>
                      </a:moveTo>
                      <a:cubicBezTo>
                        <a:pt x="4345" y="6413"/>
                        <a:pt x="4352" y="6413"/>
                        <a:pt x="4360" y="6413"/>
                      </a:cubicBezTo>
                      <a:cubicBezTo>
                        <a:pt x="4579" y="6416"/>
                        <a:pt x="4758" y="6505"/>
                        <a:pt x="4893" y="6671"/>
                      </a:cubicBezTo>
                      <a:cubicBezTo>
                        <a:pt x="5211" y="7060"/>
                        <a:pt x="5543" y="7436"/>
                        <a:pt x="5819" y="7860"/>
                      </a:cubicBezTo>
                      <a:cubicBezTo>
                        <a:pt x="6410" y="8766"/>
                        <a:pt x="7127" y="9561"/>
                        <a:pt x="7946" y="10269"/>
                      </a:cubicBezTo>
                      <a:cubicBezTo>
                        <a:pt x="8443" y="10698"/>
                        <a:pt x="8833" y="11222"/>
                        <a:pt x="9148" y="11801"/>
                      </a:cubicBezTo>
                      <a:cubicBezTo>
                        <a:pt x="9247" y="11984"/>
                        <a:pt x="9276" y="12167"/>
                        <a:pt x="9216" y="12370"/>
                      </a:cubicBezTo>
                      <a:cubicBezTo>
                        <a:pt x="9148" y="12604"/>
                        <a:pt x="9091" y="12843"/>
                        <a:pt x="9040" y="13083"/>
                      </a:cubicBezTo>
                      <a:cubicBezTo>
                        <a:pt x="8880" y="13837"/>
                        <a:pt x="8526" y="14511"/>
                        <a:pt x="8155" y="15177"/>
                      </a:cubicBezTo>
                      <a:cubicBezTo>
                        <a:pt x="8021" y="15417"/>
                        <a:pt x="7843" y="15624"/>
                        <a:pt x="7580" y="15735"/>
                      </a:cubicBezTo>
                      <a:cubicBezTo>
                        <a:pt x="7504" y="15768"/>
                        <a:pt x="7483" y="15818"/>
                        <a:pt x="7484" y="15893"/>
                      </a:cubicBezTo>
                      <a:cubicBezTo>
                        <a:pt x="7495" y="16363"/>
                        <a:pt x="7502" y="16832"/>
                        <a:pt x="7513" y="17300"/>
                      </a:cubicBezTo>
                      <a:cubicBezTo>
                        <a:pt x="7514" y="17375"/>
                        <a:pt x="7522" y="17450"/>
                        <a:pt x="7520" y="17525"/>
                      </a:cubicBezTo>
                      <a:cubicBezTo>
                        <a:pt x="7502" y="18525"/>
                        <a:pt x="7550" y="19524"/>
                        <a:pt x="7595" y="20522"/>
                      </a:cubicBezTo>
                      <a:cubicBezTo>
                        <a:pt x="7600" y="20645"/>
                        <a:pt x="7565" y="20741"/>
                        <a:pt x="7463" y="20799"/>
                      </a:cubicBezTo>
                      <a:cubicBezTo>
                        <a:pt x="7270" y="20910"/>
                        <a:pt x="7079" y="21035"/>
                        <a:pt x="6872" y="21116"/>
                      </a:cubicBezTo>
                      <a:cubicBezTo>
                        <a:pt x="6260" y="21351"/>
                        <a:pt x="5622" y="21499"/>
                        <a:pt x="4968" y="21539"/>
                      </a:cubicBezTo>
                      <a:cubicBezTo>
                        <a:pt x="4834" y="21548"/>
                        <a:pt x="4700" y="21551"/>
                        <a:pt x="4565" y="21551"/>
                      </a:cubicBezTo>
                      <a:cubicBezTo>
                        <a:pt x="4238" y="21551"/>
                        <a:pt x="3909" y="21531"/>
                        <a:pt x="3583" y="21514"/>
                      </a:cubicBezTo>
                      <a:cubicBezTo>
                        <a:pt x="3334" y="21502"/>
                        <a:pt x="3087" y="21449"/>
                        <a:pt x="2839" y="21408"/>
                      </a:cubicBezTo>
                      <a:cubicBezTo>
                        <a:pt x="2536" y="21357"/>
                        <a:pt x="2285" y="21185"/>
                        <a:pt x="2030" y="21030"/>
                      </a:cubicBezTo>
                      <a:cubicBezTo>
                        <a:pt x="1994" y="21009"/>
                        <a:pt x="1967" y="20945"/>
                        <a:pt x="1963" y="20897"/>
                      </a:cubicBezTo>
                      <a:cubicBezTo>
                        <a:pt x="1939" y="20585"/>
                        <a:pt x="1921" y="20274"/>
                        <a:pt x="1901" y="19962"/>
                      </a:cubicBezTo>
                      <a:cubicBezTo>
                        <a:pt x="1855" y="19174"/>
                        <a:pt x="1808" y="18387"/>
                        <a:pt x="1765" y="17599"/>
                      </a:cubicBezTo>
                      <a:cubicBezTo>
                        <a:pt x="1739" y="17137"/>
                        <a:pt x="1715" y="16675"/>
                        <a:pt x="1696" y="16214"/>
                      </a:cubicBezTo>
                      <a:cubicBezTo>
                        <a:pt x="1688" y="16011"/>
                        <a:pt x="1694" y="15807"/>
                        <a:pt x="1694" y="15591"/>
                      </a:cubicBezTo>
                      <a:lnTo>
                        <a:pt x="1694" y="15591"/>
                      </a:lnTo>
                      <a:cubicBezTo>
                        <a:pt x="1915" y="15663"/>
                        <a:pt x="2056" y="15887"/>
                        <a:pt x="2290" y="15974"/>
                      </a:cubicBezTo>
                      <a:cubicBezTo>
                        <a:pt x="2332" y="15876"/>
                        <a:pt x="2255" y="15840"/>
                        <a:pt x="2206" y="15795"/>
                      </a:cubicBezTo>
                      <a:cubicBezTo>
                        <a:pt x="2060" y="15662"/>
                        <a:pt x="1910" y="15534"/>
                        <a:pt x="1766" y="15398"/>
                      </a:cubicBezTo>
                      <a:cubicBezTo>
                        <a:pt x="1516" y="15162"/>
                        <a:pt x="1325" y="14886"/>
                        <a:pt x="1196" y="14564"/>
                      </a:cubicBezTo>
                      <a:cubicBezTo>
                        <a:pt x="1065" y="14236"/>
                        <a:pt x="915" y="13915"/>
                        <a:pt x="767" y="13594"/>
                      </a:cubicBezTo>
                      <a:cubicBezTo>
                        <a:pt x="576" y="13182"/>
                        <a:pt x="485" y="12747"/>
                        <a:pt x="438" y="12296"/>
                      </a:cubicBezTo>
                      <a:cubicBezTo>
                        <a:pt x="345" y="11393"/>
                        <a:pt x="248" y="10487"/>
                        <a:pt x="161" y="9582"/>
                      </a:cubicBezTo>
                      <a:cubicBezTo>
                        <a:pt x="132" y="9278"/>
                        <a:pt x="126" y="8970"/>
                        <a:pt x="225" y="8673"/>
                      </a:cubicBezTo>
                      <a:cubicBezTo>
                        <a:pt x="387" y="8188"/>
                        <a:pt x="743" y="7875"/>
                        <a:pt x="1214" y="7752"/>
                      </a:cubicBezTo>
                      <a:cubicBezTo>
                        <a:pt x="1314" y="7726"/>
                        <a:pt x="1415" y="7713"/>
                        <a:pt x="1515" y="7713"/>
                      </a:cubicBezTo>
                      <a:cubicBezTo>
                        <a:pt x="1781" y="7713"/>
                        <a:pt x="2044" y="7804"/>
                        <a:pt x="2270" y="7990"/>
                      </a:cubicBezTo>
                      <a:cubicBezTo>
                        <a:pt x="2473" y="8155"/>
                        <a:pt x="2638" y="8349"/>
                        <a:pt x="2768" y="8577"/>
                      </a:cubicBezTo>
                      <a:cubicBezTo>
                        <a:pt x="3133" y="9207"/>
                        <a:pt x="3508" y="9828"/>
                        <a:pt x="3804" y="10496"/>
                      </a:cubicBezTo>
                      <a:cubicBezTo>
                        <a:pt x="4060" y="11075"/>
                        <a:pt x="4191" y="11683"/>
                        <a:pt x="4261" y="12305"/>
                      </a:cubicBezTo>
                      <a:cubicBezTo>
                        <a:pt x="4267" y="12356"/>
                        <a:pt x="4266" y="12425"/>
                        <a:pt x="4237" y="12461"/>
                      </a:cubicBezTo>
                      <a:cubicBezTo>
                        <a:pt x="4090" y="12643"/>
                        <a:pt x="3925" y="12805"/>
                        <a:pt x="3676" y="12832"/>
                      </a:cubicBezTo>
                      <a:cubicBezTo>
                        <a:pt x="3656" y="12834"/>
                        <a:pt x="3635" y="12835"/>
                        <a:pt x="3615" y="12835"/>
                      </a:cubicBezTo>
                      <a:cubicBezTo>
                        <a:pt x="3492" y="12835"/>
                        <a:pt x="3379" y="12793"/>
                        <a:pt x="3274" y="12718"/>
                      </a:cubicBezTo>
                      <a:cubicBezTo>
                        <a:pt x="2615" y="12253"/>
                        <a:pt x="2092" y="11681"/>
                        <a:pt x="1793" y="10917"/>
                      </a:cubicBezTo>
                      <a:cubicBezTo>
                        <a:pt x="1610" y="10449"/>
                        <a:pt x="1406" y="9990"/>
                        <a:pt x="1212" y="9527"/>
                      </a:cubicBezTo>
                      <a:cubicBezTo>
                        <a:pt x="1185" y="9465"/>
                        <a:pt x="1157" y="9407"/>
                        <a:pt x="1109" y="9353"/>
                      </a:cubicBezTo>
                      <a:lnTo>
                        <a:pt x="1109" y="9353"/>
                      </a:lnTo>
                      <a:cubicBezTo>
                        <a:pt x="1062" y="9470"/>
                        <a:pt x="1127" y="9564"/>
                        <a:pt x="1164" y="9663"/>
                      </a:cubicBezTo>
                      <a:cubicBezTo>
                        <a:pt x="1202" y="9765"/>
                        <a:pt x="1241" y="9867"/>
                        <a:pt x="1278" y="9969"/>
                      </a:cubicBezTo>
                      <a:cubicBezTo>
                        <a:pt x="1318" y="10074"/>
                        <a:pt x="1355" y="10181"/>
                        <a:pt x="1394" y="10287"/>
                      </a:cubicBezTo>
                      <a:cubicBezTo>
                        <a:pt x="1382" y="10296"/>
                        <a:pt x="1369" y="10307"/>
                        <a:pt x="1357" y="10316"/>
                      </a:cubicBezTo>
                      <a:cubicBezTo>
                        <a:pt x="1250" y="10223"/>
                        <a:pt x="1143" y="10130"/>
                        <a:pt x="999" y="10002"/>
                      </a:cubicBezTo>
                      <a:lnTo>
                        <a:pt x="999" y="10002"/>
                      </a:lnTo>
                      <a:cubicBezTo>
                        <a:pt x="1019" y="10085"/>
                        <a:pt x="1017" y="10128"/>
                        <a:pt x="1038" y="10151"/>
                      </a:cubicBezTo>
                      <a:cubicBezTo>
                        <a:pt x="1157" y="10272"/>
                        <a:pt x="1271" y="10401"/>
                        <a:pt x="1405" y="10503"/>
                      </a:cubicBezTo>
                      <a:cubicBezTo>
                        <a:pt x="1508" y="10581"/>
                        <a:pt x="1580" y="10667"/>
                        <a:pt x="1627" y="10785"/>
                      </a:cubicBezTo>
                      <a:cubicBezTo>
                        <a:pt x="1774" y="11159"/>
                        <a:pt x="1930" y="11531"/>
                        <a:pt x="2194" y="11840"/>
                      </a:cubicBezTo>
                      <a:cubicBezTo>
                        <a:pt x="2392" y="12073"/>
                        <a:pt x="2608" y="12287"/>
                        <a:pt x="2819" y="12508"/>
                      </a:cubicBezTo>
                      <a:cubicBezTo>
                        <a:pt x="2908" y="12601"/>
                        <a:pt x="3007" y="12683"/>
                        <a:pt x="3096" y="12777"/>
                      </a:cubicBezTo>
                      <a:cubicBezTo>
                        <a:pt x="3202" y="12884"/>
                        <a:pt x="3420" y="12953"/>
                        <a:pt x="3617" y="12953"/>
                      </a:cubicBezTo>
                      <a:cubicBezTo>
                        <a:pt x="3716" y="12953"/>
                        <a:pt x="3809" y="12935"/>
                        <a:pt x="3880" y="12897"/>
                      </a:cubicBezTo>
                      <a:cubicBezTo>
                        <a:pt x="4005" y="12829"/>
                        <a:pt x="4116" y="12736"/>
                        <a:pt x="4230" y="12652"/>
                      </a:cubicBezTo>
                      <a:cubicBezTo>
                        <a:pt x="4378" y="12541"/>
                        <a:pt x="4411" y="12392"/>
                        <a:pt x="4377" y="12217"/>
                      </a:cubicBezTo>
                      <a:cubicBezTo>
                        <a:pt x="4318" y="11911"/>
                        <a:pt x="4266" y="11602"/>
                        <a:pt x="4210" y="11296"/>
                      </a:cubicBezTo>
                      <a:cubicBezTo>
                        <a:pt x="4206" y="11269"/>
                        <a:pt x="4204" y="11243"/>
                        <a:pt x="4201" y="11218"/>
                      </a:cubicBezTo>
                      <a:lnTo>
                        <a:pt x="4201" y="11218"/>
                      </a:lnTo>
                      <a:cubicBezTo>
                        <a:pt x="4510" y="11527"/>
                        <a:pt x="4859" y="11764"/>
                        <a:pt x="5286" y="11884"/>
                      </a:cubicBezTo>
                      <a:cubicBezTo>
                        <a:pt x="5204" y="12364"/>
                        <a:pt x="5132" y="12831"/>
                        <a:pt x="5294" y="13288"/>
                      </a:cubicBezTo>
                      <a:cubicBezTo>
                        <a:pt x="5309" y="13288"/>
                        <a:pt x="5325" y="13290"/>
                        <a:pt x="5342" y="13290"/>
                      </a:cubicBezTo>
                      <a:cubicBezTo>
                        <a:pt x="5345" y="13249"/>
                        <a:pt x="5361" y="13206"/>
                        <a:pt x="5352" y="13168"/>
                      </a:cubicBezTo>
                      <a:cubicBezTo>
                        <a:pt x="5247" y="12745"/>
                        <a:pt x="5315" y="12331"/>
                        <a:pt x="5417" y="11920"/>
                      </a:cubicBezTo>
                      <a:cubicBezTo>
                        <a:pt x="5468" y="11713"/>
                        <a:pt x="5571" y="11531"/>
                        <a:pt x="5738" y="11378"/>
                      </a:cubicBezTo>
                      <a:cubicBezTo>
                        <a:pt x="5889" y="11525"/>
                        <a:pt x="6035" y="11669"/>
                        <a:pt x="6182" y="11813"/>
                      </a:cubicBezTo>
                      <a:cubicBezTo>
                        <a:pt x="6194" y="11801"/>
                        <a:pt x="6207" y="11791"/>
                        <a:pt x="6219" y="11780"/>
                      </a:cubicBezTo>
                      <a:cubicBezTo>
                        <a:pt x="6132" y="11677"/>
                        <a:pt x="6045" y="11573"/>
                        <a:pt x="5958" y="11470"/>
                      </a:cubicBezTo>
                      <a:lnTo>
                        <a:pt x="5958" y="11470"/>
                      </a:lnTo>
                      <a:cubicBezTo>
                        <a:pt x="6188" y="11482"/>
                        <a:pt x="6329" y="11684"/>
                        <a:pt x="6559" y="11692"/>
                      </a:cubicBezTo>
                      <a:cubicBezTo>
                        <a:pt x="6535" y="11663"/>
                        <a:pt x="6514" y="11632"/>
                        <a:pt x="6484" y="11611"/>
                      </a:cubicBezTo>
                      <a:cubicBezTo>
                        <a:pt x="6384" y="11539"/>
                        <a:pt x="6284" y="11468"/>
                        <a:pt x="6182" y="11401"/>
                      </a:cubicBezTo>
                      <a:cubicBezTo>
                        <a:pt x="5588" y="11017"/>
                        <a:pt x="5126" y="10505"/>
                        <a:pt x="4779" y="9891"/>
                      </a:cubicBezTo>
                      <a:cubicBezTo>
                        <a:pt x="4585" y="9549"/>
                        <a:pt x="4413" y="9195"/>
                        <a:pt x="4224" y="8850"/>
                      </a:cubicBezTo>
                      <a:cubicBezTo>
                        <a:pt x="4045" y="8526"/>
                        <a:pt x="3996" y="8167"/>
                        <a:pt x="3949" y="7812"/>
                      </a:cubicBezTo>
                      <a:cubicBezTo>
                        <a:pt x="3903" y="7446"/>
                        <a:pt x="3939" y="7078"/>
                        <a:pt x="3988" y="6715"/>
                      </a:cubicBezTo>
                      <a:cubicBezTo>
                        <a:pt x="4019" y="6480"/>
                        <a:pt x="4108" y="6413"/>
                        <a:pt x="4337" y="6413"/>
                      </a:cubicBezTo>
                      <a:close/>
                      <a:moveTo>
                        <a:pt x="6744" y="1"/>
                      </a:moveTo>
                      <a:cubicBezTo>
                        <a:pt x="6651" y="1"/>
                        <a:pt x="6556" y="21"/>
                        <a:pt x="6456" y="59"/>
                      </a:cubicBezTo>
                      <a:cubicBezTo>
                        <a:pt x="6381" y="89"/>
                        <a:pt x="6303" y="125"/>
                        <a:pt x="6245" y="179"/>
                      </a:cubicBezTo>
                      <a:cubicBezTo>
                        <a:pt x="6143" y="271"/>
                        <a:pt x="6034" y="308"/>
                        <a:pt x="5905" y="308"/>
                      </a:cubicBezTo>
                      <a:cubicBezTo>
                        <a:pt x="5883" y="308"/>
                        <a:pt x="5859" y="307"/>
                        <a:pt x="5835" y="305"/>
                      </a:cubicBezTo>
                      <a:cubicBezTo>
                        <a:pt x="5817" y="303"/>
                        <a:pt x="5797" y="302"/>
                        <a:pt x="5777" y="302"/>
                      </a:cubicBezTo>
                      <a:cubicBezTo>
                        <a:pt x="5687" y="302"/>
                        <a:pt x="5587" y="320"/>
                        <a:pt x="5525" y="368"/>
                      </a:cubicBezTo>
                      <a:cubicBezTo>
                        <a:pt x="5294" y="547"/>
                        <a:pt x="5091" y="754"/>
                        <a:pt x="5024" y="1063"/>
                      </a:cubicBezTo>
                      <a:cubicBezTo>
                        <a:pt x="4886" y="1693"/>
                        <a:pt x="4958" y="2307"/>
                        <a:pt x="5162" y="2908"/>
                      </a:cubicBezTo>
                      <a:cubicBezTo>
                        <a:pt x="5207" y="3040"/>
                        <a:pt x="5234" y="3166"/>
                        <a:pt x="5219" y="3306"/>
                      </a:cubicBezTo>
                      <a:cubicBezTo>
                        <a:pt x="5114" y="4272"/>
                        <a:pt x="5013" y="5240"/>
                        <a:pt x="4908" y="6206"/>
                      </a:cubicBezTo>
                      <a:cubicBezTo>
                        <a:pt x="4899" y="6275"/>
                        <a:pt x="4869" y="6343"/>
                        <a:pt x="4850" y="6412"/>
                      </a:cubicBezTo>
                      <a:cubicBezTo>
                        <a:pt x="4735" y="6376"/>
                        <a:pt x="4647" y="6340"/>
                        <a:pt x="4555" y="6322"/>
                      </a:cubicBezTo>
                      <a:cubicBezTo>
                        <a:pt x="4484" y="6308"/>
                        <a:pt x="4411" y="6295"/>
                        <a:pt x="4339" y="6295"/>
                      </a:cubicBezTo>
                      <a:cubicBezTo>
                        <a:pt x="4316" y="6295"/>
                        <a:pt x="4294" y="6296"/>
                        <a:pt x="4272" y="6299"/>
                      </a:cubicBezTo>
                      <a:cubicBezTo>
                        <a:pt x="4247" y="6302"/>
                        <a:pt x="4224" y="6304"/>
                        <a:pt x="4201" y="6304"/>
                      </a:cubicBezTo>
                      <a:cubicBezTo>
                        <a:pt x="4076" y="6304"/>
                        <a:pt x="3981" y="6254"/>
                        <a:pt x="3880" y="6155"/>
                      </a:cubicBezTo>
                      <a:cubicBezTo>
                        <a:pt x="3690" y="5969"/>
                        <a:pt x="3484" y="5878"/>
                        <a:pt x="3269" y="5878"/>
                      </a:cubicBezTo>
                      <a:cubicBezTo>
                        <a:pt x="3095" y="5878"/>
                        <a:pt x="2914" y="5938"/>
                        <a:pt x="2729" y="6056"/>
                      </a:cubicBezTo>
                      <a:cubicBezTo>
                        <a:pt x="2638" y="6115"/>
                        <a:pt x="2552" y="6184"/>
                        <a:pt x="2459" y="6238"/>
                      </a:cubicBezTo>
                      <a:cubicBezTo>
                        <a:pt x="2300" y="6331"/>
                        <a:pt x="2207" y="6466"/>
                        <a:pt x="2171" y="6640"/>
                      </a:cubicBezTo>
                      <a:cubicBezTo>
                        <a:pt x="2147" y="6760"/>
                        <a:pt x="2128" y="6881"/>
                        <a:pt x="2123" y="7003"/>
                      </a:cubicBezTo>
                      <a:cubicBezTo>
                        <a:pt x="2119" y="7165"/>
                        <a:pt x="2132" y="7328"/>
                        <a:pt x="2135" y="7492"/>
                      </a:cubicBezTo>
                      <a:cubicBezTo>
                        <a:pt x="2137" y="7557"/>
                        <a:pt x="2129" y="7621"/>
                        <a:pt x="2128" y="7680"/>
                      </a:cubicBezTo>
                      <a:cubicBezTo>
                        <a:pt x="1925" y="7654"/>
                        <a:pt x="1747" y="7627"/>
                        <a:pt x="1567" y="7611"/>
                      </a:cubicBezTo>
                      <a:cubicBezTo>
                        <a:pt x="1534" y="7608"/>
                        <a:pt x="1500" y="7606"/>
                        <a:pt x="1467" y="7606"/>
                      </a:cubicBezTo>
                      <a:cubicBezTo>
                        <a:pt x="914" y="7606"/>
                        <a:pt x="333" y="8008"/>
                        <a:pt x="138" y="8526"/>
                      </a:cubicBezTo>
                      <a:cubicBezTo>
                        <a:pt x="0" y="8887"/>
                        <a:pt x="0" y="9255"/>
                        <a:pt x="39" y="9632"/>
                      </a:cubicBezTo>
                      <a:cubicBezTo>
                        <a:pt x="132" y="10523"/>
                        <a:pt x="222" y="11416"/>
                        <a:pt x="315" y="12308"/>
                      </a:cubicBezTo>
                      <a:cubicBezTo>
                        <a:pt x="353" y="12667"/>
                        <a:pt x="392" y="13027"/>
                        <a:pt x="534" y="13363"/>
                      </a:cubicBezTo>
                      <a:cubicBezTo>
                        <a:pt x="699" y="13750"/>
                        <a:pt x="858" y="14142"/>
                        <a:pt x="1037" y="14523"/>
                      </a:cubicBezTo>
                      <a:cubicBezTo>
                        <a:pt x="1164" y="14798"/>
                        <a:pt x="1260" y="15095"/>
                        <a:pt x="1495" y="15312"/>
                      </a:cubicBezTo>
                      <a:cubicBezTo>
                        <a:pt x="1531" y="15345"/>
                        <a:pt x="1535" y="15422"/>
                        <a:pt x="1538" y="15479"/>
                      </a:cubicBezTo>
                      <a:cubicBezTo>
                        <a:pt x="1550" y="15771"/>
                        <a:pt x="1552" y="16064"/>
                        <a:pt x="1567" y="16357"/>
                      </a:cubicBezTo>
                      <a:cubicBezTo>
                        <a:pt x="1607" y="17158"/>
                        <a:pt x="1652" y="17957"/>
                        <a:pt x="1696" y="18759"/>
                      </a:cubicBezTo>
                      <a:cubicBezTo>
                        <a:pt x="1736" y="19492"/>
                        <a:pt x="1777" y="20225"/>
                        <a:pt x="1814" y="20958"/>
                      </a:cubicBezTo>
                      <a:cubicBezTo>
                        <a:pt x="1819" y="21033"/>
                        <a:pt x="1841" y="21090"/>
                        <a:pt x="1904" y="21129"/>
                      </a:cubicBezTo>
                      <a:cubicBezTo>
                        <a:pt x="2191" y="21309"/>
                        <a:pt x="2473" y="21509"/>
                        <a:pt x="2818" y="21566"/>
                      </a:cubicBezTo>
                      <a:cubicBezTo>
                        <a:pt x="3118" y="21616"/>
                        <a:pt x="3420" y="21673"/>
                        <a:pt x="3724" y="21691"/>
                      </a:cubicBezTo>
                      <a:cubicBezTo>
                        <a:pt x="3952" y="21704"/>
                        <a:pt x="4179" y="21711"/>
                        <a:pt x="4406" y="21711"/>
                      </a:cubicBezTo>
                      <a:cubicBezTo>
                        <a:pt x="5069" y="21711"/>
                        <a:pt x="5727" y="21645"/>
                        <a:pt x="6372" y="21450"/>
                      </a:cubicBezTo>
                      <a:cubicBezTo>
                        <a:pt x="6761" y="21333"/>
                        <a:pt x="7156" y="21228"/>
                        <a:pt x="7495" y="20984"/>
                      </a:cubicBezTo>
                      <a:cubicBezTo>
                        <a:pt x="7663" y="20862"/>
                        <a:pt x="7781" y="20733"/>
                        <a:pt x="7745" y="20513"/>
                      </a:cubicBezTo>
                      <a:cubicBezTo>
                        <a:pt x="7738" y="20459"/>
                        <a:pt x="7738" y="20403"/>
                        <a:pt x="7735" y="20349"/>
                      </a:cubicBezTo>
                      <a:cubicBezTo>
                        <a:pt x="7712" y="19806"/>
                        <a:pt x="7679" y="19263"/>
                        <a:pt x="7667" y="18720"/>
                      </a:cubicBezTo>
                      <a:cubicBezTo>
                        <a:pt x="7645" y="17795"/>
                        <a:pt x="7633" y="16871"/>
                        <a:pt x="7618" y="15945"/>
                      </a:cubicBezTo>
                      <a:cubicBezTo>
                        <a:pt x="7616" y="15920"/>
                        <a:pt x="7627" y="15894"/>
                        <a:pt x="7633" y="15867"/>
                      </a:cubicBezTo>
                      <a:cubicBezTo>
                        <a:pt x="7850" y="15773"/>
                        <a:pt x="8057" y="15671"/>
                        <a:pt x="8137" y="15425"/>
                      </a:cubicBezTo>
                      <a:cubicBezTo>
                        <a:pt x="8143" y="15407"/>
                        <a:pt x="8162" y="15393"/>
                        <a:pt x="8171" y="15375"/>
                      </a:cubicBezTo>
                      <a:cubicBezTo>
                        <a:pt x="8410" y="14924"/>
                        <a:pt x="8692" y="14492"/>
                        <a:pt x="8871" y="14017"/>
                      </a:cubicBezTo>
                      <a:cubicBezTo>
                        <a:pt x="9082" y="13461"/>
                        <a:pt x="9207" y="12871"/>
                        <a:pt x="9357" y="12293"/>
                      </a:cubicBezTo>
                      <a:cubicBezTo>
                        <a:pt x="9408" y="12104"/>
                        <a:pt x="9376" y="11915"/>
                        <a:pt x="9271" y="11743"/>
                      </a:cubicBezTo>
                      <a:cubicBezTo>
                        <a:pt x="9205" y="11632"/>
                        <a:pt x="9132" y="11524"/>
                        <a:pt x="9081" y="11407"/>
                      </a:cubicBezTo>
                      <a:cubicBezTo>
                        <a:pt x="9022" y="11278"/>
                        <a:pt x="8962" y="11144"/>
                        <a:pt x="8941" y="11006"/>
                      </a:cubicBezTo>
                      <a:cubicBezTo>
                        <a:pt x="8905" y="10764"/>
                        <a:pt x="8887" y="10520"/>
                        <a:pt x="8877" y="10275"/>
                      </a:cubicBezTo>
                      <a:cubicBezTo>
                        <a:pt x="8847" y="9590"/>
                        <a:pt x="8830" y="8902"/>
                        <a:pt x="8799" y="8217"/>
                      </a:cubicBezTo>
                      <a:cubicBezTo>
                        <a:pt x="8769" y="7558"/>
                        <a:pt x="8731" y="6898"/>
                        <a:pt x="8683" y="6241"/>
                      </a:cubicBezTo>
                      <a:cubicBezTo>
                        <a:pt x="8670" y="6061"/>
                        <a:pt x="8617" y="5882"/>
                        <a:pt x="8565" y="5708"/>
                      </a:cubicBezTo>
                      <a:cubicBezTo>
                        <a:pt x="8463" y="5369"/>
                        <a:pt x="8343" y="5036"/>
                        <a:pt x="8239" y="4698"/>
                      </a:cubicBezTo>
                      <a:cubicBezTo>
                        <a:pt x="8138" y="4376"/>
                        <a:pt x="8054" y="4046"/>
                        <a:pt x="7954" y="3721"/>
                      </a:cubicBezTo>
                      <a:cubicBezTo>
                        <a:pt x="7868" y="3442"/>
                        <a:pt x="7765" y="3168"/>
                        <a:pt x="7678" y="2889"/>
                      </a:cubicBezTo>
                      <a:cubicBezTo>
                        <a:pt x="7648" y="2788"/>
                        <a:pt x="7624" y="2677"/>
                        <a:pt x="7628" y="2571"/>
                      </a:cubicBezTo>
                      <a:cubicBezTo>
                        <a:pt x="7643" y="2150"/>
                        <a:pt x="7679" y="1730"/>
                        <a:pt x="7691" y="1310"/>
                      </a:cubicBezTo>
                      <a:cubicBezTo>
                        <a:pt x="7705" y="869"/>
                        <a:pt x="7520" y="508"/>
                        <a:pt x="7208" y="204"/>
                      </a:cubicBezTo>
                      <a:cubicBezTo>
                        <a:pt x="7067" y="66"/>
                        <a:pt x="6911" y="1"/>
                        <a:pt x="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2;p43">
                  <a:extLst>
                    <a:ext uri="{FF2B5EF4-FFF2-40B4-BE49-F238E27FC236}">
                      <a16:creationId xmlns:a16="http://schemas.microsoft.com/office/drawing/2014/main" id="{5C546B82-6CC4-8910-43C4-137C12B3BD6B}"/>
                    </a:ext>
                  </a:extLst>
                </p:cNvPr>
                <p:cNvSpPr/>
                <p:nvPr/>
              </p:nvSpPr>
              <p:spPr>
                <a:xfrm>
                  <a:off x="4952200" y="1689175"/>
                  <a:ext cx="111475" cy="23450"/>
                </a:xfrm>
                <a:custGeom>
                  <a:avLst/>
                  <a:gdLst/>
                  <a:ahLst/>
                  <a:cxnLst/>
                  <a:rect l="l" t="t" r="r" b="b"/>
                  <a:pathLst>
                    <a:path w="4459" h="938" extrusionOk="0">
                      <a:moveTo>
                        <a:pt x="2503" y="1"/>
                      </a:moveTo>
                      <a:cubicBezTo>
                        <a:pt x="2464" y="32"/>
                        <a:pt x="2421" y="59"/>
                        <a:pt x="2389" y="95"/>
                      </a:cubicBezTo>
                      <a:cubicBezTo>
                        <a:pt x="2295" y="202"/>
                        <a:pt x="2205" y="313"/>
                        <a:pt x="2111" y="421"/>
                      </a:cubicBezTo>
                      <a:cubicBezTo>
                        <a:pt x="2011" y="536"/>
                        <a:pt x="1886" y="611"/>
                        <a:pt x="1739" y="656"/>
                      </a:cubicBezTo>
                      <a:cubicBezTo>
                        <a:pt x="1441" y="748"/>
                        <a:pt x="1142" y="799"/>
                        <a:pt x="840" y="799"/>
                      </a:cubicBezTo>
                      <a:cubicBezTo>
                        <a:pt x="639" y="799"/>
                        <a:pt x="436" y="776"/>
                        <a:pt x="233" y="728"/>
                      </a:cubicBezTo>
                      <a:cubicBezTo>
                        <a:pt x="162" y="713"/>
                        <a:pt x="89" y="707"/>
                        <a:pt x="18" y="697"/>
                      </a:cubicBezTo>
                      <a:cubicBezTo>
                        <a:pt x="12" y="715"/>
                        <a:pt x="6" y="733"/>
                        <a:pt x="0" y="751"/>
                      </a:cubicBezTo>
                      <a:cubicBezTo>
                        <a:pt x="41" y="823"/>
                        <a:pt x="113" y="853"/>
                        <a:pt x="194" y="865"/>
                      </a:cubicBezTo>
                      <a:cubicBezTo>
                        <a:pt x="387" y="896"/>
                        <a:pt x="579" y="937"/>
                        <a:pt x="775" y="937"/>
                      </a:cubicBezTo>
                      <a:cubicBezTo>
                        <a:pt x="856" y="937"/>
                        <a:pt x="939" y="930"/>
                        <a:pt x="1022" y="912"/>
                      </a:cubicBezTo>
                      <a:cubicBezTo>
                        <a:pt x="1121" y="889"/>
                        <a:pt x="1223" y="882"/>
                        <a:pt x="1324" y="870"/>
                      </a:cubicBezTo>
                      <a:cubicBezTo>
                        <a:pt x="1658" y="827"/>
                        <a:pt x="1985" y="776"/>
                        <a:pt x="2218" y="493"/>
                      </a:cubicBezTo>
                      <a:cubicBezTo>
                        <a:pt x="2251" y="454"/>
                        <a:pt x="2287" y="439"/>
                        <a:pt x="2327" y="439"/>
                      </a:cubicBezTo>
                      <a:cubicBezTo>
                        <a:pt x="2356" y="439"/>
                        <a:pt x="2387" y="447"/>
                        <a:pt x="2421" y="460"/>
                      </a:cubicBezTo>
                      <a:cubicBezTo>
                        <a:pt x="2617" y="533"/>
                        <a:pt x="2818" y="596"/>
                        <a:pt x="3015" y="673"/>
                      </a:cubicBezTo>
                      <a:cubicBezTo>
                        <a:pt x="3204" y="746"/>
                        <a:pt x="3397" y="804"/>
                        <a:pt x="3599" y="804"/>
                      </a:cubicBezTo>
                      <a:cubicBezTo>
                        <a:pt x="3609" y="804"/>
                        <a:pt x="3619" y="804"/>
                        <a:pt x="3628" y="803"/>
                      </a:cubicBezTo>
                      <a:cubicBezTo>
                        <a:pt x="3872" y="796"/>
                        <a:pt x="4115" y="766"/>
                        <a:pt x="4358" y="740"/>
                      </a:cubicBezTo>
                      <a:cubicBezTo>
                        <a:pt x="4391" y="736"/>
                        <a:pt x="4421" y="706"/>
                        <a:pt x="4458" y="683"/>
                      </a:cubicBezTo>
                      <a:cubicBezTo>
                        <a:pt x="4390" y="631"/>
                        <a:pt x="4370" y="615"/>
                        <a:pt x="4333" y="615"/>
                      </a:cubicBezTo>
                      <a:cubicBezTo>
                        <a:pt x="4317" y="615"/>
                        <a:pt x="4298" y="618"/>
                        <a:pt x="4272" y="622"/>
                      </a:cubicBezTo>
                      <a:cubicBezTo>
                        <a:pt x="4099" y="648"/>
                        <a:pt x="3928" y="665"/>
                        <a:pt x="3758" y="665"/>
                      </a:cubicBezTo>
                      <a:cubicBezTo>
                        <a:pt x="3464" y="665"/>
                        <a:pt x="3176" y="614"/>
                        <a:pt x="2898" y="473"/>
                      </a:cubicBezTo>
                      <a:cubicBezTo>
                        <a:pt x="2833" y="440"/>
                        <a:pt x="2754" y="434"/>
                        <a:pt x="2683" y="412"/>
                      </a:cubicBezTo>
                      <a:cubicBezTo>
                        <a:pt x="2590" y="380"/>
                        <a:pt x="2499" y="344"/>
                        <a:pt x="2404" y="308"/>
                      </a:cubicBezTo>
                      <a:cubicBezTo>
                        <a:pt x="2458" y="200"/>
                        <a:pt x="2502" y="116"/>
                        <a:pt x="2544" y="32"/>
                      </a:cubicBezTo>
                      <a:cubicBezTo>
                        <a:pt x="2530" y="22"/>
                        <a:pt x="2517" y="11"/>
                        <a:pt x="2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875"/>
        <p:cNvGrpSpPr/>
        <p:nvPr/>
      </p:nvGrpSpPr>
      <p:grpSpPr>
        <a:xfrm>
          <a:off x="0" y="0"/>
          <a:ext cx="0" cy="0"/>
          <a:chOff x="0" y="0"/>
          <a:chExt cx="0" cy="0"/>
        </a:xfrm>
      </p:grpSpPr>
      <p:sp>
        <p:nvSpPr>
          <p:cNvPr id="19" name="Google Shape;552;p33">
            <a:extLst>
              <a:ext uri="{FF2B5EF4-FFF2-40B4-BE49-F238E27FC236}">
                <a16:creationId xmlns:a16="http://schemas.microsoft.com/office/drawing/2014/main" id="{F20A000F-B7AE-C7D6-612D-85ED3163D1D5}"/>
              </a:ext>
            </a:extLst>
          </p:cNvPr>
          <p:cNvSpPr txBox="1">
            <a:spLocks/>
          </p:cNvSpPr>
          <p:nvPr/>
        </p:nvSpPr>
        <p:spPr>
          <a:xfrm>
            <a:off x="8439" y="353498"/>
            <a:ext cx="3396344" cy="769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Do Hyeon"/>
              <a:buNone/>
              <a:defRPr sz="39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4000" dirty="0">
                <a:solidFill>
                  <a:srgbClr val="733508"/>
                </a:solidFill>
                <a:latin typeface="+mj-lt"/>
                <a:cs typeface="Times New Roman" panose="02020603050405020304" pitchFamily="18" charset="0"/>
              </a:rPr>
              <a:t>DEVELOPER</a:t>
            </a:r>
          </a:p>
        </p:txBody>
      </p:sp>
      <p:sp>
        <p:nvSpPr>
          <p:cNvPr id="21" name="TextBox 20">
            <a:extLst>
              <a:ext uri="{FF2B5EF4-FFF2-40B4-BE49-F238E27FC236}">
                <a16:creationId xmlns:a16="http://schemas.microsoft.com/office/drawing/2014/main" id="{98ADA880-EAF0-8A24-E378-4DB709359178}"/>
              </a:ext>
            </a:extLst>
          </p:cNvPr>
          <p:cNvSpPr txBox="1"/>
          <p:nvPr/>
        </p:nvSpPr>
        <p:spPr>
          <a:xfrm>
            <a:off x="80750" y="1195301"/>
            <a:ext cx="9063250" cy="2893100"/>
          </a:xfrm>
          <a:prstGeom prst="rect">
            <a:avLst/>
          </a:prstGeom>
          <a:noFill/>
        </p:spPr>
        <p:txBody>
          <a:bodyPr wrap="square">
            <a:spAutoFit/>
          </a:bodyPr>
          <a:lstStyle/>
          <a:p>
            <a:r>
              <a:rPr lang="en-IN" sz="1800" b="1" dirty="0">
                <a:solidFill>
                  <a:srgbClr val="543C08"/>
                </a:solidFill>
                <a:latin typeface="Times New Roman" panose="02020603050405020304" pitchFamily="18" charset="0"/>
                <a:cs typeface="Times New Roman" panose="02020603050405020304" pitchFamily="18" charset="0"/>
              </a:rPr>
              <a:t>NAME : SIVANI REDDY KESARA</a:t>
            </a:r>
          </a:p>
          <a:p>
            <a:r>
              <a:rPr lang="en-IN" sz="1500" b="1" dirty="0">
                <a:solidFill>
                  <a:srgbClr val="543C08"/>
                </a:solidFill>
                <a:latin typeface="Times New Roman" panose="02020603050405020304" pitchFamily="18" charset="0"/>
                <a:cs typeface="Times New Roman" panose="02020603050405020304" pitchFamily="18" charset="0"/>
              </a:rPr>
              <a:t>ABOUT ME:</a:t>
            </a:r>
            <a:r>
              <a:rPr lang="en-IN" sz="1800" b="1" dirty="0">
                <a:solidFill>
                  <a:srgbClr val="543C08"/>
                </a:solidFill>
                <a:latin typeface="Times New Roman" panose="02020603050405020304" pitchFamily="18" charset="0"/>
                <a:cs typeface="Times New Roman" panose="02020603050405020304" pitchFamily="18" charset="0"/>
              </a:rPr>
              <a:t> </a:t>
            </a:r>
            <a:r>
              <a:rPr lang="en-US" b="1" dirty="0">
                <a:solidFill>
                  <a:srgbClr val="543C08"/>
                </a:solidFill>
                <a:latin typeface="Times New Roman" panose="02020603050405020304" pitchFamily="18" charset="0"/>
                <a:cs typeface="Times New Roman" panose="02020603050405020304" pitchFamily="18" charset="0"/>
              </a:rPr>
              <a:t>I am a graduate computer science student (2023) with a strong background in machine learning.</a:t>
            </a:r>
            <a:endParaRPr lang="en-IN" sz="1800" b="1" dirty="0">
              <a:solidFill>
                <a:srgbClr val="543C08"/>
              </a:solidFill>
              <a:latin typeface="Times New Roman" panose="02020603050405020304" pitchFamily="18" charset="0"/>
              <a:cs typeface="Times New Roman" panose="02020603050405020304" pitchFamily="18" charset="0"/>
            </a:endParaRP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RELEVANT SKILLS AND EXPERTISE</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Experienced in developing and implementing machine learning models, particularly in computer vision.</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I am Proficient in Python, TensorFlow, and other key tools for developing this project, with a focus on real-time applications and accessibility.</a:t>
            </a: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PREVIOUS RELATED PROJECTS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Completed a notable final year computer science project focused on developing a sign language alphabet  recognition system using Convolutional Neural Networks (CNNs).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Extensive experience in computer vision and machine learning model training, notably contributing to face mask detection and number plate &amp; helmet detection projects.</a:t>
            </a:r>
          </a:p>
        </p:txBody>
      </p:sp>
      <p:grpSp>
        <p:nvGrpSpPr>
          <p:cNvPr id="1043" name="Group 1042">
            <a:extLst>
              <a:ext uri="{FF2B5EF4-FFF2-40B4-BE49-F238E27FC236}">
                <a16:creationId xmlns:a16="http://schemas.microsoft.com/office/drawing/2014/main" id="{B62C1F2D-5690-7897-7073-1F8238F89F2E}"/>
              </a:ext>
            </a:extLst>
          </p:cNvPr>
          <p:cNvGrpSpPr/>
          <p:nvPr/>
        </p:nvGrpSpPr>
        <p:grpSpPr>
          <a:xfrm>
            <a:off x="6752370" y="4182288"/>
            <a:ext cx="1109100" cy="1157724"/>
            <a:chOff x="6177184" y="4182288"/>
            <a:chExt cx="1109100" cy="1157724"/>
          </a:xfrm>
        </p:grpSpPr>
        <p:sp>
          <p:nvSpPr>
            <p:cNvPr id="22" name="Google Shape;748;p48">
              <a:extLst>
                <a:ext uri="{FF2B5EF4-FFF2-40B4-BE49-F238E27FC236}">
                  <a16:creationId xmlns:a16="http://schemas.microsoft.com/office/drawing/2014/main" id="{1FE2C822-56AF-86DD-BF8A-52675683E7F0}"/>
                </a:ext>
              </a:extLst>
            </p:cNvPr>
            <p:cNvSpPr/>
            <p:nvPr/>
          </p:nvSpPr>
          <p:spPr>
            <a:xfrm>
              <a:off x="6177184" y="4205735"/>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sp>
          <p:nvSpPr>
            <p:cNvPr id="1042" name="Google Shape;749;p48">
              <a:extLst>
                <a:ext uri="{FF2B5EF4-FFF2-40B4-BE49-F238E27FC236}">
                  <a16:creationId xmlns:a16="http://schemas.microsoft.com/office/drawing/2014/main" id="{7F2A4089-5770-586F-7BBF-678254384BE1}"/>
                </a:ext>
              </a:extLst>
            </p:cNvPr>
            <p:cNvSpPr/>
            <p:nvPr/>
          </p:nvSpPr>
          <p:spPr>
            <a:xfrm>
              <a:off x="6387362" y="4184017"/>
              <a:ext cx="695828" cy="1155995"/>
            </a:xfrm>
            <a:custGeom>
              <a:avLst/>
              <a:gdLst/>
              <a:ahLst/>
              <a:cxnLst/>
              <a:rect l="l" t="t" r="r" b="b"/>
              <a:pathLst>
                <a:path w="11601" h="19273" extrusionOk="0">
                  <a:moveTo>
                    <a:pt x="7227" y="0"/>
                  </a:moveTo>
                  <a:cubicBezTo>
                    <a:pt x="7135" y="0"/>
                    <a:pt x="7041" y="14"/>
                    <a:pt x="6944" y="40"/>
                  </a:cubicBezTo>
                  <a:cubicBezTo>
                    <a:pt x="6742" y="96"/>
                    <a:pt x="6535" y="138"/>
                    <a:pt x="6332" y="198"/>
                  </a:cubicBezTo>
                  <a:cubicBezTo>
                    <a:pt x="6184" y="243"/>
                    <a:pt x="6038" y="303"/>
                    <a:pt x="5894" y="363"/>
                  </a:cubicBezTo>
                  <a:cubicBezTo>
                    <a:pt x="5684" y="450"/>
                    <a:pt x="5555" y="613"/>
                    <a:pt x="5505" y="829"/>
                  </a:cubicBezTo>
                  <a:cubicBezTo>
                    <a:pt x="5474" y="967"/>
                    <a:pt x="5469" y="1111"/>
                    <a:pt x="5453" y="1252"/>
                  </a:cubicBezTo>
                  <a:cubicBezTo>
                    <a:pt x="5448" y="1294"/>
                    <a:pt x="5444" y="1336"/>
                    <a:pt x="5438" y="1383"/>
                  </a:cubicBezTo>
                  <a:cubicBezTo>
                    <a:pt x="5408" y="1372"/>
                    <a:pt x="5391" y="1371"/>
                    <a:pt x="5385" y="1362"/>
                  </a:cubicBezTo>
                  <a:cubicBezTo>
                    <a:pt x="5352" y="1318"/>
                    <a:pt x="5322" y="1275"/>
                    <a:pt x="5289" y="1230"/>
                  </a:cubicBezTo>
                  <a:cubicBezTo>
                    <a:pt x="5108" y="970"/>
                    <a:pt x="4870" y="839"/>
                    <a:pt x="4561" y="839"/>
                  </a:cubicBezTo>
                  <a:cubicBezTo>
                    <a:pt x="4530" y="839"/>
                    <a:pt x="4499" y="840"/>
                    <a:pt x="4467" y="843"/>
                  </a:cubicBezTo>
                  <a:cubicBezTo>
                    <a:pt x="4090" y="874"/>
                    <a:pt x="3733" y="969"/>
                    <a:pt x="3385" y="1113"/>
                  </a:cubicBezTo>
                  <a:cubicBezTo>
                    <a:pt x="3208" y="1186"/>
                    <a:pt x="3072" y="1302"/>
                    <a:pt x="2982" y="1470"/>
                  </a:cubicBezTo>
                  <a:cubicBezTo>
                    <a:pt x="2896" y="1631"/>
                    <a:pt x="2812" y="1793"/>
                    <a:pt x="2724" y="1962"/>
                  </a:cubicBezTo>
                  <a:cubicBezTo>
                    <a:pt x="2692" y="1962"/>
                    <a:pt x="2657" y="1964"/>
                    <a:pt x="2622" y="1964"/>
                  </a:cubicBezTo>
                  <a:cubicBezTo>
                    <a:pt x="2604" y="1964"/>
                    <a:pt x="2587" y="1964"/>
                    <a:pt x="2569" y="1962"/>
                  </a:cubicBezTo>
                  <a:cubicBezTo>
                    <a:pt x="2518" y="1956"/>
                    <a:pt x="2468" y="1954"/>
                    <a:pt x="2419" y="1954"/>
                  </a:cubicBezTo>
                  <a:cubicBezTo>
                    <a:pt x="2194" y="1954"/>
                    <a:pt x="1983" y="2012"/>
                    <a:pt x="1786" y="2132"/>
                  </a:cubicBezTo>
                  <a:cubicBezTo>
                    <a:pt x="1298" y="2426"/>
                    <a:pt x="866" y="2784"/>
                    <a:pt x="537" y="3255"/>
                  </a:cubicBezTo>
                  <a:cubicBezTo>
                    <a:pt x="386" y="3475"/>
                    <a:pt x="285" y="3719"/>
                    <a:pt x="219" y="3979"/>
                  </a:cubicBezTo>
                  <a:cubicBezTo>
                    <a:pt x="0" y="4844"/>
                    <a:pt x="68" y="5722"/>
                    <a:pt x="86" y="6597"/>
                  </a:cubicBezTo>
                  <a:cubicBezTo>
                    <a:pt x="89" y="6739"/>
                    <a:pt x="108" y="6882"/>
                    <a:pt x="134" y="7023"/>
                  </a:cubicBezTo>
                  <a:cubicBezTo>
                    <a:pt x="186" y="7296"/>
                    <a:pt x="255" y="7566"/>
                    <a:pt x="305" y="7841"/>
                  </a:cubicBezTo>
                  <a:cubicBezTo>
                    <a:pt x="452" y="8678"/>
                    <a:pt x="759" y="9446"/>
                    <a:pt x="1259" y="10135"/>
                  </a:cubicBezTo>
                  <a:cubicBezTo>
                    <a:pt x="1288" y="10174"/>
                    <a:pt x="1313" y="10214"/>
                    <a:pt x="1336" y="10255"/>
                  </a:cubicBezTo>
                  <a:cubicBezTo>
                    <a:pt x="1418" y="10396"/>
                    <a:pt x="1483" y="10542"/>
                    <a:pt x="1519" y="10705"/>
                  </a:cubicBezTo>
                  <a:cubicBezTo>
                    <a:pt x="1597" y="11079"/>
                    <a:pt x="1892" y="11344"/>
                    <a:pt x="2042" y="11683"/>
                  </a:cubicBezTo>
                  <a:cubicBezTo>
                    <a:pt x="2066" y="11740"/>
                    <a:pt x="2087" y="11785"/>
                    <a:pt x="2086" y="11848"/>
                  </a:cubicBezTo>
                  <a:cubicBezTo>
                    <a:pt x="2074" y="12345"/>
                    <a:pt x="2059" y="12840"/>
                    <a:pt x="2056" y="13337"/>
                  </a:cubicBezTo>
                  <a:cubicBezTo>
                    <a:pt x="2047" y="14840"/>
                    <a:pt x="2039" y="16342"/>
                    <a:pt x="2036" y="17846"/>
                  </a:cubicBezTo>
                  <a:cubicBezTo>
                    <a:pt x="2035" y="18029"/>
                    <a:pt x="2054" y="18213"/>
                    <a:pt x="2072" y="18395"/>
                  </a:cubicBezTo>
                  <a:cubicBezTo>
                    <a:pt x="2077" y="18443"/>
                    <a:pt x="2101" y="18501"/>
                    <a:pt x="2137" y="18533"/>
                  </a:cubicBezTo>
                  <a:cubicBezTo>
                    <a:pt x="2387" y="18752"/>
                    <a:pt x="2685" y="18881"/>
                    <a:pt x="3009" y="18948"/>
                  </a:cubicBezTo>
                  <a:cubicBezTo>
                    <a:pt x="3234" y="18996"/>
                    <a:pt x="3462" y="19035"/>
                    <a:pt x="3690" y="19075"/>
                  </a:cubicBezTo>
                  <a:cubicBezTo>
                    <a:pt x="4457" y="19207"/>
                    <a:pt x="5228" y="19273"/>
                    <a:pt x="6004" y="19273"/>
                  </a:cubicBezTo>
                  <a:cubicBezTo>
                    <a:pt x="6106" y="19273"/>
                    <a:pt x="6208" y="19272"/>
                    <a:pt x="6310" y="19270"/>
                  </a:cubicBezTo>
                  <a:cubicBezTo>
                    <a:pt x="6944" y="19256"/>
                    <a:pt x="7571" y="19184"/>
                    <a:pt x="8191" y="19046"/>
                  </a:cubicBezTo>
                  <a:cubicBezTo>
                    <a:pt x="8344" y="19011"/>
                    <a:pt x="8488" y="18917"/>
                    <a:pt x="8625" y="18833"/>
                  </a:cubicBezTo>
                  <a:cubicBezTo>
                    <a:pt x="8781" y="18734"/>
                    <a:pt x="8841" y="18581"/>
                    <a:pt x="8829" y="18393"/>
                  </a:cubicBezTo>
                  <a:cubicBezTo>
                    <a:pt x="8820" y="18245"/>
                    <a:pt x="8818" y="18095"/>
                    <a:pt x="8821" y="17945"/>
                  </a:cubicBezTo>
                  <a:cubicBezTo>
                    <a:pt x="8839" y="17190"/>
                    <a:pt x="8859" y="16437"/>
                    <a:pt x="8875" y="15682"/>
                  </a:cubicBezTo>
                  <a:cubicBezTo>
                    <a:pt x="8887" y="15254"/>
                    <a:pt x="8902" y="14825"/>
                    <a:pt x="8899" y="14398"/>
                  </a:cubicBezTo>
                  <a:cubicBezTo>
                    <a:pt x="8893" y="13296"/>
                    <a:pt x="8871" y="12195"/>
                    <a:pt x="8959" y="11095"/>
                  </a:cubicBezTo>
                  <a:cubicBezTo>
                    <a:pt x="8992" y="10668"/>
                    <a:pt x="9109" y="10283"/>
                    <a:pt x="9420" y="9971"/>
                  </a:cubicBezTo>
                  <a:cubicBezTo>
                    <a:pt x="9741" y="9649"/>
                    <a:pt x="10047" y="9310"/>
                    <a:pt x="10374" y="8995"/>
                  </a:cubicBezTo>
                  <a:cubicBezTo>
                    <a:pt x="10557" y="8819"/>
                    <a:pt x="10688" y="8627"/>
                    <a:pt x="10764" y="8385"/>
                  </a:cubicBezTo>
                  <a:cubicBezTo>
                    <a:pt x="10887" y="7998"/>
                    <a:pt x="11015" y="7610"/>
                    <a:pt x="11168" y="7233"/>
                  </a:cubicBezTo>
                  <a:cubicBezTo>
                    <a:pt x="11428" y="6589"/>
                    <a:pt x="11600" y="5944"/>
                    <a:pt x="11381" y="5251"/>
                  </a:cubicBezTo>
                  <a:cubicBezTo>
                    <a:pt x="11378" y="5245"/>
                    <a:pt x="11378" y="5238"/>
                    <a:pt x="11377" y="5232"/>
                  </a:cubicBezTo>
                  <a:cubicBezTo>
                    <a:pt x="11300" y="4750"/>
                    <a:pt x="11043" y="4378"/>
                    <a:pt x="10674" y="4072"/>
                  </a:cubicBezTo>
                  <a:cubicBezTo>
                    <a:pt x="10601" y="4012"/>
                    <a:pt x="10527" y="3953"/>
                    <a:pt x="10452" y="3893"/>
                  </a:cubicBezTo>
                  <a:cubicBezTo>
                    <a:pt x="10365" y="3821"/>
                    <a:pt x="10329" y="3740"/>
                    <a:pt x="10377" y="3626"/>
                  </a:cubicBezTo>
                  <a:cubicBezTo>
                    <a:pt x="10418" y="3526"/>
                    <a:pt x="10445" y="3419"/>
                    <a:pt x="10472" y="3314"/>
                  </a:cubicBezTo>
                  <a:cubicBezTo>
                    <a:pt x="10602" y="2793"/>
                    <a:pt x="10547" y="2276"/>
                    <a:pt x="10446" y="1758"/>
                  </a:cubicBezTo>
                  <a:cubicBezTo>
                    <a:pt x="10385" y="1438"/>
                    <a:pt x="10226" y="1186"/>
                    <a:pt x="9963" y="1006"/>
                  </a:cubicBezTo>
                  <a:cubicBezTo>
                    <a:pt x="9767" y="873"/>
                    <a:pt x="9560" y="756"/>
                    <a:pt x="9351" y="642"/>
                  </a:cubicBezTo>
                  <a:cubicBezTo>
                    <a:pt x="9251" y="586"/>
                    <a:pt x="9150" y="560"/>
                    <a:pt x="9049" y="560"/>
                  </a:cubicBezTo>
                  <a:cubicBezTo>
                    <a:pt x="8935" y="560"/>
                    <a:pt x="8820" y="593"/>
                    <a:pt x="8707" y="654"/>
                  </a:cubicBezTo>
                  <a:cubicBezTo>
                    <a:pt x="8638" y="691"/>
                    <a:pt x="8566" y="729"/>
                    <a:pt x="8491" y="769"/>
                  </a:cubicBezTo>
                  <a:cubicBezTo>
                    <a:pt x="8430" y="712"/>
                    <a:pt x="8376" y="660"/>
                    <a:pt x="8319" y="613"/>
                  </a:cubicBezTo>
                  <a:cubicBezTo>
                    <a:pt x="8140" y="468"/>
                    <a:pt x="7969" y="312"/>
                    <a:pt x="7782" y="180"/>
                  </a:cubicBezTo>
                  <a:cubicBezTo>
                    <a:pt x="7609" y="60"/>
                    <a:pt x="7423" y="0"/>
                    <a:pt x="7227"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50;p48">
              <a:extLst>
                <a:ext uri="{FF2B5EF4-FFF2-40B4-BE49-F238E27FC236}">
                  <a16:creationId xmlns:a16="http://schemas.microsoft.com/office/drawing/2014/main" id="{A0F514D8-8AED-23C9-DEA4-8AA2839F0F7E}"/>
                </a:ext>
              </a:extLst>
            </p:cNvPr>
            <p:cNvGrpSpPr/>
            <p:nvPr/>
          </p:nvGrpSpPr>
          <p:grpSpPr>
            <a:xfrm>
              <a:off x="6383820" y="4182288"/>
              <a:ext cx="695828" cy="1155995"/>
              <a:chOff x="5538375" y="1321450"/>
              <a:chExt cx="290025" cy="481825"/>
            </a:xfrm>
          </p:grpSpPr>
          <p:sp>
            <p:nvSpPr>
              <p:cNvPr id="24" name="Google Shape;751;p48">
                <a:extLst>
                  <a:ext uri="{FF2B5EF4-FFF2-40B4-BE49-F238E27FC236}">
                    <a16:creationId xmlns:a16="http://schemas.microsoft.com/office/drawing/2014/main" id="{A971F2F0-9424-C2D1-8861-F496FD8C146C}"/>
                  </a:ext>
                </a:extLst>
              </p:cNvPr>
              <p:cNvSpPr/>
              <p:nvPr/>
            </p:nvSpPr>
            <p:spPr>
              <a:xfrm>
                <a:off x="5754325" y="1339750"/>
                <a:ext cx="44325" cy="73675"/>
              </a:xfrm>
              <a:custGeom>
                <a:avLst/>
                <a:gdLst/>
                <a:ahLst/>
                <a:cxnLst/>
                <a:rect l="l" t="t" r="r" b="b"/>
                <a:pathLst>
                  <a:path w="1773" h="2947" extrusionOk="0">
                    <a:moveTo>
                      <a:pt x="399" y="1"/>
                    </a:moveTo>
                    <a:cubicBezTo>
                      <a:pt x="318" y="1"/>
                      <a:pt x="237" y="24"/>
                      <a:pt x="158" y="60"/>
                    </a:cubicBezTo>
                    <a:cubicBezTo>
                      <a:pt x="19" y="123"/>
                      <a:pt x="1" y="174"/>
                      <a:pt x="35" y="331"/>
                    </a:cubicBezTo>
                    <a:cubicBezTo>
                      <a:pt x="128" y="751"/>
                      <a:pt x="176" y="1173"/>
                      <a:pt x="133" y="1604"/>
                    </a:cubicBezTo>
                    <a:cubicBezTo>
                      <a:pt x="122" y="1703"/>
                      <a:pt x="130" y="1806"/>
                      <a:pt x="130" y="1931"/>
                    </a:cubicBezTo>
                    <a:cubicBezTo>
                      <a:pt x="581" y="2255"/>
                      <a:pt x="1043" y="2588"/>
                      <a:pt x="1545" y="2947"/>
                    </a:cubicBezTo>
                    <a:cubicBezTo>
                      <a:pt x="1599" y="2801"/>
                      <a:pt x="1648" y="2704"/>
                      <a:pt x="1671" y="2600"/>
                    </a:cubicBezTo>
                    <a:cubicBezTo>
                      <a:pt x="1773" y="2138"/>
                      <a:pt x="1761" y="1679"/>
                      <a:pt x="1689" y="1208"/>
                    </a:cubicBezTo>
                    <a:cubicBezTo>
                      <a:pt x="1626" y="793"/>
                      <a:pt x="1414" y="510"/>
                      <a:pt x="1076" y="298"/>
                    </a:cubicBezTo>
                    <a:cubicBezTo>
                      <a:pt x="922" y="202"/>
                      <a:pt x="751" y="132"/>
                      <a:pt x="589" y="48"/>
                    </a:cubicBezTo>
                    <a:cubicBezTo>
                      <a:pt x="526" y="15"/>
                      <a:pt x="462" y="1"/>
                      <a:pt x="39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48">
                <a:extLst>
                  <a:ext uri="{FF2B5EF4-FFF2-40B4-BE49-F238E27FC236}">
                    <a16:creationId xmlns:a16="http://schemas.microsoft.com/office/drawing/2014/main" id="{9D6C0F75-AD9A-1CFD-16D6-54C852D04AEF}"/>
                  </a:ext>
                </a:extLst>
              </p:cNvPr>
              <p:cNvSpPr/>
              <p:nvPr/>
            </p:nvSpPr>
            <p:spPr>
              <a:xfrm>
                <a:off x="5542925" y="1325625"/>
                <a:ext cx="279325" cy="473725"/>
              </a:xfrm>
              <a:custGeom>
                <a:avLst/>
                <a:gdLst/>
                <a:ahLst/>
                <a:cxnLst/>
                <a:rect l="l" t="t" r="r" b="b"/>
                <a:pathLst>
                  <a:path w="11173" h="18949" extrusionOk="0">
                    <a:moveTo>
                      <a:pt x="7057" y="0"/>
                    </a:moveTo>
                    <a:cubicBezTo>
                      <a:pt x="7016" y="0"/>
                      <a:pt x="6976" y="4"/>
                      <a:pt x="6935" y="11"/>
                    </a:cubicBezTo>
                    <a:cubicBezTo>
                      <a:pt x="6550" y="83"/>
                      <a:pt x="6161" y="154"/>
                      <a:pt x="5802" y="329"/>
                    </a:cubicBezTo>
                    <a:cubicBezTo>
                      <a:pt x="5595" y="430"/>
                      <a:pt x="5471" y="592"/>
                      <a:pt x="5436" y="812"/>
                    </a:cubicBezTo>
                    <a:cubicBezTo>
                      <a:pt x="5412" y="964"/>
                      <a:pt x="5444" y="1126"/>
                      <a:pt x="5415" y="1276"/>
                    </a:cubicBezTo>
                    <a:cubicBezTo>
                      <a:pt x="5370" y="1507"/>
                      <a:pt x="5460" y="1686"/>
                      <a:pt x="5577" y="1866"/>
                    </a:cubicBezTo>
                    <a:cubicBezTo>
                      <a:pt x="5789" y="2196"/>
                      <a:pt x="5931" y="2556"/>
                      <a:pt x="6008" y="2938"/>
                    </a:cubicBezTo>
                    <a:cubicBezTo>
                      <a:pt x="6051" y="3158"/>
                      <a:pt x="6068" y="3383"/>
                      <a:pt x="6114" y="3602"/>
                    </a:cubicBezTo>
                    <a:cubicBezTo>
                      <a:pt x="6272" y="4352"/>
                      <a:pt x="6439" y="5102"/>
                      <a:pt x="6598" y="5852"/>
                    </a:cubicBezTo>
                    <a:cubicBezTo>
                      <a:pt x="6647" y="6085"/>
                      <a:pt x="6694" y="6325"/>
                      <a:pt x="6607" y="6556"/>
                    </a:cubicBezTo>
                    <a:cubicBezTo>
                      <a:pt x="6493" y="6867"/>
                      <a:pt x="6317" y="7143"/>
                      <a:pt x="6081" y="7374"/>
                    </a:cubicBezTo>
                    <a:cubicBezTo>
                      <a:pt x="5955" y="7496"/>
                      <a:pt x="5804" y="7570"/>
                      <a:pt x="5634" y="7570"/>
                    </a:cubicBezTo>
                    <a:cubicBezTo>
                      <a:pt x="5585" y="7570"/>
                      <a:pt x="5534" y="7564"/>
                      <a:pt x="5481" y="7551"/>
                    </a:cubicBezTo>
                    <a:cubicBezTo>
                      <a:pt x="5429" y="7537"/>
                      <a:pt x="5372" y="7522"/>
                      <a:pt x="5390" y="7435"/>
                    </a:cubicBezTo>
                    <a:cubicBezTo>
                      <a:pt x="5428" y="7433"/>
                      <a:pt x="5468" y="7424"/>
                      <a:pt x="5508" y="7424"/>
                    </a:cubicBezTo>
                    <a:cubicBezTo>
                      <a:pt x="5514" y="7424"/>
                      <a:pt x="5519" y="7424"/>
                      <a:pt x="5525" y="7425"/>
                    </a:cubicBezTo>
                    <a:cubicBezTo>
                      <a:pt x="5540" y="7426"/>
                      <a:pt x="5555" y="7426"/>
                      <a:pt x="5570" y="7426"/>
                    </a:cubicBezTo>
                    <a:cubicBezTo>
                      <a:pt x="5804" y="7426"/>
                      <a:pt x="5979" y="7316"/>
                      <a:pt x="6108" y="7119"/>
                    </a:cubicBezTo>
                    <a:cubicBezTo>
                      <a:pt x="6179" y="7011"/>
                      <a:pt x="6251" y="6903"/>
                      <a:pt x="6322" y="6796"/>
                    </a:cubicBezTo>
                    <a:cubicBezTo>
                      <a:pt x="6482" y="6550"/>
                      <a:pt x="6535" y="6283"/>
                      <a:pt x="6478" y="5996"/>
                    </a:cubicBezTo>
                    <a:cubicBezTo>
                      <a:pt x="6272" y="4985"/>
                      <a:pt x="6071" y="3972"/>
                      <a:pt x="5859" y="2962"/>
                    </a:cubicBezTo>
                    <a:cubicBezTo>
                      <a:pt x="5712" y="2262"/>
                      <a:pt x="5307" y="1683"/>
                      <a:pt x="4940" y="1088"/>
                    </a:cubicBezTo>
                    <a:cubicBezTo>
                      <a:pt x="4830" y="912"/>
                      <a:pt x="4643" y="831"/>
                      <a:pt x="4442" y="831"/>
                    </a:cubicBezTo>
                    <a:cubicBezTo>
                      <a:pt x="4432" y="831"/>
                      <a:pt x="4421" y="831"/>
                      <a:pt x="4410" y="832"/>
                    </a:cubicBezTo>
                    <a:cubicBezTo>
                      <a:pt x="4063" y="848"/>
                      <a:pt x="3721" y="907"/>
                      <a:pt x="3394" y="1030"/>
                    </a:cubicBezTo>
                    <a:cubicBezTo>
                      <a:pt x="3198" y="1105"/>
                      <a:pt x="3034" y="1223"/>
                      <a:pt x="2916" y="1398"/>
                    </a:cubicBezTo>
                    <a:cubicBezTo>
                      <a:pt x="2821" y="1537"/>
                      <a:pt x="2739" y="1683"/>
                      <a:pt x="2740" y="1875"/>
                    </a:cubicBezTo>
                    <a:cubicBezTo>
                      <a:pt x="3223" y="2040"/>
                      <a:pt x="3487" y="2425"/>
                      <a:pt x="3718" y="2841"/>
                    </a:cubicBezTo>
                    <a:cubicBezTo>
                      <a:pt x="3745" y="2889"/>
                      <a:pt x="3772" y="2935"/>
                      <a:pt x="3796" y="2985"/>
                    </a:cubicBezTo>
                    <a:cubicBezTo>
                      <a:pt x="4134" y="3626"/>
                      <a:pt x="4344" y="4317"/>
                      <a:pt x="4583" y="4996"/>
                    </a:cubicBezTo>
                    <a:cubicBezTo>
                      <a:pt x="4763" y="5506"/>
                      <a:pt x="4878" y="6040"/>
                      <a:pt x="5013" y="6566"/>
                    </a:cubicBezTo>
                    <a:cubicBezTo>
                      <a:pt x="5090" y="6868"/>
                      <a:pt x="5174" y="7176"/>
                      <a:pt x="5151" y="7491"/>
                    </a:cubicBezTo>
                    <a:cubicBezTo>
                      <a:pt x="5119" y="7900"/>
                      <a:pt x="4913" y="8134"/>
                      <a:pt x="4563" y="8134"/>
                    </a:cubicBezTo>
                    <a:cubicBezTo>
                      <a:pt x="4515" y="8134"/>
                      <a:pt x="4464" y="8130"/>
                      <a:pt x="4411" y="8121"/>
                    </a:cubicBezTo>
                    <a:cubicBezTo>
                      <a:pt x="4012" y="8055"/>
                      <a:pt x="3616" y="7947"/>
                      <a:pt x="3273" y="7704"/>
                    </a:cubicBezTo>
                    <a:cubicBezTo>
                      <a:pt x="2992" y="7504"/>
                      <a:pt x="2746" y="7273"/>
                      <a:pt x="2546" y="6994"/>
                    </a:cubicBezTo>
                    <a:cubicBezTo>
                      <a:pt x="2443" y="6852"/>
                      <a:pt x="2344" y="6703"/>
                      <a:pt x="2261" y="6547"/>
                    </a:cubicBezTo>
                    <a:cubicBezTo>
                      <a:pt x="1856" y="5779"/>
                      <a:pt x="1559" y="4972"/>
                      <a:pt x="1411" y="4113"/>
                    </a:cubicBezTo>
                    <a:cubicBezTo>
                      <a:pt x="1396" y="4026"/>
                      <a:pt x="1367" y="3935"/>
                      <a:pt x="1433" y="3843"/>
                    </a:cubicBezTo>
                    <a:cubicBezTo>
                      <a:pt x="1472" y="3882"/>
                      <a:pt x="1496" y="3924"/>
                      <a:pt x="1508" y="3969"/>
                    </a:cubicBezTo>
                    <a:cubicBezTo>
                      <a:pt x="1622" y="4415"/>
                      <a:pt x="1712" y="4871"/>
                      <a:pt x="1853" y="5309"/>
                    </a:cubicBezTo>
                    <a:cubicBezTo>
                      <a:pt x="2051" y="5926"/>
                      <a:pt x="2323" y="6509"/>
                      <a:pt x="2731" y="7024"/>
                    </a:cubicBezTo>
                    <a:cubicBezTo>
                      <a:pt x="3190" y="7605"/>
                      <a:pt x="3798" y="7890"/>
                      <a:pt x="4515" y="7978"/>
                    </a:cubicBezTo>
                    <a:cubicBezTo>
                      <a:pt x="4537" y="7981"/>
                      <a:pt x="4559" y="7983"/>
                      <a:pt x="4579" y="7983"/>
                    </a:cubicBezTo>
                    <a:cubicBezTo>
                      <a:pt x="4727" y="7983"/>
                      <a:pt x="4841" y="7909"/>
                      <a:pt x="4919" y="7767"/>
                    </a:cubicBezTo>
                    <a:cubicBezTo>
                      <a:pt x="4980" y="7653"/>
                      <a:pt x="4991" y="7537"/>
                      <a:pt x="4992" y="7411"/>
                    </a:cubicBezTo>
                    <a:cubicBezTo>
                      <a:pt x="4994" y="7012"/>
                      <a:pt x="4880" y="6636"/>
                      <a:pt x="4782" y="6253"/>
                    </a:cubicBezTo>
                    <a:cubicBezTo>
                      <a:pt x="4535" y="5291"/>
                      <a:pt x="4233" y="4346"/>
                      <a:pt x="3840" y="3434"/>
                    </a:cubicBezTo>
                    <a:cubicBezTo>
                      <a:pt x="3679" y="3064"/>
                      <a:pt x="3498" y="2706"/>
                      <a:pt x="3232" y="2400"/>
                    </a:cubicBezTo>
                    <a:cubicBezTo>
                      <a:pt x="3138" y="2289"/>
                      <a:pt x="3024" y="2176"/>
                      <a:pt x="2893" y="2118"/>
                    </a:cubicBezTo>
                    <a:cubicBezTo>
                      <a:pt x="2707" y="2037"/>
                      <a:pt x="2501" y="1990"/>
                      <a:pt x="2299" y="1957"/>
                    </a:cubicBezTo>
                    <a:cubicBezTo>
                      <a:pt x="2251" y="1949"/>
                      <a:pt x="2203" y="1945"/>
                      <a:pt x="2155" y="1945"/>
                    </a:cubicBezTo>
                    <a:cubicBezTo>
                      <a:pt x="1972" y="1945"/>
                      <a:pt x="1797" y="2005"/>
                      <a:pt x="1643" y="2119"/>
                    </a:cubicBezTo>
                    <a:cubicBezTo>
                      <a:pt x="1397" y="2302"/>
                      <a:pt x="1160" y="2494"/>
                      <a:pt x="920" y="2682"/>
                    </a:cubicBezTo>
                    <a:cubicBezTo>
                      <a:pt x="627" y="2910"/>
                      <a:pt x="419" y="3198"/>
                      <a:pt x="287" y="3542"/>
                    </a:cubicBezTo>
                    <a:cubicBezTo>
                      <a:pt x="125" y="3965"/>
                      <a:pt x="47" y="4406"/>
                      <a:pt x="41" y="4857"/>
                    </a:cubicBezTo>
                    <a:cubicBezTo>
                      <a:pt x="36" y="5150"/>
                      <a:pt x="50" y="5443"/>
                      <a:pt x="35" y="5735"/>
                    </a:cubicBezTo>
                    <a:cubicBezTo>
                      <a:pt x="0" y="6518"/>
                      <a:pt x="137" y="7278"/>
                      <a:pt x="341" y="8029"/>
                    </a:cubicBezTo>
                    <a:cubicBezTo>
                      <a:pt x="405" y="8265"/>
                      <a:pt x="470" y="8504"/>
                      <a:pt x="563" y="8727"/>
                    </a:cubicBezTo>
                    <a:cubicBezTo>
                      <a:pt x="899" y="9524"/>
                      <a:pt x="1346" y="10250"/>
                      <a:pt x="1972" y="10856"/>
                    </a:cubicBezTo>
                    <a:cubicBezTo>
                      <a:pt x="2147" y="11026"/>
                      <a:pt x="2323" y="11197"/>
                      <a:pt x="2497" y="11369"/>
                    </a:cubicBezTo>
                    <a:cubicBezTo>
                      <a:pt x="2534" y="11405"/>
                      <a:pt x="2566" y="11447"/>
                      <a:pt x="2608" y="11497"/>
                    </a:cubicBezTo>
                    <a:cubicBezTo>
                      <a:pt x="2582" y="11506"/>
                      <a:pt x="2558" y="11510"/>
                      <a:pt x="2537" y="11510"/>
                    </a:cubicBezTo>
                    <a:cubicBezTo>
                      <a:pt x="2450" y="11510"/>
                      <a:pt x="2400" y="11443"/>
                      <a:pt x="2350" y="11393"/>
                    </a:cubicBezTo>
                    <a:cubicBezTo>
                      <a:pt x="2120" y="11171"/>
                      <a:pt x="1897" y="10943"/>
                      <a:pt x="1669" y="10720"/>
                    </a:cubicBezTo>
                    <a:cubicBezTo>
                      <a:pt x="1640" y="10690"/>
                      <a:pt x="1600" y="10673"/>
                      <a:pt x="1546" y="10639"/>
                    </a:cubicBezTo>
                    <a:lnTo>
                      <a:pt x="1546" y="10639"/>
                    </a:lnTo>
                    <a:cubicBezTo>
                      <a:pt x="1550" y="10688"/>
                      <a:pt x="1547" y="10709"/>
                      <a:pt x="1556" y="10726"/>
                    </a:cubicBezTo>
                    <a:cubicBezTo>
                      <a:pt x="1744" y="11087"/>
                      <a:pt x="1945" y="11428"/>
                      <a:pt x="2273" y="11699"/>
                    </a:cubicBezTo>
                    <a:cubicBezTo>
                      <a:pt x="2791" y="12124"/>
                      <a:pt x="3375" y="12390"/>
                      <a:pt x="4012" y="12559"/>
                    </a:cubicBezTo>
                    <a:cubicBezTo>
                      <a:pt x="4053" y="12570"/>
                      <a:pt x="4093" y="12582"/>
                      <a:pt x="4135" y="12592"/>
                    </a:cubicBezTo>
                    <a:cubicBezTo>
                      <a:pt x="4064" y="12615"/>
                      <a:pt x="3994" y="12625"/>
                      <a:pt x="3926" y="12625"/>
                    </a:cubicBezTo>
                    <a:cubicBezTo>
                      <a:pt x="3848" y="12625"/>
                      <a:pt x="3771" y="12613"/>
                      <a:pt x="3696" y="12594"/>
                    </a:cubicBezTo>
                    <a:cubicBezTo>
                      <a:pt x="3130" y="12456"/>
                      <a:pt x="2627" y="12195"/>
                      <a:pt x="2200" y="11798"/>
                    </a:cubicBezTo>
                    <a:cubicBezTo>
                      <a:pt x="2159" y="11759"/>
                      <a:pt x="2111" y="11728"/>
                      <a:pt x="2051" y="11683"/>
                    </a:cubicBezTo>
                    <a:cubicBezTo>
                      <a:pt x="2036" y="12082"/>
                      <a:pt x="2011" y="12448"/>
                      <a:pt x="2009" y="12814"/>
                    </a:cubicBezTo>
                    <a:cubicBezTo>
                      <a:pt x="2005" y="14462"/>
                      <a:pt x="2006" y="16108"/>
                      <a:pt x="2009" y="17754"/>
                    </a:cubicBezTo>
                    <a:cubicBezTo>
                      <a:pt x="2009" y="17883"/>
                      <a:pt x="2029" y="18010"/>
                      <a:pt x="2033" y="18141"/>
                    </a:cubicBezTo>
                    <a:cubicBezTo>
                      <a:pt x="2038" y="18222"/>
                      <a:pt x="2072" y="18274"/>
                      <a:pt x="2140" y="18322"/>
                    </a:cubicBezTo>
                    <a:cubicBezTo>
                      <a:pt x="2383" y="18496"/>
                      <a:pt x="2657" y="18598"/>
                      <a:pt x="2947" y="18646"/>
                    </a:cubicBezTo>
                    <a:cubicBezTo>
                      <a:pt x="3463" y="18732"/>
                      <a:pt x="3981" y="18816"/>
                      <a:pt x="4500" y="18873"/>
                    </a:cubicBezTo>
                    <a:cubicBezTo>
                      <a:pt x="4938" y="18922"/>
                      <a:pt x="5375" y="18948"/>
                      <a:pt x="5812" y="18948"/>
                    </a:cubicBezTo>
                    <a:cubicBezTo>
                      <a:pt x="6521" y="18948"/>
                      <a:pt x="7227" y="18879"/>
                      <a:pt x="7928" y="18729"/>
                    </a:cubicBezTo>
                    <a:cubicBezTo>
                      <a:pt x="8059" y="18702"/>
                      <a:pt x="8181" y="18630"/>
                      <a:pt x="8299" y="18564"/>
                    </a:cubicBezTo>
                    <a:cubicBezTo>
                      <a:pt x="8440" y="18484"/>
                      <a:pt x="8497" y="18360"/>
                      <a:pt x="8493" y="18190"/>
                    </a:cubicBezTo>
                    <a:cubicBezTo>
                      <a:pt x="8482" y="17871"/>
                      <a:pt x="8490" y="17550"/>
                      <a:pt x="8496" y="17232"/>
                    </a:cubicBezTo>
                    <a:cubicBezTo>
                      <a:pt x="8520" y="16294"/>
                      <a:pt x="8554" y="15356"/>
                      <a:pt x="8571" y="14418"/>
                    </a:cubicBezTo>
                    <a:cubicBezTo>
                      <a:pt x="8592" y="13297"/>
                      <a:pt x="8595" y="12175"/>
                      <a:pt x="8611" y="11054"/>
                    </a:cubicBezTo>
                    <a:cubicBezTo>
                      <a:pt x="8622" y="10528"/>
                      <a:pt x="8772" y="10050"/>
                      <a:pt x="9154" y="9665"/>
                    </a:cubicBezTo>
                    <a:cubicBezTo>
                      <a:pt x="9486" y="9333"/>
                      <a:pt x="9806" y="8990"/>
                      <a:pt x="10139" y="8660"/>
                    </a:cubicBezTo>
                    <a:cubicBezTo>
                      <a:pt x="10269" y="8531"/>
                      <a:pt x="10362" y="8391"/>
                      <a:pt x="10413" y="8215"/>
                    </a:cubicBezTo>
                    <a:cubicBezTo>
                      <a:pt x="10472" y="8014"/>
                      <a:pt x="10542" y="7813"/>
                      <a:pt x="10605" y="7614"/>
                    </a:cubicBezTo>
                    <a:cubicBezTo>
                      <a:pt x="10770" y="7098"/>
                      <a:pt x="11027" y="6613"/>
                      <a:pt x="11118" y="6071"/>
                    </a:cubicBezTo>
                    <a:cubicBezTo>
                      <a:pt x="11154" y="5860"/>
                      <a:pt x="11172" y="5653"/>
                      <a:pt x="11138" y="5443"/>
                    </a:cubicBezTo>
                    <a:cubicBezTo>
                      <a:pt x="11112" y="5290"/>
                      <a:pt x="11069" y="5138"/>
                      <a:pt x="11034" y="4987"/>
                    </a:cubicBezTo>
                    <a:lnTo>
                      <a:pt x="11036" y="4987"/>
                    </a:lnTo>
                    <a:cubicBezTo>
                      <a:pt x="10974" y="4715"/>
                      <a:pt x="10851" y="4472"/>
                      <a:pt x="10656" y="4275"/>
                    </a:cubicBezTo>
                    <a:cubicBezTo>
                      <a:pt x="10487" y="4101"/>
                      <a:pt x="10307" y="3932"/>
                      <a:pt x="10110" y="3786"/>
                    </a:cubicBezTo>
                    <a:cubicBezTo>
                      <a:pt x="9580" y="3393"/>
                      <a:pt x="9037" y="3019"/>
                      <a:pt x="8505" y="2629"/>
                    </a:cubicBezTo>
                    <a:cubicBezTo>
                      <a:pt x="8281" y="2466"/>
                      <a:pt x="8068" y="2284"/>
                      <a:pt x="7856" y="2104"/>
                    </a:cubicBezTo>
                    <a:cubicBezTo>
                      <a:pt x="7634" y="1915"/>
                      <a:pt x="7426" y="1710"/>
                      <a:pt x="7198" y="1527"/>
                    </a:cubicBezTo>
                    <a:cubicBezTo>
                      <a:pt x="7122" y="1466"/>
                      <a:pt x="7058" y="1436"/>
                      <a:pt x="7001" y="1436"/>
                    </a:cubicBezTo>
                    <a:cubicBezTo>
                      <a:pt x="6913" y="1436"/>
                      <a:pt x="6840" y="1508"/>
                      <a:pt x="6761" y="1647"/>
                    </a:cubicBezTo>
                    <a:cubicBezTo>
                      <a:pt x="6739" y="1687"/>
                      <a:pt x="6722" y="1735"/>
                      <a:pt x="6713" y="1782"/>
                    </a:cubicBezTo>
                    <a:cubicBezTo>
                      <a:pt x="6617" y="2272"/>
                      <a:pt x="6623" y="2755"/>
                      <a:pt x="6841" y="3218"/>
                    </a:cubicBezTo>
                    <a:cubicBezTo>
                      <a:pt x="6988" y="3531"/>
                      <a:pt x="7141" y="3843"/>
                      <a:pt x="7294" y="4154"/>
                    </a:cubicBezTo>
                    <a:cubicBezTo>
                      <a:pt x="7321" y="4208"/>
                      <a:pt x="7352" y="4262"/>
                      <a:pt x="7393" y="4307"/>
                    </a:cubicBezTo>
                    <a:cubicBezTo>
                      <a:pt x="7600" y="4542"/>
                      <a:pt x="7798" y="4785"/>
                      <a:pt x="8022" y="5003"/>
                    </a:cubicBezTo>
                    <a:cubicBezTo>
                      <a:pt x="8355" y="5327"/>
                      <a:pt x="8740" y="5561"/>
                      <a:pt x="9220" y="5600"/>
                    </a:cubicBezTo>
                    <a:cubicBezTo>
                      <a:pt x="9283" y="5605"/>
                      <a:pt x="9345" y="5629"/>
                      <a:pt x="9438" y="5650"/>
                    </a:cubicBezTo>
                    <a:cubicBezTo>
                      <a:pt x="9358" y="5725"/>
                      <a:pt x="9278" y="5746"/>
                      <a:pt x="9196" y="5746"/>
                    </a:cubicBezTo>
                    <a:cubicBezTo>
                      <a:pt x="9094" y="5746"/>
                      <a:pt x="8989" y="5713"/>
                      <a:pt x="8881" y="5713"/>
                    </a:cubicBezTo>
                    <a:cubicBezTo>
                      <a:pt x="8862" y="5713"/>
                      <a:pt x="8844" y="5714"/>
                      <a:pt x="8826" y="5716"/>
                    </a:cubicBezTo>
                    <a:cubicBezTo>
                      <a:pt x="8889" y="5801"/>
                      <a:pt x="8931" y="5867"/>
                      <a:pt x="8982" y="5926"/>
                    </a:cubicBezTo>
                    <a:cubicBezTo>
                      <a:pt x="9076" y="6032"/>
                      <a:pt x="9180" y="6131"/>
                      <a:pt x="9274" y="6238"/>
                    </a:cubicBezTo>
                    <a:cubicBezTo>
                      <a:pt x="9300" y="6266"/>
                      <a:pt x="9304" y="6313"/>
                      <a:pt x="9319" y="6352"/>
                    </a:cubicBezTo>
                    <a:cubicBezTo>
                      <a:pt x="9307" y="6359"/>
                      <a:pt x="9297" y="6367"/>
                      <a:pt x="9285" y="6376"/>
                    </a:cubicBezTo>
                    <a:cubicBezTo>
                      <a:pt x="9141" y="6259"/>
                      <a:pt x="8997" y="6142"/>
                      <a:pt x="8835" y="6010"/>
                    </a:cubicBezTo>
                    <a:cubicBezTo>
                      <a:pt x="8811" y="6115"/>
                      <a:pt x="8797" y="6188"/>
                      <a:pt x="8778" y="6260"/>
                    </a:cubicBezTo>
                    <a:cubicBezTo>
                      <a:pt x="8761" y="6326"/>
                      <a:pt x="8767" y="6407"/>
                      <a:pt x="8673" y="6451"/>
                    </a:cubicBezTo>
                    <a:cubicBezTo>
                      <a:pt x="8670" y="6404"/>
                      <a:pt x="8667" y="6371"/>
                      <a:pt x="8667" y="6340"/>
                    </a:cubicBezTo>
                    <a:cubicBezTo>
                      <a:pt x="8668" y="6199"/>
                      <a:pt x="8683" y="6056"/>
                      <a:pt x="8667" y="5915"/>
                    </a:cubicBezTo>
                    <a:cubicBezTo>
                      <a:pt x="8631" y="5609"/>
                      <a:pt x="8517" y="5497"/>
                      <a:pt x="8193" y="5419"/>
                    </a:cubicBezTo>
                    <a:cubicBezTo>
                      <a:pt x="8170" y="5488"/>
                      <a:pt x="8146" y="5557"/>
                      <a:pt x="8122" y="5627"/>
                    </a:cubicBezTo>
                    <a:cubicBezTo>
                      <a:pt x="8016" y="5965"/>
                      <a:pt x="7828" y="6251"/>
                      <a:pt x="7579" y="6502"/>
                    </a:cubicBezTo>
                    <a:cubicBezTo>
                      <a:pt x="7466" y="6613"/>
                      <a:pt x="7336" y="6678"/>
                      <a:pt x="7183" y="6693"/>
                    </a:cubicBezTo>
                    <a:cubicBezTo>
                      <a:pt x="7114" y="6700"/>
                      <a:pt x="7044" y="6702"/>
                      <a:pt x="6974" y="6702"/>
                    </a:cubicBezTo>
                    <a:cubicBezTo>
                      <a:pt x="6915" y="6702"/>
                      <a:pt x="6856" y="6701"/>
                      <a:pt x="6797" y="6699"/>
                    </a:cubicBezTo>
                    <a:cubicBezTo>
                      <a:pt x="6764" y="6699"/>
                      <a:pt x="6731" y="6670"/>
                      <a:pt x="6686" y="6649"/>
                    </a:cubicBezTo>
                    <a:cubicBezTo>
                      <a:pt x="6754" y="6587"/>
                      <a:pt x="6825" y="6574"/>
                      <a:pt x="6895" y="6574"/>
                    </a:cubicBezTo>
                    <a:cubicBezTo>
                      <a:pt x="6941" y="6574"/>
                      <a:pt x="6987" y="6580"/>
                      <a:pt x="7031" y="6580"/>
                    </a:cubicBezTo>
                    <a:cubicBezTo>
                      <a:pt x="7210" y="6578"/>
                      <a:pt x="7369" y="6530"/>
                      <a:pt x="7492" y="6400"/>
                    </a:cubicBezTo>
                    <a:cubicBezTo>
                      <a:pt x="7751" y="6124"/>
                      <a:pt x="7942" y="5804"/>
                      <a:pt x="8038" y="5434"/>
                    </a:cubicBezTo>
                    <a:cubicBezTo>
                      <a:pt x="8065" y="5335"/>
                      <a:pt x="8049" y="5251"/>
                      <a:pt x="7969" y="5176"/>
                    </a:cubicBezTo>
                    <a:cubicBezTo>
                      <a:pt x="7885" y="5098"/>
                      <a:pt x="7814" y="5005"/>
                      <a:pt x="7732" y="4924"/>
                    </a:cubicBezTo>
                    <a:cubicBezTo>
                      <a:pt x="7213" y="4409"/>
                      <a:pt x="6866" y="3797"/>
                      <a:pt x="6647" y="3102"/>
                    </a:cubicBezTo>
                    <a:cubicBezTo>
                      <a:pt x="6502" y="2637"/>
                      <a:pt x="6463" y="2173"/>
                      <a:pt x="6580" y="1698"/>
                    </a:cubicBezTo>
                    <a:cubicBezTo>
                      <a:pt x="6614" y="1558"/>
                      <a:pt x="6683" y="1447"/>
                      <a:pt x="6791" y="1357"/>
                    </a:cubicBezTo>
                    <a:cubicBezTo>
                      <a:pt x="6854" y="1305"/>
                      <a:pt x="6920" y="1274"/>
                      <a:pt x="6988" y="1274"/>
                    </a:cubicBezTo>
                    <a:cubicBezTo>
                      <a:pt x="7034" y="1274"/>
                      <a:pt x="7081" y="1289"/>
                      <a:pt x="7129" y="1321"/>
                    </a:cubicBezTo>
                    <a:cubicBezTo>
                      <a:pt x="7280" y="1422"/>
                      <a:pt x="7429" y="1528"/>
                      <a:pt x="7568" y="1645"/>
                    </a:cubicBezTo>
                    <a:cubicBezTo>
                      <a:pt x="7793" y="1842"/>
                      <a:pt x="8008" y="2050"/>
                      <a:pt x="8232" y="2250"/>
                    </a:cubicBezTo>
                    <a:cubicBezTo>
                      <a:pt x="8277" y="2290"/>
                      <a:pt x="8340" y="2313"/>
                      <a:pt x="8418" y="2355"/>
                    </a:cubicBezTo>
                    <a:cubicBezTo>
                      <a:pt x="8479" y="2010"/>
                      <a:pt x="8452" y="1288"/>
                      <a:pt x="8374" y="1055"/>
                    </a:cubicBezTo>
                    <a:cubicBezTo>
                      <a:pt x="8340" y="955"/>
                      <a:pt x="8299" y="841"/>
                      <a:pt x="8226" y="770"/>
                    </a:cubicBezTo>
                    <a:cubicBezTo>
                      <a:pt x="8011" y="563"/>
                      <a:pt x="7786" y="364"/>
                      <a:pt x="7550" y="182"/>
                    </a:cubicBezTo>
                    <a:cubicBezTo>
                      <a:pt x="7407" y="71"/>
                      <a:pt x="7236" y="0"/>
                      <a:pt x="705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48">
                <a:extLst>
                  <a:ext uri="{FF2B5EF4-FFF2-40B4-BE49-F238E27FC236}">
                    <a16:creationId xmlns:a16="http://schemas.microsoft.com/office/drawing/2014/main" id="{BEF3077E-7640-CAD3-7E1F-21085143E6D6}"/>
                  </a:ext>
                </a:extLst>
              </p:cNvPr>
              <p:cNvSpPr/>
              <p:nvPr/>
            </p:nvSpPr>
            <p:spPr>
              <a:xfrm>
                <a:off x="5538375" y="1321450"/>
                <a:ext cx="290025" cy="481825"/>
              </a:xfrm>
              <a:custGeom>
                <a:avLst/>
                <a:gdLst/>
                <a:ahLst/>
                <a:cxnLst/>
                <a:rect l="l" t="t" r="r" b="b"/>
                <a:pathLst>
                  <a:path w="11601" h="19273" extrusionOk="0">
                    <a:moveTo>
                      <a:pt x="9038" y="733"/>
                    </a:moveTo>
                    <a:cubicBezTo>
                      <a:pt x="9101" y="733"/>
                      <a:pt x="9164" y="747"/>
                      <a:pt x="9227" y="780"/>
                    </a:cubicBezTo>
                    <a:cubicBezTo>
                      <a:pt x="9389" y="864"/>
                      <a:pt x="9560" y="934"/>
                      <a:pt x="9714" y="1030"/>
                    </a:cubicBezTo>
                    <a:cubicBezTo>
                      <a:pt x="10052" y="1242"/>
                      <a:pt x="10264" y="1525"/>
                      <a:pt x="10327" y="1940"/>
                    </a:cubicBezTo>
                    <a:cubicBezTo>
                      <a:pt x="10399" y="2411"/>
                      <a:pt x="10411" y="2870"/>
                      <a:pt x="10309" y="3332"/>
                    </a:cubicBezTo>
                    <a:cubicBezTo>
                      <a:pt x="10286" y="3436"/>
                      <a:pt x="10237" y="3533"/>
                      <a:pt x="10183" y="3679"/>
                    </a:cubicBezTo>
                    <a:cubicBezTo>
                      <a:pt x="9681" y="3320"/>
                      <a:pt x="9219" y="2987"/>
                      <a:pt x="8769" y="2663"/>
                    </a:cubicBezTo>
                    <a:cubicBezTo>
                      <a:pt x="8769" y="2538"/>
                      <a:pt x="8760" y="2435"/>
                      <a:pt x="8771" y="2336"/>
                    </a:cubicBezTo>
                    <a:cubicBezTo>
                      <a:pt x="8814" y="1905"/>
                      <a:pt x="8766" y="1483"/>
                      <a:pt x="8673" y="1063"/>
                    </a:cubicBezTo>
                    <a:cubicBezTo>
                      <a:pt x="8639" y="906"/>
                      <a:pt x="8657" y="855"/>
                      <a:pt x="8796" y="792"/>
                    </a:cubicBezTo>
                    <a:cubicBezTo>
                      <a:pt x="8876" y="756"/>
                      <a:pt x="8957" y="733"/>
                      <a:pt x="9038" y="733"/>
                    </a:cubicBezTo>
                    <a:close/>
                    <a:moveTo>
                      <a:pt x="7239" y="167"/>
                    </a:moveTo>
                    <a:cubicBezTo>
                      <a:pt x="7418" y="167"/>
                      <a:pt x="7589" y="238"/>
                      <a:pt x="7732" y="349"/>
                    </a:cubicBezTo>
                    <a:cubicBezTo>
                      <a:pt x="7969" y="531"/>
                      <a:pt x="8195" y="730"/>
                      <a:pt x="8408" y="937"/>
                    </a:cubicBezTo>
                    <a:cubicBezTo>
                      <a:pt x="8481" y="1008"/>
                      <a:pt x="8522" y="1122"/>
                      <a:pt x="8556" y="1222"/>
                    </a:cubicBezTo>
                    <a:cubicBezTo>
                      <a:pt x="8636" y="1455"/>
                      <a:pt x="8663" y="2177"/>
                      <a:pt x="8600" y="2522"/>
                    </a:cubicBezTo>
                    <a:cubicBezTo>
                      <a:pt x="8522" y="2480"/>
                      <a:pt x="8460" y="2457"/>
                      <a:pt x="8414" y="2417"/>
                    </a:cubicBezTo>
                    <a:cubicBezTo>
                      <a:pt x="8190" y="2217"/>
                      <a:pt x="7975" y="2009"/>
                      <a:pt x="7750" y="1812"/>
                    </a:cubicBezTo>
                    <a:cubicBezTo>
                      <a:pt x="7612" y="1695"/>
                      <a:pt x="7462" y="1589"/>
                      <a:pt x="7311" y="1486"/>
                    </a:cubicBezTo>
                    <a:cubicBezTo>
                      <a:pt x="7264" y="1455"/>
                      <a:pt x="7217" y="1441"/>
                      <a:pt x="7171" y="1441"/>
                    </a:cubicBezTo>
                    <a:cubicBezTo>
                      <a:pt x="7102" y="1441"/>
                      <a:pt x="7036" y="1472"/>
                      <a:pt x="6973" y="1524"/>
                    </a:cubicBezTo>
                    <a:cubicBezTo>
                      <a:pt x="6865" y="1614"/>
                      <a:pt x="6796" y="1725"/>
                      <a:pt x="6762" y="1865"/>
                    </a:cubicBezTo>
                    <a:cubicBezTo>
                      <a:pt x="6645" y="2340"/>
                      <a:pt x="6684" y="2804"/>
                      <a:pt x="6829" y="3269"/>
                    </a:cubicBezTo>
                    <a:cubicBezTo>
                      <a:pt x="7050" y="3962"/>
                      <a:pt x="7396" y="4576"/>
                      <a:pt x="7915" y="5089"/>
                    </a:cubicBezTo>
                    <a:cubicBezTo>
                      <a:pt x="7998" y="5170"/>
                      <a:pt x="8067" y="5265"/>
                      <a:pt x="8153" y="5343"/>
                    </a:cubicBezTo>
                    <a:cubicBezTo>
                      <a:pt x="8232" y="5418"/>
                      <a:pt x="8247" y="5500"/>
                      <a:pt x="8222" y="5601"/>
                    </a:cubicBezTo>
                    <a:cubicBezTo>
                      <a:pt x="8124" y="5971"/>
                      <a:pt x="7933" y="6291"/>
                      <a:pt x="7674" y="6567"/>
                    </a:cubicBezTo>
                    <a:cubicBezTo>
                      <a:pt x="7551" y="6697"/>
                      <a:pt x="7392" y="6745"/>
                      <a:pt x="7213" y="6747"/>
                    </a:cubicBezTo>
                    <a:cubicBezTo>
                      <a:pt x="7169" y="6747"/>
                      <a:pt x="7124" y="6741"/>
                      <a:pt x="7077" y="6741"/>
                    </a:cubicBezTo>
                    <a:cubicBezTo>
                      <a:pt x="7008" y="6741"/>
                      <a:pt x="6937" y="6754"/>
                      <a:pt x="6868" y="6816"/>
                    </a:cubicBezTo>
                    <a:cubicBezTo>
                      <a:pt x="6915" y="6837"/>
                      <a:pt x="6946" y="6866"/>
                      <a:pt x="6979" y="6866"/>
                    </a:cubicBezTo>
                    <a:cubicBezTo>
                      <a:pt x="7041" y="6867"/>
                      <a:pt x="7103" y="6869"/>
                      <a:pt x="7164" y="6869"/>
                    </a:cubicBezTo>
                    <a:cubicBezTo>
                      <a:pt x="7232" y="6869"/>
                      <a:pt x="7300" y="6867"/>
                      <a:pt x="7366" y="6860"/>
                    </a:cubicBezTo>
                    <a:cubicBezTo>
                      <a:pt x="7518" y="6845"/>
                      <a:pt x="7650" y="6780"/>
                      <a:pt x="7762" y="6669"/>
                    </a:cubicBezTo>
                    <a:cubicBezTo>
                      <a:pt x="8011" y="6418"/>
                      <a:pt x="8198" y="6132"/>
                      <a:pt x="8306" y="5794"/>
                    </a:cubicBezTo>
                    <a:cubicBezTo>
                      <a:pt x="8328" y="5724"/>
                      <a:pt x="8352" y="5653"/>
                      <a:pt x="8375" y="5584"/>
                    </a:cubicBezTo>
                    <a:cubicBezTo>
                      <a:pt x="8700" y="5664"/>
                      <a:pt x="8813" y="5776"/>
                      <a:pt x="8849" y="6082"/>
                    </a:cubicBezTo>
                    <a:cubicBezTo>
                      <a:pt x="8865" y="6222"/>
                      <a:pt x="8850" y="6366"/>
                      <a:pt x="8850" y="6507"/>
                    </a:cubicBezTo>
                    <a:cubicBezTo>
                      <a:pt x="8850" y="6538"/>
                      <a:pt x="8853" y="6571"/>
                      <a:pt x="8856" y="6616"/>
                    </a:cubicBezTo>
                    <a:cubicBezTo>
                      <a:pt x="8951" y="6574"/>
                      <a:pt x="8943" y="6493"/>
                      <a:pt x="8961" y="6426"/>
                    </a:cubicBezTo>
                    <a:cubicBezTo>
                      <a:pt x="8979" y="6355"/>
                      <a:pt x="8994" y="6282"/>
                      <a:pt x="9017" y="6177"/>
                    </a:cubicBezTo>
                    <a:cubicBezTo>
                      <a:pt x="9180" y="6309"/>
                      <a:pt x="9324" y="6426"/>
                      <a:pt x="9467" y="6543"/>
                    </a:cubicBezTo>
                    <a:cubicBezTo>
                      <a:pt x="9479" y="6534"/>
                      <a:pt x="9491" y="6526"/>
                      <a:pt x="9503" y="6519"/>
                    </a:cubicBezTo>
                    <a:cubicBezTo>
                      <a:pt x="9488" y="6480"/>
                      <a:pt x="9482" y="6433"/>
                      <a:pt x="9458" y="6405"/>
                    </a:cubicBezTo>
                    <a:cubicBezTo>
                      <a:pt x="9362" y="6297"/>
                      <a:pt x="9260" y="6199"/>
                      <a:pt x="9164" y="6093"/>
                    </a:cubicBezTo>
                    <a:cubicBezTo>
                      <a:pt x="9113" y="6034"/>
                      <a:pt x="9072" y="5968"/>
                      <a:pt x="9008" y="5881"/>
                    </a:cubicBezTo>
                    <a:cubicBezTo>
                      <a:pt x="9025" y="5879"/>
                      <a:pt x="9042" y="5878"/>
                      <a:pt x="9059" y="5878"/>
                    </a:cubicBezTo>
                    <a:cubicBezTo>
                      <a:pt x="9170" y="5878"/>
                      <a:pt x="9275" y="5913"/>
                      <a:pt x="9379" y="5913"/>
                    </a:cubicBezTo>
                    <a:cubicBezTo>
                      <a:pt x="9461" y="5913"/>
                      <a:pt x="9541" y="5892"/>
                      <a:pt x="9621" y="5817"/>
                    </a:cubicBezTo>
                    <a:cubicBezTo>
                      <a:pt x="9527" y="5796"/>
                      <a:pt x="9465" y="5772"/>
                      <a:pt x="9402" y="5767"/>
                    </a:cubicBezTo>
                    <a:cubicBezTo>
                      <a:pt x="8922" y="5728"/>
                      <a:pt x="8538" y="5494"/>
                      <a:pt x="8205" y="5170"/>
                    </a:cubicBezTo>
                    <a:cubicBezTo>
                      <a:pt x="7981" y="4952"/>
                      <a:pt x="7782" y="4709"/>
                      <a:pt x="7575" y="4474"/>
                    </a:cubicBezTo>
                    <a:cubicBezTo>
                      <a:pt x="7534" y="4429"/>
                      <a:pt x="7503" y="4375"/>
                      <a:pt x="7476" y="4321"/>
                    </a:cubicBezTo>
                    <a:cubicBezTo>
                      <a:pt x="7324" y="4010"/>
                      <a:pt x="7170" y="3698"/>
                      <a:pt x="7023" y="3385"/>
                    </a:cubicBezTo>
                    <a:cubicBezTo>
                      <a:pt x="6807" y="2922"/>
                      <a:pt x="6799" y="2439"/>
                      <a:pt x="6897" y="1947"/>
                    </a:cubicBezTo>
                    <a:cubicBezTo>
                      <a:pt x="6906" y="1902"/>
                      <a:pt x="6921" y="1854"/>
                      <a:pt x="6945" y="1814"/>
                    </a:cubicBezTo>
                    <a:cubicBezTo>
                      <a:pt x="7023" y="1675"/>
                      <a:pt x="7096" y="1604"/>
                      <a:pt x="7184" y="1604"/>
                    </a:cubicBezTo>
                    <a:cubicBezTo>
                      <a:pt x="7241" y="1604"/>
                      <a:pt x="7304" y="1633"/>
                      <a:pt x="7380" y="1694"/>
                    </a:cubicBezTo>
                    <a:cubicBezTo>
                      <a:pt x="7608" y="1877"/>
                      <a:pt x="7816" y="2082"/>
                      <a:pt x="8038" y="2271"/>
                    </a:cubicBezTo>
                    <a:cubicBezTo>
                      <a:pt x="8250" y="2451"/>
                      <a:pt x="8463" y="2633"/>
                      <a:pt x="8687" y="2796"/>
                    </a:cubicBezTo>
                    <a:cubicBezTo>
                      <a:pt x="9219" y="3186"/>
                      <a:pt x="9764" y="3560"/>
                      <a:pt x="10294" y="3953"/>
                    </a:cubicBezTo>
                    <a:cubicBezTo>
                      <a:pt x="10489" y="4099"/>
                      <a:pt x="10669" y="4268"/>
                      <a:pt x="10840" y="4442"/>
                    </a:cubicBezTo>
                    <a:cubicBezTo>
                      <a:pt x="11033" y="4639"/>
                      <a:pt x="11156" y="4882"/>
                      <a:pt x="11218" y="5154"/>
                    </a:cubicBezTo>
                    <a:cubicBezTo>
                      <a:pt x="11252" y="5305"/>
                      <a:pt x="11296" y="5457"/>
                      <a:pt x="11321" y="5610"/>
                    </a:cubicBezTo>
                    <a:cubicBezTo>
                      <a:pt x="11356" y="5820"/>
                      <a:pt x="11338" y="6027"/>
                      <a:pt x="11302" y="6238"/>
                    </a:cubicBezTo>
                    <a:lnTo>
                      <a:pt x="11302" y="6237"/>
                    </a:lnTo>
                    <a:cubicBezTo>
                      <a:pt x="11210" y="6780"/>
                      <a:pt x="10954" y="7265"/>
                      <a:pt x="10789" y="7781"/>
                    </a:cubicBezTo>
                    <a:cubicBezTo>
                      <a:pt x="10724" y="7980"/>
                      <a:pt x="10655" y="8180"/>
                      <a:pt x="10597" y="8382"/>
                    </a:cubicBezTo>
                    <a:cubicBezTo>
                      <a:pt x="10546" y="8558"/>
                      <a:pt x="10451" y="8698"/>
                      <a:pt x="10321" y="8827"/>
                    </a:cubicBezTo>
                    <a:cubicBezTo>
                      <a:pt x="9989" y="9157"/>
                      <a:pt x="9669" y="9500"/>
                      <a:pt x="9336" y="9832"/>
                    </a:cubicBezTo>
                    <a:cubicBezTo>
                      <a:pt x="8954" y="10217"/>
                      <a:pt x="8804" y="10695"/>
                      <a:pt x="8795" y="11221"/>
                    </a:cubicBezTo>
                    <a:cubicBezTo>
                      <a:pt x="8777" y="12342"/>
                      <a:pt x="8775" y="13464"/>
                      <a:pt x="8754" y="14585"/>
                    </a:cubicBezTo>
                    <a:cubicBezTo>
                      <a:pt x="8736" y="15523"/>
                      <a:pt x="8702" y="16461"/>
                      <a:pt x="8679" y="17397"/>
                    </a:cubicBezTo>
                    <a:cubicBezTo>
                      <a:pt x="8672" y="17717"/>
                      <a:pt x="8666" y="18038"/>
                      <a:pt x="8675" y="18357"/>
                    </a:cubicBezTo>
                    <a:cubicBezTo>
                      <a:pt x="8679" y="18527"/>
                      <a:pt x="8624" y="18651"/>
                      <a:pt x="8483" y="18731"/>
                    </a:cubicBezTo>
                    <a:cubicBezTo>
                      <a:pt x="8364" y="18797"/>
                      <a:pt x="8241" y="18867"/>
                      <a:pt x="8112" y="18896"/>
                    </a:cubicBezTo>
                    <a:cubicBezTo>
                      <a:pt x="7410" y="19046"/>
                      <a:pt x="6703" y="19115"/>
                      <a:pt x="5994" y="19115"/>
                    </a:cubicBezTo>
                    <a:cubicBezTo>
                      <a:pt x="5557" y="19115"/>
                      <a:pt x="5120" y="19089"/>
                      <a:pt x="4682" y="19040"/>
                    </a:cubicBezTo>
                    <a:cubicBezTo>
                      <a:pt x="4163" y="18983"/>
                      <a:pt x="3645" y="18899"/>
                      <a:pt x="3129" y="18813"/>
                    </a:cubicBezTo>
                    <a:cubicBezTo>
                      <a:pt x="2839" y="18765"/>
                      <a:pt x="2566" y="18663"/>
                      <a:pt x="2323" y="18489"/>
                    </a:cubicBezTo>
                    <a:cubicBezTo>
                      <a:pt x="2256" y="18441"/>
                      <a:pt x="2221" y="18389"/>
                      <a:pt x="2217" y="18306"/>
                    </a:cubicBezTo>
                    <a:cubicBezTo>
                      <a:pt x="2212" y="18177"/>
                      <a:pt x="2191" y="18050"/>
                      <a:pt x="2191" y="17921"/>
                    </a:cubicBezTo>
                    <a:cubicBezTo>
                      <a:pt x="2190" y="16275"/>
                      <a:pt x="2187" y="14627"/>
                      <a:pt x="2193" y="12981"/>
                    </a:cubicBezTo>
                    <a:cubicBezTo>
                      <a:pt x="2193" y="12615"/>
                      <a:pt x="2218" y="12249"/>
                      <a:pt x="2233" y="11850"/>
                    </a:cubicBezTo>
                    <a:cubicBezTo>
                      <a:pt x="2293" y="11895"/>
                      <a:pt x="2341" y="11926"/>
                      <a:pt x="2383" y="11965"/>
                    </a:cubicBezTo>
                    <a:cubicBezTo>
                      <a:pt x="2811" y="12362"/>
                      <a:pt x="3312" y="12623"/>
                      <a:pt x="3878" y="12761"/>
                    </a:cubicBezTo>
                    <a:cubicBezTo>
                      <a:pt x="3954" y="12780"/>
                      <a:pt x="4031" y="12792"/>
                      <a:pt x="4108" y="12792"/>
                    </a:cubicBezTo>
                    <a:cubicBezTo>
                      <a:pt x="4177" y="12792"/>
                      <a:pt x="4246" y="12782"/>
                      <a:pt x="4317" y="12759"/>
                    </a:cubicBezTo>
                    <a:cubicBezTo>
                      <a:pt x="4277" y="12749"/>
                      <a:pt x="4236" y="12737"/>
                      <a:pt x="4194" y="12726"/>
                    </a:cubicBezTo>
                    <a:cubicBezTo>
                      <a:pt x="3557" y="12557"/>
                      <a:pt x="2973" y="12291"/>
                      <a:pt x="2455" y="11866"/>
                    </a:cubicBezTo>
                    <a:cubicBezTo>
                      <a:pt x="2128" y="11595"/>
                      <a:pt x="1926" y="11254"/>
                      <a:pt x="1738" y="10893"/>
                    </a:cubicBezTo>
                    <a:cubicBezTo>
                      <a:pt x="1731" y="10876"/>
                      <a:pt x="1732" y="10855"/>
                      <a:pt x="1728" y="10806"/>
                    </a:cubicBezTo>
                    <a:lnTo>
                      <a:pt x="1728" y="10806"/>
                    </a:lnTo>
                    <a:cubicBezTo>
                      <a:pt x="1783" y="10840"/>
                      <a:pt x="1822" y="10857"/>
                      <a:pt x="1851" y="10887"/>
                    </a:cubicBezTo>
                    <a:cubicBezTo>
                      <a:pt x="2079" y="11110"/>
                      <a:pt x="2302" y="11338"/>
                      <a:pt x="2532" y="11560"/>
                    </a:cubicBezTo>
                    <a:cubicBezTo>
                      <a:pt x="2584" y="11610"/>
                      <a:pt x="2633" y="11677"/>
                      <a:pt x="2719" y="11677"/>
                    </a:cubicBezTo>
                    <a:cubicBezTo>
                      <a:pt x="2740" y="11677"/>
                      <a:pt x="2764" y="11673"/>
                      <a:pt x="2790" y="11664"/>
                    </a:cubicBezTo>
                    <a:cubicBezTo>
                      <a:pt x="2748" y="11614"/>
                      <a:pt x="2718" y="11572"/>
                      <a:pt x="2680" y="11536"/>
                    </a:cubicBezTo>
                    <a:cubicBezTo>
                      <a:pt x="2505" y="11364"/>
                      <a:pt x="2329" y="11193"/>
                      <a:pt x="2155" y="11023"/>
                    </a:cubicBezTo>
                    <a:cubicBezTo>
                      <a:pt x="1528" y="10417"/>
                      <a:pt x="1082" y="9691"/>
                      <a:pt x="746" y="8894"/>
                    </a:cubicBezTo>
                    <a:cubicBezTo>
                      <a:pt x="652" y="8671"/>
                      <a:pt x="587" y="8432"/>
                      <a:pt x="523" y="8196"/>
                    </a:cubicBezTo>
                    <a:cubicBezTo>
                      <a:pt x="319" y="7445"/>
                      <a:pt x="184" y="6685"/>
                      <a:pt x="218" y="5902"/>
                    </a:cubicBezTo>
                    <a:cubicBezTo>
                      <a:pt x="232" y="5610"/>
                      <a:pt x="220" y="5317"/>
                      <a:pt x="224" y="5024"/>
                    </a:cubicBezTo>
                    <a:cubicBezTo>
                      <a:pt x="229" y="4573"/>
                      <a:pt x="307" y="4132"/>
                      <a:pt x="470" y="3709"/>
                    </a:cubicBezTo>
                    <a:cubicBezTo>
                      <a:pt x="601" y="3365"/>
                      <a:pt x="809" y="3077"/>
                      <a:pt x="1102" y="2849"/>
                    </a:cubicBezTo>
                    <a:cubicBezTo>
                      <a:pt x="1344" y="2661"/>
                      <a:pt x="1581" y="2469"/>
                      <a:pt x="1825" y="2286"/>
                    </a:cubicBezTo>
                    <a:cubicBezTo>
                      <a:pt x="1979" y="2172"/>
                      <a:pt x="2154" y="2112"/>
                      <a:pt x="2338" y="2112"/>
                    </a:cubicBezTo>
                    <a:cubicBezTo>
                      <a:pt x="2386" y="2112"/>
                      <a:pt x="2434" y="2116"/>
                      <a:pt x="2482" y="2124"/>
                    </a:cubicBezTo>
                    <a:cubicBezTo>
                      <a:pt x="2683" y="2157"/>
                      <a:pt x="2889" y="2204"/>
                      <a:pt x="3075" y="2285"/>
                    </a:cubicBezTo>
                    <a:cubicBezTo>
                      <a:pt x="3206" y="2343"/>
                      <a:pt x="3320" y="2456"/>
                      <a:pt x="3416" y="2567"/>
                    </a:cubicBezTo>
                    <a:cubicBezTo>
                      <a:pt x="3680" y="2873"/>
                      <a:pt x="3863" y="3231"/>
                      <a:pt x="4023" y="3601"/>
                    </a:cubicBezTo>
                    <a:cubicBezTo>
                      <a:pt x="4416" y="4513"/>
                      <a:pt x="4718" y="5458"/>
                      <a:pt x="4964" y="6420"/>
                    </a:cubicBezTo>
                    <a:cubicBezTo>
                      <a:pt x="5063" y="6803"/>
                      <a:pt x="5176" y="7179"/>
                      <a:pt x="5174" y="7578"/>
                    </a:cubicBezTo>
                    <a:cubicBezTo>
                      <a:pt x="5174" y="7704"/>
                      <a:pt x="5164" y="7820"/>
                      <a:pt x="5102" y="7934"/>
                    </a:cubicBezTo>
                    <a:cubicBezTo>
                      <a:pt x="5025" y="8076"/>
                      <a:pt x="4909" y="8150"/>
                      <a:pt x="4761" y="8150"/>
                    </a:cubicBezTo>
                    <a:cubicBezTo>
                      <a:pt x="4741" y="8150"/>
                      <a:pt x="4719" y="8148"/>
                      <a:pt x="4697" y="8145"/>
                    </a:cubicBezTo>
                    <a:cubicBezTo>
                      <a:pt x="3981" y="8057"/>
                      <a:pt x="3374" y="7772"/>
                      <a:pt x="2913" y="7191"/>
                    </a:cubicBezTo>
                    <a:cubicBezTo>
                      <a:pt x="2505" y="6676"/>
                      <a:pt x="2233" y="6093"/>
                      <a:pt x="2035" y="5476"/>
                    </a:cubicBezTo>
                    <a:cubicBezTo>
                      <a:pt x="1896" y="5038"/>
                      <a:pt x="1806" y="4582"/>
                      <a:pt x="1690" y="4136"/>
                    </a:cubicBezTo>
                    <a:cubicBezTo>
                      <a:pt x="1680" y="4091"/>
                      <a:pt x="1654" y="4049"/>
                      <a:pt x="1615" y="4010"/>
                    </a:cubicBezTo>
                    <a:cubicBezTo>
                      <a:pt x="1549" y="4102"/>
                      <a:pt x="1578" y="4193"/>
                      <a:pt x="1593" y="4280"/>
                    </a:cubicBezTo>
                    <a:cubicBezTo>
                      <a:pt x="1743" y="5139"/>
                      <a:pt x="2038" y="5946"/>
                      <a:pt x="2443" y="6714"/>
                    </a:cubicBezTo>
                    <a:cubicBezTo>
                      <a:pt x="2527" y="6870"/>
                      <a:pt x="2625" y="7019"/>
                      <a:pt x="2728" y="7161"/>
                    </a:cubicBezTo>
                    <a:cubicBezTo>
                      <a:pt x="2928" y="7440"/>
                      <a:pt x="3174" y="7671"/>
                      <a:pt x="3455" y="7871"/>
                    </a:cubicBezTo>
                    <a:cubicBezTo>
                      <a:pt x="3798" y="8114"/>
                      <a:pt x="4194" y="8222"/>
                      <a:pt x="4593" y="8288"/>
                    </a:cubicBezTo>
                    <a:cubicBezTo>
                      <a:pt x="4646" y="8297"/>
                      <a:pt x="4697" y="8301"/>
                      <a:pt x="4745" y="8301"/>
                    </a:cubicBezTo>
                    <a:cubicBezTo>
                      <a:pt x="5095" y="8301"/>
                      <a:pt x="5301" y="8067"/>
                      <a:pt x="5333" y="7658"/>
                    </a:cubicBezTo>
                    <a:cubicBezTo>
                      <a:pt x="5357" y="7343"/>
                      <a:pt x="5273" y="7037"/>
                      <a:pt x="5197" y="6733"/>
                    </a:cubicBezTo>
                    <a:cubicBezTo>
                      <a:pt x="5062" y="6207"/>
                      <a:pt x="4946" y="5673"/>
                      <a:pt x="4766" y="5163"/>
                    </a:cubicBezTo>
                    <a:cubicBezTo>
                      <a:pt x="4526" y="4484"/>
                      <a:pt x="4316" y="3793"/>
                      <a:pt x="3980" y="3152"/>
                    </a:cubicBezTo>
                    <a:cubicBezTo>
                      <a:pt x="3954" y="3102"/>
                      <a:pt x="3929" y="3056"/>
                      <a:pt x="3902" y="3008"/>
                    </a:cubicBezTo>
                    <a:cubicBezTo>
                      <a:pt x="3669" y="2592"/>
                      <a:pt x="3405" y="2207"/>
                      <a:pt x="2922" y="2042"/>
                    </a:cubicBezTo>
                    <a:cubicBezTo>
                      <a:pt x="2921" y="1850"/>
                      <a:pt x="3003" y="1704"/>
                      <a:pt x="3099" y="1565"/>
                    </a:cubicBezTo>
                    <a:cubicBezTo>
                      <a:pt x="3216" y="1390"/>
                      <a:pt x="3381" y="1272"/>
                      <a:pt x="3576" y="1197"/>
                    </a:cubicBezTo>
                    <a:cubicBezTo>
                      <a:pt x="3903" y="1074"/>
                      <a:pt x="4245" y="1015"/>
                      <a:pt x="4593" y="999"/>
                    </a:cubicBezTo>
                    <a:cubicBezTo>
                      <a:pt x="4604" y="998"/>
                      <a:pt x="4615" y="998"/>
                      <a:pt x="4626" y="998"/>
                    </a:cubicBezTo>
                    <a:cubicBezTo>
                      <a:pt x="4825" y="998"/>
                      <a:pt x="5013" y="1079"/>
                      <a:pt x="5123" y="1255"/>
                    </a:cubicBezTo>
                    <a:cubicBezTo>
                      <a:pt x="5491" y="1850"/>
                      <a:pt x="5896" y="2429"/>
                      <a:pt x="6041" y="3129"/>
                    </a:cubicBezTo>
                    <a:cubicBezTo>
                      <a:pt x="6254" y="4139"/>
                      <a:pt x="6456" y="5152"/>
                      <a:pt x="6660" y="6163"/>
                    </a:cubicBezTo>
                    <a:cubicBezTo>
                      <a:pt x="6717" y="6450"/>
                      <a:pt x="6664" y="6717"/>
                      <a:pt x="6504" y="6963"/>
                    </a:cubicBezTo>
                    <a:cubicBezTo>
                      <a:pt x="6433" y="7070"/>
                      <a:pt x="6361" y="7178"/>
                      <a:pt x="6290" y="7286"/>
                    </a:cubicBezTo>
                    <a:cubicBezTo>
                      <a:pt x="6161" y="7483"/>
                      <a:pt x="5987" y="7593"/>
                      <a:pt x="5754" y="7593"/>
                    </a:cubicBezTo>
                    <a:cubicBezTo>
                      <a:pt x="5739" y="7593"/>
                      <a:pt x="5724" y="7593"/>
                      <a:pt x="5708" y="7592"/>
                    </a:cubicBezTo>
                    <a:cubicBezTo>
                      <a:pt x="5703" y="7591"/>
                      <a:pt x="5697" y="7591"/>
                      <a:pt x="5692" y="7591"/>
                    </a:cubicBezTo>
                    <a:cubicBezTo>
                      <a:pt x="5652" y="7591"/>
                      <a:pt x="5611" y="7600"/>
                      <a:pt x="5573" y="7602"/>
                    </a:cubicBezTo>
                    <a:cubicBezTo>
                      <a:pt x="5555" y="7689"/>
                      <a:pt x="5612" y="7704"/>
                      <a:pt x="5663" y="7718"/>
                    </a:cubicBezTo>
                    <a:cubicBezTo>
                      <a:pt x="5716" y="7731"/>
                      <a:pt x="5767" y="7737"/>
                      <a:pt x="5817" y="7737"/>
                    </a:cubicBezTo>
                    <a:cubicBezTo>
                      <a:pt x="5987" y="7737"/>
                      <a:pt x="6137" y="7663"/>
                      <a:pt x="6263" y="7541"/>
                    </a:cubicBezTo>
                    <a:cubicBezTo>
                      <a:pt x="6499" y="7310"/>
                      <a:pt x="6675" y="7034"/>
                      <a:pt x="6790" y="6723"/>
                    </a:cubicBezTo>
                    <a:cubicBezTo>
                      <a:pt x="6876" y="6490"/>
                      <a:pt x="6829" y="6252"/>
                      <a:pt x="6781" y="6019"/>
                    </a:cubicBezTo>
                    <a:cubicBezTo>
                      <a:pt x="6621" y="5269"/>
                      <a:pt x="6454" y="4519"/>
                      <a:pt x="6296" y="3769"/>
                    </a:cubicBezTo>
                    <a:cubicBezTo>
                      <a:pt x="6251" y="3550"/>
                      <a:pt x="6235" y="3325"/>
                      <a:pt x="6191" y="3105"/>
                    </a:cubicBezTo>
                    <a:cubicBezTo>
                      <a:pt x="6113" y="2723"/>
                      <a:pt x="5971" y="2363"/>
                      <a:pt x="5759" y="2033"/>
                    </a:cubicBezTo>
                    <a:cubicBezTo>
                      <a:pt x="5642" y="1853"/>
                      <a:pt x="5554" y="1674"/>
                      <a:pt x="5597" y="1443"/>
                    </a:cubicBezTo>
                    <a:cubicBezTo>
                      <a:pt x="5626" y="1293"/>
                      <a:pt x="5594" y="1131"/>
                      <a:pt x="5618" y="979"/>
                    </a:cubicBezTo>
                    <a:cubicBezTo>
                      <a:pt x="5653" y="759"/>
                      <a:pt x="5777" y="597"/>
                      <a:pt x="5984" y="496"/>
                    </a:cubicBezTo>
                    <a:cubicBezTo>
                      <a:pt x="6343" y="321"/>
                      <a:pt x="6732" y="250"/>
                      <a:pt x="7119" y="178"/>
                    </a:cubicBezTo>
                    <a:cubicBezTo>
                      <a:pt x="7159" y="171"/>
                      <a:pt x="7199" y="167"/>
                      <a:pt x="7239" y="167"/>
                    </a:cubicBezTo>
                    <a:close/>
                    <a:moveTo>
                      <a:pt x="7228" y="0"/>
                    </a:moveTo>
                    <a:cubicBezTo>
                      <a:pt x="7136" y="0"/>
                      <a:pt x="7041" y="14"/>
                      <a:pt x="6945" y="40"/>
                    </a:cubicBezTo>
                    <a:cubicBezTo>
                      <a:pt x="6742" y="96"/>
                      <a:pt x="6535" y="138"/>
                      <a:pt x="6332" y="198"/>
                    </a:cubicBezTo>
                    <a:cubicBezTo>
                      <a:pt x="6184" y="243"/>
                      <a:pt x="6038" y="303"/>
                      <a:pt x="5894" y="363"/>
                    </a:cubicBezTo>
                    <a:cubicBezTo>
                      <a:pt x="5684" y="450"/>
                      <a:pt x="5555" y="613"/>
                      <a:pt x="5506" y="829"/>
                    </a:cubicBezTo>
                    <a:cubicBezTo>
                      <a:pt x="5474" y="967"/>
                      <a:pt x="5470" y="1111"/>
                      <a:pt x="5453" y="1252"/>
                    </a:cubicBezTo>
                    <a:cubicBezTo>
                      <a:pt x="5449" y="1294"/>
                      <a:pt x="5444" y="1336"/>
                      <a:pt x="5438" y="1383"/>
                    </a:cubicBezTo>
                    <a:cubicBezTo>
                      <a:pt x="5408" y="1372"/>
                      <a:pt x="5392" y="1371"/>
                      <a:pt x="5386" y="1362"/>
                    </a:cubicBezTo>
                    <a:cubicBezTo>
                      <a:pt x="5353" y="1318"/>
                      <a:pt x="5323" y="1275"/>
                      <a:pt x="5290" y="1230"/>
                    </a:cubicBezTo>
                    <a:cubicBezTo>
                      <a:pt x="5108" y="970"/>
                      <a:pt x="4870" y="839"/>
                      <a:pt x="4561" y="839"/>
                    </a:cubicBezTo>
                    <a:cubicBezTo>
                      <a:pt x="4531" y="839"/>
                      <a:pt x="4499" y="840"/>
                      <a:pt x="4467" y="843"/>
                    </a:cubicBezTo>
                    <a:cubicBezTo>
                      <a:pt x="4091" y="874"/>
                      <a:pt x="3734" y="969"/>
                      <a:pt x="3386" y="1113"/>
                    </a:cubicBezTo>
                    <a:cubicBezTo>
                      <a:pt x="3209" y="1186"/>
                      <a:pt x="3072" y="1302"/>
                      <a:pt x="2982" y="1470"/>
                    </a:cubicBezTo>
                    <a:cubicBezTo>
                      <a:pt x="2896" y="1631"/>
                      <a:pt x="2812" y="1793"/>
                      <a:pt x="2722" y="1962"/>
                    </a:cubicBezTo>
                    <a:cubicBezTo>
                      <a:pt x="2691" y="1962"/>
                      <a:pt x="2657" y="1964"/>
                      <a:pt x="2622" y="1964"/>
                    </a:cubicBezTo>
                    <a:cubicBezTo>
                      <a:pt x="2605" y="1964"/>
                      <a:pt x="2587" y="1964"/>
                      <a:pt x="2569" y="1962"/>
                    </a:cubicBezTo>
                    <a:cubicBezTo>
                      <a:pt x="2519" y="1956"/>
                      <a:pt x="2469" y="1954"/>
                      <a:pt x="2419" y="1954"/>
                    </a:cubicBezTo>
                    <a:cubicBezTo>
                      <a:pt x="2195" y="1954"/>
                      <a:pt x="1983" y="2012"/>
                      <a:pt x="1786" y="2132"/>
                    </a:cubicBezTo>
                    <a:cubicBezTo>
                      <a:pt x="1299" y="2426"/>
                      <a:pt x="866" y="2784"/>
                      <a:pt x="538" y="3255"/>
                    </a:cubicBezTo>
                    <a:cubicBezTo>
                      <a:pt x="386" y="3475"/>
                      <a:pt x="286" y="3719"/>
                      <a:pt x="221" y="3979"/>
                    </a:cubicBezTo>
                    <a:cubicBezTo>
                      <a:pt x="1" y="4844"/>
                      <a:pt x="68" y="5722"/>
                      <a:pt x="86" y="6597"/>
                    </a:cubicBezTo>
                    <a:cubicBezTo>
                      <a:pt x="89" y="6739"/>
                      <a:pt x="109" y="6882"/>
                      <a:pt x="134" y="7023"/>
                    </a:cubicBezTo>
                    <a:cubicBezTo>
                      <a:pt x="187" y="7296"/>
                      <a:pt x="256" y="7566"/>
                      <a:pt x="305" y="7841"/>
                    </a:cubicBezTo>
                    <a:cubicBezTo>
                      <a:pt x="452" y="8678"/>
                      <a:pt x="760" y="9446"/>
                      <a:pt x="1260" y="10135"/>
                    </a:cubicBezTo>
                    <a:cubicBezTo>
                      <a:pt x="1288" y="10174"/>
                      <a:pt x="1314" y="10214"/>
                      <a:pt x="1338" y="10255"/>
                    </a:cubicBezTo>
                    <a:cubicBezTo>
                      <a:pt x="1419" y="10396"/>
                      <a:pt x="1483" y="10542"/>
                      <a:pt x="1519" y="10705"/>
                    </a:cubicBezTo>
                    <a:cubicBezTo>
                      <a:pt x="1597" y="11079"/>
                      <a:pt x="1893" y="11344"/>
                      <a:pt x="2043" y="11683"/>
                    </a:cubicBezTo>
                    <a:cubicBezTo>
                      <a:pt x="2067" y="11740"/>
                      <a:pt x="2088" y="11785"/>
                      <a:pt x="2086" y="11848"/>
                    </a:cubicBezTo>
                    <a:cubicBezTo>
                      <a:pt x="2074" y="12345"/>
                      <a:pt x="2059" y="12840"/>
                      <a:pt x="2056" y="13337"/>
                    </a:cubicBezTo>
                    <a:cubicBezTo>
                      <a:pt x="2047" y="14840"/>
                      <a:pt x="2041" y="16342"/>
                      <a:pt x="2037" y="17846"/>
                    </a:cubicBezTo>
                    <a:cubicBezTo>
                      <a:pt x="2035" y="18029"/>
                      <a:pt x="2055" y="18213"/>
                      <a:pt x="2073" y="18395"/>
                    </a:cubicBezTo>
                    <a:cubicBezTo>
                      <a:pt x="2077" y="18443"/>
                      <a:pt x="2103" y="18501"/>
                      <a:pt x="2139" y="18533"/>
                    </a:cubicBezTo>
                    <a:cubicBezTo>
                      <a:pt x="2388" y="18752"/>
                      <a:pt x="2685" y="18881"/>
                      <a:pt x="3009" y="18948"/>
                    </a:cubicBezTo>
                    <a:cubicBezTo>
                      <a:pt x="3236" y="18996"/>
                      <a:pt x="3464" y="19035"/>
                      <a:pt x="3690" y="19075"/>
                    </a:cubicBezTo>
                    <a:cubicBezTo>
                      <a:pt x="4457" y="19207"/>
                      <a:pt x="5228" y="19273"/>
                      <a:pt x="6004" y="19273"/>
                    </a:cubicBezTo>
                    <a:cubicBezTo>
                      <a:pt x="6106" y="19273"/>
                      <a:pt x="6208" y="19272"/>
                      <a:pt x="6310" y="19270"/>
                    </a:cubicBezTo>
                    <a:cubicBezTo>
                      <a:pt x="6945" y="19256"/>
                      <a:pt x="7572" y="19184"/>
                      <a:pt x="8192" y="19046"/>
                    </a:cubicBezTo>
                    <a:cubicBezTo>
                      <a:pt x="8345" y="19011"/>
                      <a:pt x="8489" y="18917"/>
                      <a:pt x="8625" y="18833"/>
                    </a:cubicBezTo>
                    <a:cubicBezTo>
                      <a:pt x="8781" y="18734"/>
                      <a:pt x="8841" y="18581"/>
                      <a:pt x="8829" y="18393"/>
                    </a:cubicBezTo>
                    <a:cubicBezTo>
                      <a:pt x="8820" y="18245"/>
                      <a:pt x="8819" y="18095"/>
                      <a:pt x="8822" y="17945"/>
                    </a:cubicBezTo>
                    <a:cubicBezTo>
                      <a:pt x="8840" y="17190"/>
                      <a:pt x="8861" y="16437"/>
                      <a:pt x="8877" y="15682"/>
                    </a:cubicBezTo>
                    <a:cubicBezTo>
                      <a:pt x="8888" y="15254"/>
                      <a:pt x="8903" y="14825"/>
                      <a:pt x="8900" y="14398"/>
                    </a:cubicBezTo>
                    <a:cubicBezTo>
                      <a:pt x="8894" y="13296"/>
                      <a:pt x="8873" y="12195"/>
                      <a:pt x="8960" y="11095"/>
                    </a:cubicBezTo>
                    <a:cubicBezTo>
                      <a:pt x="8994" y="10668"/>
                      <a:pt x="9110" y="10283"/>
                      <a:pt x="9422" y="9971"/>
                    </a:cubicBezTo>
                    <a:cubicBezTo>
                      <a:pt x="9741" y="9649"/>
                      <a:pt x="10048" y="9310"/>
                      <a:pt x="10375" y="8995"/>
                    </a:cubicBezTo>
                    <a:cubicBezTo>
                      <a:pt x="10558" y="8819"/>
                      <a:pt x="10688" y="8627"/>
                      <a:pt x="10765" y="8385"/>
                    </a:cubicBezTo>
                    <a:cubicBezTo>
                      <a:pt x="10889" y="7998"/>
                      <a:pt x="11015" y="7610"/>
                      <a:pt x="11168" y="7233"/>
                    </a:cubicBezTo>
                    <a:cubicBezTo>
                      <a:pt x="11428" y="6589"/>
                      <a:pt x="11601" y="5944"/>
                      <a:pt x="11381" y="5251"/>
                    </a:cubicBezTo>
                    <a:cubicBezTo>
                      <a:pt x="11378" y="5245"/>
                      <a:pt x="11378" y="5238"/>
                      <a:pt x="11377" y="5232"/>
                    </a:cubicBezTo>
                    <a:cubicBezTo>
                      <a:pt x="11300" y="4750"/>
                      <a:pt x="11044" y="4378"/>
                      <a:pt x="10675" y="4072"/>
                    </a:cubicBezTo>
                    <a:cubicBezTo>
                      <a:pt x="10601" y="4012"/>
                      <a:pt x="10528" y="3953"/>
                      <a:pt x="10453" y="3893"/>
                    </a:cubicBezTo>
                    <a:cubicBezTo>
                      <a:pt x="10366" y="3821"/>
                      <a:pt x="10330" y="3740"/>
                      <a:pt x="10378" y="3626"/>
                    </a:cubicBezTo>
                    <a:cubicBezTo>
                      <a:pt x="10418" y="3526"/>
                      <a:pt x="10445" y="3419"/>
                      <a:pt x="10472" y="3314"/>
                    </a:cubicBezTo>
                    <a:cubicBezTo>
                      <a:pt x="10603" y="2793"/>
                      <a:pt x="10547" y="2276"/>
                      <a:pt x="10447" y="1758"/>
                    </a:cubicBezTo>
                    <a:cubicBezTo>
                      <a:pt x="10385" y="1438"/>
                      <a:pt x="10226" y="1186"/>
                      <a:pt x="9964" y="1006"/>
                    </a:cubicBezTo>
                    <a:cubicBezTo>
                      <a:pt x="9767" y="873"/>
                      <a:pt x="9560" y="756"/>
                      <a:pt x="9351" y="642"/>
                    </a:cubicBezTo>
                    <a:cubicBezTo>
                      <a:pt x="9251" y="586"/>
                      <a:pt x="9150" y="560"/>
                      <a:pt x="9049" y="560"/>
                    </a:cubicBezTo>
                    <a:cubicBezTo>
                      <a:pt x="8935" y="560"/>
                      <a:pt x="8821" y="593"/>
                      <a:pt x="8708" y="654"/>
                    </a:cubicBezTo>
                    <a:cubicBezTo>
                      <a:pt x="8639" y="691"/>
                      <a:pt x="8567" y="729"/>
                      <a:pt x="8492" y="769"/>
                    </a:cubicBezTo>
                    <a:cubicBezTo>
                      <a:pt x="8430" y="712"/>
                      <a:pt x="8376" y="660"/>
                      <a:pt x="8319" y="613"/>
                    </a:cubicBezTo>
                    <a:cubicBezTo>
                      <a:pt x="8141" y="468"/>
                      <a:pt x="7969" y="312"/>
                      <a:pt x="7780" y="180"/>
                    </a:cubicBezTo>
                    <a:cubicBezTo>
                      <a:pt x="7609" y="60"/>
                      <a:pt x="7424"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814;p52">
            <a:extLst>
              <a:ext uri="{FF2B5EF4-FFF2-40B4-BE49-F238E27FC236}">
                <a16:creationId xmlns:a16="http://schemas.microsoft.com/office/drawing/2014/main" id="{78FD9F8C-B3C0-0774-ADC9-A6CD124AF7B5}"/>
              </a:ext>
            </a:extLst>
          </p:cNvPr>
          <p:cNvSpPr/>
          <p:nvPr/>
        </p:nvSpPr>
        <p:spPr>
          <a:xfrm>
            <a:off x="4195220" y="219708"/>
            <a:ext cx="1012195" cy="1012195"/>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30" name="Google Shape;815;p52">
            <a:extLst>
              <a:ext uri="{FF2B5EF4-FFF2-40B4-BE49-F238E27FC236}">
                <a16:creationId xmlns:a16="http://schemas.microsoft.com/office/drawing/2014/main" id="{CB6BAFF0-AE3B-B8AC-C379-356964911355}"/>
              </a:ext>
            </a:extLst>
          </p:cNvPr>
          <p:cNvGrpSpPr/>
          <p:nvPr/>
        </p:nvGrpSpPr>
        <p:grpSpPr>
          <a:xfrm>
            <a:off x="4384024" y="164541"/>
            <a:ext cx="634584" cy="1122530"/>
            <a:chOff x="5161956" y="2982285"/>
            <a:chExt cx="695338" cy="1229998"/>
          </a:xfrm>
        </p:grpSpPr>
        <p:sp>
          <p:nvSpPr>
            <p:cNvPr id="31" name="Google Shape;816;p52">
              <a:extLst>
                <a:ext uri="{FF2B5EF4-FFF2-40B4-BE49-F238E27FC236}">
                  <a16:creationId xmlns:a16="http://schemas.microsoft.com/office/drawing/2014/main" id="{43D76E39-5182-6C1F-349F-77B07315A95A}"/>
                </a:ext>
              </a:extLst>
            </p:cNvPr>
            <p:cNvSpPr/>
            <p:nvPr/>
          </p:nvSpPr>
          <p:spPr>
            <a:xfrm>
              <a:off x="5161956" y="2982285"/>
              <a:ext cx="695299" cy="1229873"/>
            </a:xfrm>
            <a:custGeom>
              <a:avLst/>
              <a:gdLst/>
              <a:ahLst/>
              <a:cxnLst/>
              <a:rect l="l" t="t" r="r" b="b"/>
              <a:pathLst>
                <a:path w="11040" h="19528" extrusionOk="0">
                  <a:moveTo>
                    <a:pt x="8332" y="0"/>
                  </a:moveTo>
                  <a:cubicBezTo>
                    <a:pt x="8239" y="0"/>
                    <a:pt x="8145" y="11"/>
                    <a:pt x="8050" y="34"/>
                  </a:cubicBezTo>
                  <a:cubicBezTo>
                    <a:pt x="7707" y="118"/>
                    <a:pt x="7375" y="249"/>
                    <a:pt x="7072" y="433"/>
                  </a:cubicBezTo>
                  <a:cubicBezTo>
                    <a:pt x="6853" y="567"/>
                    <a:pt x="6671" y="738"/>
                    <a:pt x="6652" y="1021"/>
                  </a:cubicBezTo>
                  <a:cubicBezTo>
                    <a:pt x="6641" y="1177"/>
                    <a:pt x="6614" y="1331"/>
                    <a:pt x="6601" y="1487"/>
                  </a:cubicBezTo>
                  <a:cubicBezTo>
                    <a:pt x="6563" y="1934"/>
                    <a:pt x="6532" y="2381"/>
                    <a:pt x="6493" y="2826"/>
                  </a:cubicBezTo>
                  <a:cubicBezTo>
                    <a:pt x="6470" y="3077"/>
                    <a:pt x="6434" y="3326"/>
                    <a:pt x="6410" y="3577"/>
                  </a:cubicBezTo>
                  <a:cubicBezTo>
                    <a:pt x="6400" y="3680"/>
                    <a:pt x="6409" y="3785"/>
                    <a:pt x="6409" y="3913"/>
                  </a:cubicBezTo>
                  <a:cubicBezTo>
                    <a:pt x="6236" y="3851"/>
                    <a:pt x="6088" y="3805"/>
                    <a:pt x="5945" y="3745"/>
                  </a:cubicBezTo>
                  <a:cubicBezTo>
                    <a:pt x="5732" y="3656"/>
                    <a:pt x="5505" y="3652"/>
                    <a:pt x="5285" y="3643"/>
                  </a:cubicBezTo>
                  <a:cubicBezTo>
                    <a:pt x="5277" y="3642"/>
                    <a:pt x="5269" y="3642"/>
                    <a:pt x="5262" y="3642"/>
                  </a:cubicBezTo>
                  <a:cubicBezTo>
                    <a:pt x="5038" y="3642"/>
                    <a:pt x="4855" y="3767"/>
                    <a:pt x="4697" y="3928"/>
                  </a:cubicBezTo>
                  <a:cubicBezTo>
                    <a:pt x="4616" y="4010"/>
                    <a:pt x="4576" y="4049"/>
                    <a:pt x="4530" y="4049"/>
                  </a:cubicBezTo>
                  <a:cubicBezTo>
                    <a:pt x="4489" y="4049"/>
                    <a:pt x="4442" y="4018"/>
                    <a:pt x="4358" y="3958"/>
                  </a:cubicBezTo>
                  <a:cubicBezTo>
                    <a:pt x="4242" y="3875"/>
                    <a:pt x="4118" y="3842"/>
                    <a:pt x="3981" y="3821"/>
                  </a:cubicBezTo>
                  <a:cubicBezTo>
                    <a:pt x="3884" y="3806"/>
                    <a:pt x="3787" y="3800"/>
                    <a:pt x="3691" y="3800"/>
                  </a:cubicBezTo>
                  <a:cubicBezTo>
                    <a:pt x="3509" y="3800"/>
                    <a:pt x="3328" y="3822"/>
                    <a:pt x="3150" y="3845"/>
                  </a:cubicBezTo>
                  <a:cubicBezTo>
                    <a:pt x="2802" y="3890"/>
                    <a:pt x="2523" y="4061"/>
                    <a:pt x="2346" y="4373"/>
                  </a:cubicBezTo>
                  <a:cubicBezTo>
                    <a:pt x="2320" y="4420"/>
                    <a:pt x="2299" y="4468"/>
                    <a:pt x="2281" y="4508"/>
                  </a:cubicBezTo>
                  <a:cubicBezTo>
                    <a:pt x="2105" y="4483"/>
                    <a:pt x="1946" y="4451"/>
                    <a:pt x="1786" y="4438"/>
                  </a:cubicBezTo>
                  <a:cubicBezTo>
                    <a:pt x="1760" y="4435"/>
                    <a:pt x="1733" y="4434"/>
                    <a:pt x="1708" y="4434"/>
                  </a:cubicBezTo>
                  <a:cubicBezTo>
                    <a:pt x="1480" y="4434"/>
                    <a:pt x="1268" y="4523"/>
                    <a:pt x="1051" y="4580"/>
                  </a:cubicBezTo>
                  <a:cubicBezTo>
                    <a:pt x="793" y="4649"/>
                    <a:pt x="598" y="4803"/>
                    <a:pt x="499" y="5052"/>
                  </a:cubicBezTo>
                  <a:cubicBezTo>
                    <a:pt x="392" y="5322"/>
                    <a:pt x="279" y="5596"/>
                    <a:pt x="216" y="5878"/>
                  </a:cubicBezTo>
                  <a:cubicBezTo>
                    <a:pt x="144" y="6207"/>
                    <a:pt x="137" y="6551"/>
                    <a:pt x="78" y="6884"/>
                  </a:cubicBezTo>
                  <a:cubicBezTo>
                    <a:pt x="0" y="7329"/>
                    <a:pt x="36" y="7775"/>
                    <a:pt x="60" y="8219"/>
                  </a:cubicBezTo>
                  <a:cubicBezTo>
                    <a:pt x="86" y="8707"/>
                    <a:pt x="129" y="9191"/>
                    <a:pt x="164" y="9677"/>
                  </a:cubicBezTo>
                  <a:cubicBezTo>
                    <a:pt x="183" y="9928"/>
                    <a:pt x="180" y="10183"/>
                    <a:pt x="225" y="10428"/>
                  </a:cubicBezTo>
                  <a:cubicBezTo>
                    <a:pt x="389" y="11284"/>
                    <a:pt x="647" y="12113"/>
                    <a:pt x="1073" y="12881"/>
                  </a:cubicBezTo>
                  <a:cubicBezTo>
                    <a:pt x="1120" y="12963"/>
                    <a:pt x="1165" y="13050"/>
                    <a:pt x="1186" y="13140"/>
                  </a:cubicBezTo>
                  <a:cubicBezTo>
                    <a:pt x="1211" y="13257"/>
                    <a:pt x="1255" y="13352"/>
                    <a:pt x="1342" y="13439"/>
                  </a:cubicBezTo>
                  <a:cubicBezTo>
                    <a:pt x="1388" y="13485"/>
                    <a:pt x="1408" y="13574"/>
                    <a:pt x="1412" y="13643"/>
                  </a:cubicBezTo>
                  <a:cubicBezTo>
                    <a:pt x="1427" y="13895"/>
                    <a:pt x="1441" y="14147"/>
                    <a:pt x="1436" y="14398"/>
                  </a:cubicBezTo>
                  <a:cubicBezTo>
                    <a:pt x="1423" y="15411"/>
                    <a:pt x="1393" y="16422"/>
                    <a:pt x="1471" y="17435"/>
                  </a:cubicBezTo>
                  <a:cubicBezTo>
                    <a:pt x="1504" y="17861"/>
                    <a:pt x="1504" y="18291"/>
                    <a:pt x="1507" y="18719"/>
                  </a:cubicBezTo>
                  <a:cubicBezTo>
                    <a:pt x="1510" y="18904"/>
                    <a:pt x="1579" y="19030"/>
                    <a:pt x="1741" y="19112"/>
                  </a:cubicBezTo>
                  <a:cubicBezTo>
                    <a:pt x="2149" y="19327"/>
                    <a:pt x="2584" y="19469"/>
                    <a:pt x="3039" y="19508"/>
                  </a:cubicBezTo>
                  <a:cubicBezTo>
                    <a:pt x="3207" y="19523"/>
                    <a:pt x="3376" y="19528"/>
                    <a:pt x="3546" y="19528"/>
                  </a:cubicBezTo>
                  <a:cubicBezTo>
                    <a:pt x="3785" y="19528"/>
                    <a:pt x="4024" y="19518"/>
                    <a:pt x="4263" y="19510"/>
                  </a:cubicBezTo>
                  <a:cubicBezTo>
                    <a:pt x="4986" y="19486"/>
                    <a:pt x="5690" y="19328"/>
                    <a:pt x="6392" y="19166"/>
                  </a:cubicBezTo>
                  <a:cubicBezTo>
                    <a:pt x="6577" y="19124"/>
                    <a:pt x="6767" y="19096"/>
                    <a:pt x="6946" y="19030"/>
                  </a:cubicBezTo>
                  <a:cubicBezTo>
                    <a:pt x="7174" y="18946"/>
                    <a:pt x="7391" y="18833"/>
                    <a:pt x="7611" y="18726"/>
                  </a:cubicBezTo>
                  <a:cubicBezTo>
                    <a:pt x="7689" y="18690"/>
                    <a:pt x="7728" y="18624"/>
                    <a:pt x="7726" y="18528"/>
                  </a:cubicBezTo>
                  <a:cubicBezTo>
                    <a:pt x="7723" y="18257"/>
                    <a:pt x="7735" y="17985"/>
                    <a:pt x="7732" y="17714"/>
                  </a:cubicBezTo>
                  <a:cubicBezTo>
                    <a:pt x="7726" y="17007"/>
                    <a:pt x="7702" y="16299"/>
                    <a:pt x="7768" y="15594"/>
                  </a:cubicBezTo>
                  <a:cubicBezTo>
                    <a:pt x="7815" y="15080"/>
                    <a:pt x="7806" y="14560"/>
                    <a:pt x="7926" y="14089"/>
                  </a:cubicBezTo>
                  <a:cubicBezTo>
                    <a:pt x="8059" y="13975"/>
                    <a:pt x="8170" y="13877"/>
                    <a:pt x="8284" y="13784"/>
                  </a:cubicBezTo>
                  <a:cubicBezTo>
                    <a:pt x="8584" y="13543"/>
                    <a:pt x="8781" y="13233"/>
                    <a:pt x="8910" y="12872"/>
                  </a:cubicBezTo>
                  <a:cubicBezTo>
                    <a:pt x="9106" y="12332"/>
                    <a:pt x="9417" y="11870"/>
                    <a:pt x="9884" y="11518"/>
                  </a:cubicBezTo>
                  <a:cubicBezTo>
                    <a:pt x="9944" y="11475"/>
                    <a:pt x="10004" y="11428"/>
                    <a:pt x="10055" y="11374"/>
                  </a:cubicBezTo>
                  <a:cubicBezTo>
                    <a:pt x="10326" y="11089"/>
                    <a:pt x="10550" y="10789"/>
                    <a:pt x="10515" y="10354"/>
                  </a:cubicBezTo>
                  <a:cubicBezTo>
                    <a:pt x="10496" y="10099"/>
                    <a:pt x="10550" y="9839"/>
                    <a:pt x="10568" y="9583"/>
                  </a:cubicBezTo>
                  <a:cubicBezTo>
                    <a:pt x="10575" y="9440"/>
                    <a:pt x="10580" y="9298"/>
                    <a:pt x="10578" y="9155"/>
                  </a:cubicBezTo>
                  <a:cubicBezTo>
                    <a:pt x="10577" y="9022"/>
                    <a:pt x="10554" y="8887"/>
                    <a:pt x="10563" y="8752"/>
                  </a:cubicBezTo>
                  <a:cubicBezTo>
                    <a:pt x="10586" y="8344"/>
                    <a:pt x="10589" y="7938"/>
                    <a:pt x="10509" y="7533"/>
                  </a:cubicBezTo>
                  <a:cubicBezTo>
                    <a:pt x="10479" y="7380"/>
                    <a:pt x="10469" y="7223"/>
                    <a:pt x="10466" y="7068"/>
                  </a:cubicBezTo>
                  <a:cubicBezTo>
                    <a:pt x="10461" y="6795"/>
                    <a:pt x="10361" y="6566"/>
                    <a:pt x="10185" y="6363"/>
                  </a:cubicBezTo>
                  <a:cubicBezTo>
                    <a:pt x="9930" y="6070"/>
                    <a:pt x="9674" y="5779"/>
                    <a:pt x="9306" y="5620"/>
                  </a:cubicBezTo>
                  <a:cubicBezTo>
                    <a:pt x="9294" y="5616"/>
                    <a:pt x="9284" y="5605"/>
                    <a:pt x="9272" y="5598"/>
                  </a:cubicBezTo>
                  <a:cubicBezTo>
                    <a:pt x="9177" y="5542"/>
                    <a:pt x="9144" y="5472"/>
                    <a:pt x="9143" y="5350"/>
                  </a:cubicBezTo>
                  <a:cubicBezTo>
                    <a:pt x="9134" y="4801"/>
                    <a:pt x="9103" y="4250"/>
                    <a:pt x="9081" y="3701"/>
                  </a:cubicBezTo>
                  <a:cubicBezTo>
                    <a:pt x="9076" y="3607"/>
                    <a:pt x="9069" y="3514"/>
                    <a:pt x="9063" y="3400"/>
                  </a:cubicBezTo>
                  <a:lnTo>
                    <a:pt x="9063" y="3400"/>
                  </a:lnTo>
                  <a:cubicBezTo>
                    <a:pt x="9354" y="3457"/>
                    <a:pt x="9620" y="3516"/>
                    <a:pt x="9892" y="3516"/>
                  </a:cubicBezTo>
                  <a:cubicBezTo>
                    <a:pt x="9948" y="3516"/>
                    <a:pt x="10005" y="3513"/>
                    <a:pt x="10062" y="3508"/>
                  </a:cubicBezTo>
                  <a:cubicBezTo>
                    <a:pt x="10448" y="3467"/>
                    <a:pt x="10712" y="3259"/>
                    <a:pt x="10915" y="2946"/>
                  </a:cubicBezTo>
                  <a:cubicBezTo>
                    <a:pt x="11039" y="2753"/>
                    <a:pt x="11020" y="2379"/>
                    <a:pt x="10806" y="2220"/>
                  </a:cubicBezTo>
                  <a:cubicBezTo>
                    <a:pt x="10551" y="2031"/>
                    <a:pt x="10367" y="1778"/>
                    <a:pt x="10172" y="1535"/>
                  </a:cubicBezTo>
                  <a:cubicBezTo>
                    <a:pt x="10137" y="1493"/>
                    <a:pt x="10095" y="1457"/>
                    <a:pt x="10061" y="1416"/>
                  </a:cubicBezTo>
                  <a:cubicBezTo>
                    <a:pt x="9941" y="1278"/>
                    <a:pt x="9815" y="1143"/>
                    <a:pt x="9702" y="999"/>
                  </a:cubicBezTo>
                  <a:cubicBezTo>
                    <a:pt x="9543" y="796"/>
                    <a:pt x="9398" y="583"/>
                    <a:pt x="9242" y="376"/>
                  </a:cubicBezTo>
                  <a:cubicBezTo>
                    <a:pt x="9197" y="318"/>
                    <a:pt x="9150" y="249"/>
                    <a:pt x="9090" y="214"/>
                  </a:cubicBezTo>
                  <a:cubicBezTo>
                    <a:pt x="8849" y="86"/>
                    <a:pt x="8595" y="0"/>
                    <a:pt x="83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817;p52">
              <a:extLst>
                <a:ext uri="{FF2B5EF4-FFF2-40B4-BE49-F238E27FC236}">
                  <a16:creationId xmlns:a16="http://schemas.microsoft.com/office/drawing/2014/main" id="{2BAFCD0B-5184-E5C8-912E-DF4B42D7C1B0}"/>
                </a:ext>
              </a:extLst>
            </p:cNvPr>
            <p:cNvGrpSpPr/>
            <p:nvPr/>
          </p:nvGrpSpPr>
          <p:grpSpPr>
            <a:xfrm>
              <a:off x="5161994" y="2982409"/>
              <a:ext cx="695299" cy="1229873"/>
              <a:chOff x="2466650" y="2592550"/>
              <a:chExt cx="276000" cy="488200"/>
            </a:xfrm>
          </p:grpSpPr>
          <p:sp>
            <p:nvSpPr>
              <p:cNvPr id="1035" name="Google Shape;818;p52">
                <a:extLst>
                  <a:ext uri="{FF2B5EF4-FFF2-40B4-BE49-F238E27FC236}">
                    <a16:creationId xmlns:a16="http://schemas.microsoft.com/office/drawing/2014/main" id="{B54E7578-897F-C420-42C6-E24B90CDF718}"/>
                  </a:ext>
                </a:extLst>
              </p:cNvPr>
              <p:cNvSpPr/>
              <p:nvPr/>
            </p:nvSpPr>
            <p:spPr>
              <a:xfrm>
                <a:off x="2469275" y="2705375"/>
                <a:ext cx="258550" cy="371675"/>
              </a:xfrm>
              <a:custGeom>
                <a:avLst/>
                <a:gdLst/>
                <a:ahLst/>
                <a:cxnLst/>
                <a:rect l="l" t="t" r="r" b="b"/>
                <a:pathLst>
                  <a:path w="10342" h="14867" extrusionOk="0">
                    <a:moveTo>
                      <a:pt x="5026" y="9226"/>
                    </a:moveTo>
                    <a:cubicBezTo>
                      <a:pt x="5033" y="9241"/>
                      <a:pt x="5041" y="9258"/>
                      <a:pt x="5047" y="9274"/>
                    </a:cubicBezTo>
                    <a:cubicBezTo>
                      <a:pt x="5026" y="9304"/>
                      <a:pt x="5012" y="9346"/>
                      <a:pt x="4982" y="9364"/>
                    </a:cubicBezTo>
                    <a:cubicBezTo>
                      <a:pt x="4913" y="9406"/>
                      <a:pt x="4841" y="9451"/>
                      <a:pt x="4765" y="9471"/>
                    </a:cubicBezTo>
                    <a:cubicBezTo>
                      <a:pt x="4336" y="9577"/>
                      <a:pt x="3907" y="9692"/>
                      <a:pt x="3464" y="9692"/>
                    </a:cubicBezTo>
                    <a:cubicBezTo>
                      <a:pt x="3351" y="9692"/>
                      <a:pt x="3237" y="9684"/>
                      <a:pt x="3122" y="9667"/>
                    </a:cubicBezTo>
                    <a:cubicBezTo>
                      <a:pt x="3002" y="9649"/>
                      <a:pt x="2868" y="9676"/>
                      <a:pt x="2744" y="9579"/>
                    </a:cubicBezTo>
                    <a:cubicBezTo>
                      <a:pt x="2850" y="9576"/>
                      <a:pt x="2955" y="9576"/>
                      <a:pt x="3059" y="9576"/>
                    </a:cubicBezTo>
                    <a:cubicBezTo>
                      <a:pt x="3089" y="9576"/>
                      <a:pt x="3119" y="9576"/>
                      <a:pt x="3148" y="9576"/>
                    </a:cubicBezTo>
                    <a:cubicBezTo>
                      <a:pt x="3415" y="9576"/>
                      <a:pt x="3675" y="9574"/>
                      <a:pt x="3929" y="9534"/>
                    </a:cubicBezTo>
                    <a:cubicBezTo>
                      <a:pt x="4301" y="9475"/>
                      <a:pt x="4684" y="9421"/>
                      <a:pt x="5026" y="9226"/>
                    </a:cubicBezTo>
                    <a:close/>
                    <a:moveTo>
                      <a:pt x="5124" y="9679"/>
                    </a:moveTo>
                    <a:cubicBezTo>
                      <a:pt x="5138" y="9679"/>
                      <a:pt x="5153" y="9681"/>
                      <a:pt x="5168" y="9684"/>
                    </a:cubicBezTo>
                    <a:cubicBezTo>
                      <a:pt x="5114" y="9712"/>
                      <a:pt x="5060" y="9741"/>
                      <a:pt x="5008" y="9769"/>
                    </a:cubicBezTo>
                    <a:cubicBezTo>
                      <a:pt x="5025" y="9709"/>
                      <a:pt x="5064" y="9679"/>
                      <a:pt x="5124" y="9679"/>
                    </a:cubicBezTo>
                    <a:close/>
                    <a:moveTo>
                      <a:pt x="1620" y="1"/>
                    </a:moveTo>
                    <a:cubicBezTo>
                      <a:pt x="1530" y="1"/>
                      <a:pt x="1437" y="12"/>
                      <a:pt x="1341" y="34"/>
                    </a:cubicBezTo>
                    <a:cubicBezTo>
                      <a:pt x="1183" y="70"/>
                      <a:pt x="1030" y="130"/>
                      <a:pt x="876" y="180"/>
                    </a:cubicBezTo>
                    <a:cubicBezTo>
                      <a:pt x="703" y="236"/>
                      <a:pt x="574" y="348"/>
                      <a:pt x="503" y="509"/>
                    </a:cubicBezTo>
                    <a:cubicBezTo>
                      <a:pt x="401" y="737"/>
                      <a:pt x="295" y="969"/>
                      <a:pt x="235" y="1209"/>
                    </a:cubicBezTo>
                    <a:cubicBezTo>
                      <a:pt x="50" y="1932"/>
                      <a:pt x="1" y="2672"/>
                      <a:pt x="31" y="3413"/>
                    </a:cubicBezTo>
                    <a:cubicBezTo>
                      <a:pt x="52" y="3936"/>
                      <a:pt x="116" y="4456"/>
                      <a:pt x="139" y="4978"/>
                    </a:cubicBezTo>
                    <a:cubicBezTo>
                      <a:pt x="181" y="5988"/>
                      <a:pt x="407" y="6954"/>
                      <a:pt x="817" y="7877"/>
                    </a:cubicBezTo>
                    <a:cubicBezTo>
                      <a:pt x="985" y="8255"/>
                      <a:pt x="1164" y="8630"/>
                      <a:pt x="1459" y="8933"/>
                    </a:cubicBezTo>
                    <a:cubicBezTo>
                      <a:pt x="1486" y="8962"/>
                      <a:pt x="1506" y="8999"/>
                      <a:pt x="1512" y="9006"/>
                    </a:cubicBezTo>
                    <a:cubicBezTo>
                      <a:pt x="1486" y="9124"/>
                      <a:pt x="1458" y="9196"/>
                      <a:pt x="1458" y="9268"/>
                    </a:cubicBezTo>
                    <a:cubicBezTo>
                      <a:pt x="1458" y="9492"/>
                      <a:pt x="1474" y="9717"/>
                      <a:pt x="1473" y="9940"/>
                    </a:cubicBezTo>
                    <a:cubicBezTo>
                      <a:pt x="1471" y="10675"/>
                      <a:pt x="1450" y="11409"/>
                      <a:pt x="1465" y="12143"/>
                    </a:cubicBezTo>
                    <a:cubicBezTo>
                      <a:pt x="1480" y="12823"/>
                      <a:pt x="1572" y="13499"/>
                      <a:pt x="1536" y="14180"/>
                    </a:cubicBezTo>
                    <a:cubicBezTo>
                      <a:pt x="1528" y="14331"/>
                      <a:pt x="1588" y="14409"/>
                      <a:pt x="1707" y="14470"/>
                    </a:cubicBezTo>
                    <a:cubicBezTo>
                      <a:pt x="2079" y="14664"/>
                      <a:pt x="2478" y="14796"/>
                      <a:pt x="2889" y="14833"/>
                    </a:cubicBezTo>
                    <a:cubicBezTo>
                      <a:pt x="3132" y="14856"/>
                      <a:pt x="3374" y="14867"/>
                      <a:pt x="3616" y="14867"/>
                    </a:cubicBezTo>
                    <a:cubicBezTo>
                      <a:pt x="4250" y="14867"/>
                      <a:pt x="4881" y="14793"/>
                      <a:pt x="5506" y="14668"/>
                    </a:cubicBezTo>
                    <a:cubicBezTo>
                      <a:pt x="5864" y="14598"/>
                      <a:pt x="6220" y="14502"/>
                      <a:pt x="6579" y="14422"/>
                    </a:cubicBezTo>
                    <a:cubicBezTo>
                      <a:pt x="6841" y="14365"/>
                      <a:pt x="7080" y="14258"/>
                      <a:pt x="7315" y="14134"/>
                    </a:cubicBezTo>
                    <a:cubicBezTo>
                      <a:pt x="7425" y="14075"/>
                      <a:pt x="7473" y="14000"/>
                      <a:pt x="7471" y="13876"/>
                    </a:cubicBezTo>
                    <a:cubicBezTo>
                      <a:pt x="7465" y="13556"/>
                      <a:pt x="7477" y="13237"/>
                      <a:pt x="7470" y="12919"/>
                    </a:cubicBezTo>
                    <a:cubicBezTo>
                      <a:pt x="7450" y="12135"/>
                      <a:pt x="7485" y="11355"/>
                      <a:pt x="7552" y="10575"/>
                    </a:cubicBezTo>
                    <a:cubicBezTo>
                      <a:pt x="7579" y="10272"/>
                      <a:pt x="7632" y="9970"/>
                      <a:pt x="7666" y="9667"/>
                    </a:cubicBezTo>
                    <a:cubicBezTo>
                      <a:pt x="7674" y="9598"/>
                      <a:pt x="7654" y="9528"/>
                      <a:pt x="7645" y="9444"/>
                    </a:cubicBezTo>
                    <a:cubicBezTo>
                      <a:pt x="7706" y="9405"/>
                      <a:pt x="7770" y="9355"/>
                      <a:pt x="7842" y="9316"/>
                    </a:cubicBezTo>
                    <a:cubicBezTo>
                      <a:pt x="8256" y="9090"/>
                      <a:pt x="8535" y="8743"/>
                      <a:pt x="8667" y="8297"/>
                    </a:cubicBezTo>
                    <a:cubicBezTo>
                      <a:pt x="8841" y="7708"/>
                      <a:pt x="9195" y="7261"/>
                      <a:pt x="9676" y="6900"/>
                    </a:cubicBezTo>
                    <a:cubicBezTo>
                      <a:pt x="9893" y="6738"/>
                      <a:pt x="10052" y="6528"/>
                      <a:pt x="10187" y="6302"/>
                    </a:cubicBezTo>
                    <a:cubicBezTo>
                      <a:pt x="10237" y="6218"/>
                      <a:pt x="10259" y="6108"/>
                      <a:pt x="10267" y="6011"/>
                    </a:cubicBezTo>
                    <a:cubicBezTo>
                      <a:pt x="10291" y="5658"/>
                      <a:pt x="10307" y="5305"/>
                      <a:pt x="10319" y="4953"/>
                    </a:cubicBezTo>
                    <a:cubicBezTo>
                      <a:pt x="10327" y="4702"/>
                      <a:pt x="10310" y="4452"/>
                      <a:pt x="10322" y="4201"/>
                    </a:cubicBezTo>
                    <a:cubicBezTo>
                      <a:pt x="10340" y="3841"/>
                      <a:pt x="10342" y="3482"/>
                      <a:pt x="10282" y="3124"/>
                    </a:cubicBezTo>
                    <a:cubicBezTo>
                      <a:pt x="10252" y="2944"/>
                      <a:pt x="10243" y="2759"/>
                      <a:pt x="10232" y="2578"/>
                    </a:cubicBezTo>
                    <a:cubicBezTo>
                      <a:pt x="10220" y="2359"/>
                      <a:pt x="10151" y="2165"/>
                      <a:pt x="10004" y="2002"/>
                    </a:cubicBezTo>
                    <a:cubicBezTo>
                      <a:pt x="9905" y="1890"/>
                      <a:pt x="9812" y="1773"/>
                      <a:pt x="9707" y="1667"/>
                    </a:cubicBezTo>
                    <a:cubicBezTo>
                      <a:pt x="9622" y="1580"/>
                      <a:pt x="9535" y="1490"/>
                      <a:pt x="9434" y="1425"/>
                    </a:cubicBezTo>
                    <a:cubicBezTo>
                      <a:pt x="9018" y="1157"/>
                      <a:pt x="8598" y="897"/>
                      <a:pt x="8150" y="686"/>
                    </a:cubicBezTo>
                    <a:cubicBezTo>
                      <a:pt x="8089" y="657"/>
                      <a:pt x="8030" y="643"/>
                      <a:pt x="7974" y="643"/>
                    </a:cubicBezTo>
                    <a:cubicBezTo>
                      <a:pt x="7869" y="643"/>
                      <a:pt x="7775" y="693"/>
                      <a:pt x="7699" y="794"/>
                    </a:cubicBezTo>
                    <a:lnTo>
                      <a:pt x="7699" y="795"/>
                    </a:lnTo>
                    <a:cubicBezTo>
                      <a:pt x="7620" y="905"/>
                      <a:pt x="7534" y="1011"/>
                      <a:pt x="7468" y="1130"/>
                    </a:cubicBezTo>
                    <a:cubicBezTo>
                      <a:pt x="7417" y="1217"/>
                      <a:pt x="7368" y="1317"/>
                      <a:pt x="7366" y="1413"/>
                    </a:cubicBezTo>
                    <a:cubicBezTo>
                      <a:pt x="7360" y="1637"/>
                      <a:pt x="7359" y="1865"/>
                      <a:pt x="7399" y="2083"/>
                    </a:cubicBezTo>
                    <a:cubicBezTo>
                      <a:pt x="7462" y="2422"/>
                      <a:pt x="7651" y="2710"/>
                      <a:pt x="7845" y="2989"/>
                    </a:cubicBezTo>
                    <a:cubicBezTo>
                      <a:pt x="7958" y="3151"/>
                      <a:pt x="8093" y="3296"/>
                      <a:pt x="8208" y="3455"/>
                    </a:cubicBezTo>
                    <a:cubicBezTo>
                      <a:pt x="8273" y="3542"/>
                      <a:pt x="8340" y="3637"/>
                      <a:pt x="8286" y="3795"/>
                    </a:cubicBezTo>
                    <a:cubicBezTo>
                      <a:pt x="8208" y="3680"/>
                      <a:pt x="8150" y="3592"/>
                      <a:pt x="8090" y="3503"/>
                    </a:cubicBezTo>
                    <a:cubicBezTo>
                      <a:pt x="8073" y="3505"/>
                      <a:pt x="8057" y="3508"/>
                      <a:pt x="8040" y="3511"/>
                    </a:cubicBezTo>
                    <a:cubicBezTo>
                      <a:pt x="8028" y="3556"/>
                      <a:pt x="8003" y="3604"/>
                      <a:pt x="8007" y="3647"/>
                    </a:cubicBezTo>
                    <a:cubicBezTo>
                      <a:pt x="8031" y="3939"/>
                      <a:pt x="7952" y="4212"/>
                      <a:pt x="7886" y="4491"/>
                    </a:cubicBezTo>
                    <a:cubicBezTo>
                      <a:pt x="7806" y="4831"/>
                      <a:pt x="7627" y="5088"/>
                      <a:pt x="7356" y="5308"/>
                    </a:cubicBezTo>
                    <a:cubicBezTo>
                      <a:pt x="6925" y="5660"/>
                      <a:pt x="6561" y="6069"/>
                      <a:pt x="6379" y="6612"/>
                    </a:cubicBezTo>
                    <a:cubicBezTo>
                      <a:pt x="6364" y="6653"/>
                      <a:pt x="6334" y="6689"/>
                      <a:pt x="6288" y="6770"/>
                    </a:cubicBezTo>
                    <a:cubicBezTo>
                      <a:pt x="6264" y="6687"/>
                      <a:pt x="6235" y="6642"/>
                      <a:pt x="6244" y="6611"/>
                    </a:cubicBezTo>
                    <a:cubicBezTo>
                      <a:pt x="6292" y="6468"/>
                      <a:pt x="6328" y="6317"/>
                      <a:pt x="6408" y="6195"/>
                    </a:cubicBezTo>
                    <a:cubicBezTo>
                      <a:pt x="6595" y="5904"/>
                      <a:pt x="6807" y="5628"/>
                      <a:pt x="7071" y="5397"/>
                    </a:cubicBezTo>
                    <a:cubicBezTo>
                      <a:pt x="7218" y="5266"/>
                      <a:pt x="7360" y="5131"/>
                      <a:pt x="7503" y="4993"/>
                    </a:cubicBezTo>
                    <a:cubicBezTo>
                      <a:pt x="7548" y="4950"/>
                      <a:pt x="7633" y="4908"/>
                      <a:pt x="7582" y="4830"/>
                    </a:cubicBezTo>
                    <a:cubicBezTo>
                      <a:pt x="7555" y="4788"/>
                      <a:pt x="7488" y="4764"/>
                      <a:pt x="7435" y="4750"/>
                    </a:cubicBezTo>
                    <a:cubicBezTo>
                      <a:pt x="7192" y="4690"/>
                      <a:pt x="6946" y="4636"/>
                      <a:pt x="6688" y="4578"/>
                    </a:cubicBezTo>
                    <a:cubicBezTo>
                      <a:pt x="6672" y="4627"/>
                      <a:pt x="6652" y="4699"/>
                      <a:pt x="6622" y="4765"/>
                    </a:cubicBezTo>
                    <a:cubicBezTo>
                      <a:pt x="6562" y="4894"/>
                      <a:pt x="6508" y="5029"/>
                      <a:pt x="6432" y="5146"/>
                    </a:cubicBezTo>
                    <a:cubicBezTo>
                      <a:pt x="6283" y="5367"/>
                      <a:pt x="6078" y="5504"/>
                      <a:pt x="5803" y="5510"/>
                    </a:cubicBezTo>
                    <a:cubicBezTo>
                      <a:pt x="5726" y="5511"/>
                      <a:pt x="5650" y="5512"/>
                      <a:pt x="5573" y="5512"/>
                    </a:cubicBezTo>
                    <a:cubicBezTo>
                      <a:pt x="5420" y="5512"/>
                      <a:pt x="5267" y="5510"/>
                      <a:pt x="5114" y="5510"/>
                    </a:cubicBezTo>
                    <a:cubicBezTo>
                      <a:pt x="5033" y="5562"/>
                      <a:pt x="4949" y="5642"/>
                      <a:pt x="4852" y="5672"/>
                    </a:cubicBezTo>
                    <a:cubicBezTo>
                      <a:pt x="4544" y="5762"/>
                      <a:pt x="4237" y="5816"/>
                      <a:pt x="3927" y="5816"/>
                    </a:cubicBezTo>
                    <a:cubicBezTo>
                      <a:pt x="3675" y="5816"/>
                      <a:pt x="3422" y="5780"/>
                      <a:pt x="3167" y="5700"/>
                    </a:cubicBezTo>
                    <a:cubicBezTo>
                      <a:pt x="2922" y="5624"/>
                      <a:pt x="2756" y="5484"/>
                      <a:pt x="2616" y="5280"/>
                    </a:cubicBezTo>
                    <a:cubicBezTo>
                      <a:pt x="2412" y="4977"/>
                      <a:pt x="2259" y="4656"/>
                      <a:pt x="2215" y="4288"/>
                    </a:cubicBezTo>
                    <a:cubicBezTo>
                      <a:pt x="2200" y="4165"/>
                      <a:pt x="2136" y="4084"/>
                      <a:pt x="2043" y="4005"/>
                    </a:cubicBezTo>
                    <a:cubicBezTo>
                      <a:pt x="1852" y="3841"/>
                      <a:pt x="1674" y="3662"/>
                      <a:pt x="1497" y="3485"/>
                    </a:cubicBezTo>
                    <a:cubicBezTo>
                      <a:pt x="1461" y="3449"/>
                      <a:pt x="1399" y="3412"/>
                      <a:pt x="1425" y="3356"/>
                    </a:cubicBezTo>
                    <a:lnTo>
                      <a:pt x="1425" y="3356"/>
                    </a:lnTo>
                    <a:cubicBezTo>
                      <a:pt x="1792" y="3628"/>
                      <a:pt x="2157" y="3895"/>
                      <a:pt x="2520" y="4162"/>
                    </a:cubicBezTo>
                    <a:cubicBezTo>
                      <a:pt x="2466" y="4204"/>
                      <a:pt x="2415" y="4246"/>
                      <a:pt x="2364" y="4285"/>
                    </a:cubicBezTo>
                    <a:cubicBezTo>
                      <a:pt x="2394" y="4687"/>
                      <a:pt x="2603" y="4998"/>
                      <a:pt x="2829" y="5295"/>
                    </a:cubicBezTo>
                    <a:cubicBezTo>
                      <a:pt x="2898" y="5386"/>
                      <a:pt x="3008" y="5464"/>
                      <a:pt x="3116" y="5507"/>
                    </a:cubicBezTo>
                    <a:cubicBezTo>
                      <a:pt x="3378" y="5612"/>
                      <a:pt x="3641" y="5654"/>
                      <a:pt x="3905" y="5654"/>
                    </a:cubicBezTo>
                    <a:cubicBezTo>
                      <a:pt x="4202" y="5654"/>
                      <a:pt x="4499" y="5601"/>
                      <a:pt x="4796" y="5525"/>
                    </a:cubicBezTo>
                    <a:cubicBezTo>
                      <a:pt x="4882" y="5502"/>
                      <a:pt x="4940" y="5451"/>
                      <a:pt x="4954" y="5358"/>
                    </a:cubicBezTo>
                    <a:cubicBezTo>
                      <a:pt x="4960" y="5319"/>
                      <a:pt x="4972" y="5278"/>
                      <a:pt x="4985" y="5241"/>
                    </a:cubicBezTo>
                    <a:cubicBezTo>
                      <a:pt x="5206" y="4680"/>
                      <a:pt x="5272" y="4098"/>
                      <a:pt x="5213" y="3500"/>
                    </a:cubicBezTo>
                    <a:cubicBezTo>
                      <a:pt x="5191" y="3278"/>
                      <a:pt x="5114" y="3079"/>
                      <a:pt x="5006" y="2888"/>
                    </a:cubicBezTo>
                    <a:cubicBezTo>
                      <a:pt x="4703" y="2354"/>
                      <a:pt x="4309" y="1902"/>
                      <a:pt x="3825" y="1524"/>
                    </a:cubicBezTo>
                    <a:cubicBezTo>
                      <a:pt x="3708" y="1433"/>
                      <a:pt x="3614" y="1313"/>
                      <a:pt x="3503" y="1214"/>
                    </a:cubicBezTo>
                    <a:cubicBezTo>
                      <a:pt x="3330" y="1061"/>
                      <a:pt x="3165" y="894"/>
                      <a:pt x="2973" y="770"/>
                    </a:cubicBezTo>
                    <a:cubicBezTo>
                      <a:pt x="2768" y="635"/>
                      <a:pt x="2574" y="491"/>
                      <a:pt x="2394" y="324"/>
                    </a:cubicBezTo>
                    <a:cubicBezTo>
                      <a:pt x="2168" y="113"/>
                      <a:pt x="1908" y="1"/>
                      <a:pt x="1620"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819;p52">
                <a:extLst>
                  <a:ext uri="{FF2B5EF4-FFF2-40B4-BE49-F238E27FC236}">
                    <a16:creationId xmlns:a16="http://schemas.microsoft.com/office/drawing/2014/main" id="{1262F4EC-4E97-68C3-30AC-68E49B1B83B6}"/>
                  </a:ext>
                </a:extLst>
              </p:cNvPr>
              <p:cNvSpPr/>
              <p:nvPr/>
            </p:nvSpPr>
            <p:spPr>
              <a:xfrm>
                <a:off x="2526450" y="2689675"/>
                <a:ext cx="109675" cy="150000"/>
              </a:xfrm>
              <a:custGeom>
                <a:avLst/>
                <a:gdLst/>
                <a:ahLst/>
                <a:cxnLst/>
                <a:rect l="l" t="t" r="r" b="b"/>
                <a:pathLst>
                  <a:path w="4387" h="6000" extrusionOk="0">
                    <a:moveTo>
                      <a:pt x="1259" y="1"/>
                    </a:moveTo>
                    <a:cubicBezTo>
                      <a:pt x="1082" y="1"/>
                      <a:pt x="906" y="15"/>
                      <a:pt x="730" y="43"/>
                    </a:cubicBezTo>
                    <a:cubicBezTo>
                      <a:pt x="539" y="73"/>
                      <a:pt x="361" y="139"/>
                      <a:pt x="215" y="271"/>
                    </a:cubicBezTo>
                    <a:cubicBezTo>
                      <a:pt x="83" y="391"/>
                      <a:pt x="0" y="532"/>
                      <a:pt x="18" y="710"/>
                    </a:cubicBezTo>
                    <a:cubicBezTo>
                      <a:pt x="138" y="809"/>
                      <a:pt x="254" y="904"/>
                      <a:pt x="370" y="996"/>
                    </a:cubicBezTo>
                    <a:lnTo>
                      <a:pt x="370" y="997"/>
                    </a:lnTo>
                    <a:cubicBezTo>
                      <a:pt x="449" y="1060"/>
                      <a:pt x="526" y="1131"/>
                      <a:pt x="616" y="1177"/>
                    </a:cubicBezTo>
                    <a:cubicBezTo>
                      <a:pt x="886" y="1315"/>
                      <a:pt x="1111" y="1509"/>
                      <a:pt x="1324" y="1722"/>
                    </a:cubicBezTo>
                    <a:cubicBezTo>
                      <a:pt x="1472" y="1870"/>
                      <a:pt x="1625" y="2016"/>
                      <a:pt x="1790" y="2148"/>
                    </a:cubicBezTo>
                    <a:cubicBezTo>
                      <a:pt x="2265" y="2529"/>
                      <a:pt x="2620" y="3006"/>
                      <a:pt x="2913" y="3533"/>
                    </a:cubicBezTo>
                    <a:cubicBezTo>
                      <a:pt x="2938" y="3579"/>
                      <a:pt x="2953" y="3633"/>
                      <a:pt x="2967" y="3687"/>
                    </a:cubicBezTo>
                    <a:cubicBezTo>
                      <a:pt x="3136" y="4322"/>
                      <a:pt x="3154" y="4960"/>
                      <a:pt x="2967" y="5596"/>
                    </a:cubicBezTo>
                    <a:cubicBezTo>
                      <a:pt x="2938" y="5693"/>
                      <a:pt x="2902" y="5788"/>
                      <a:pt x="2860" y="5909"/>
                    </a:cubicBezTo>
                    <a:cubicBezTo>
                      <a:pt x="2965" y="5938"/>
                      <a:pt x="3060" y="5971"/>
                      <a:pt x="3157" y="5987"/>
                    </a:cubicBezTo>
                    <a:cubicBezTo>
                      <a:pt x="3194" y="5994"/>
                      <a:pt x="3231" y="5995"/>
                      <a:pt x="3268" y="5995"/>
                    </a:cubicBezTo>
                    <a:cubicBezTo>
                      <a:pt x="3290" y="5995"/>
                      <a:pt x="3312" y="5994"/>
                      <a:pt x="3334" y="5994"/>
                    </a:cubicBezTo>
                    <a:cubicBezTo>
                      <a:pt x="3356" y="5994"/>
                      <a:pt x="3378" y="5995"/>
                      <a:pt x="3400" y="5996"/>
                    </a:cubicBezTo>
                    <a:cubicBezTo>
                      <a:pt x="3422" y="5998"/>
                      <a:pt x="3443" y="5999"/>
                      <a:pt x="3464" y="5999"/>
                    </a:cubicBezTo>
                    <a:cubicBezTo>
                      <a:pt x="3703" y="5999"/>
                      <a:pt x="3884" y="5881"/>
                      <a:pt x="4028" y="5686"/>
                    </a:cubicBezTo>
                    <a:cubicBezTo>
                      <a:pt x="4158" y="5506"/>
                      <a:pt x="4238" y="5302"/>
                      <a:pt x="4266" y="5084"/>
                    </a:cubicBezTo>
                    <a:cubicBezTo>
                      <a:pt x="4313" y="4729"/>
                      <a:pt x="4337" y="4368"/>
                      <a:pt x="4362" y="4010"/>
                    </a:cubicBezTo>
                    <a:cubicBezTo>
                      <a:pt x="4373" y="3875"/>
                      <a:pt x="4386" y="3735"/>
                      <a:pt x="4359" y="3606"/>
                    </a:cubicBezTo>
                    <a:cubicBezTo>
                      <a:pt x="4298" y="3308"/>
                      <a:pt x="4224" y="3011"/>
                      <a:pt x="4137" y="2720"/>
                    </a:cubicBezTo>
                    <a:cubicBezTo>
                      <a:pt x="4095" y="2586"/>
                      <a:pt x="4014" y="2461"/>
                      <a:pt x="3938" y="2343"/>
                    </a:cubicBezTo>
                    <a:cubicBezTo>
                      <a:pt x="3719" y="2010"/>
                      <a:pt x="3406" y="1764"/>
                      <a:pt x="3130" y="1483"/>
                    </a:cubicBezTo>
                    <a:cubicBezTo>
                      <a:pt x="2850" y="1198"/>
                      <a:pt x="2572" y="909"/>
                      <a:pt x="2302" y="613"/>
                    </a:cubicBezTo>
                    <a:cubicBezTo>
                      <a:pt x="2206" y="509"/>
                      <a:pt x="2140" y="379"/>
                      <a:pt x="2052" y="266"/>
                    </a:cubicBezTo>
                    <a:cubicBezTo>
                      <a:pt x="1957" y="148"/>
                      <a:pt x="1846" y="50"/>
                      <a:pt x="1684" y="29"/>
                    </a:cubicBezTo>
                    <a:cubicBezTo>
                      <a:pt x="1542" y="10"/>
                      <a:pt x="1401" y="1"/>
                      <a:pt x="125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820;p52">
                <a:extLst>
                  <a:ext uri="{FF2B5EF4-FFF2-40B4-BE49-F238E27FC236}">
                    <a16:creationId xmlns:a16="http://schemas.microsoft.com/office/drawing/2014/main" id="{CB08187B-E47C-8890-0D14-7F2E4E67751F}"/>
                  </a:ext>
                </a:extLst>
              </p:cNvPr>
              <p:cNvSpPr/>
              <p:nvPr/>
            </p:nvSpPr>
            <p:spPr>
              <a:xfrm>
                <a:off x="2581700" y="2596700"/>
                <a:ext cx="157450" cy="223225"/>
              </a:xfrm>
              <a:custGeom>
                <a:avLst/>
                <a:gdLst/>
                <a:ahLst/>
                <a:cxnLst/>
                <a:rect l="l" t="t" r="r" b="b"/>
                <a:pathLst>
                  <a:path w="6298" h="8929" extrusionOk="0">
                    <a:moveTo>
                      <a:pt x="3768" y="1"/>
                    </a:moveTo>
                    <a:cubicBezTo>
                      <a:pt x="3708" y="1"/>
                      <a:pt x="3648" y="6"/>
                      <a:pt x="3587" y="18"/>
                    </a:cubicBezTo>
                    <a:cubicBezTo>
                      <a:pt x="3218" y="90"/>
                      <a:pt x="2863" y="210"/>
                      <a:pt x="2542" y="410"/>
                    </a:cubicBezTo>
                    <a:cubicBezTo>
                      <a:pt x="2391" y="504"/>
                      <a:pt x="2250" y="618"/>
                      <a:pt x="2215" y="806"/>
                    </a:cubicBezTo>
                    <a:cubicBezTo>
                      <a:pt x="2184" y="974"/>
                      <a:pt x="2155" y="1142"/>
                      <a:pt x="2151" y="1312"/>
                    </a:cubicBezTo>
                    <a:cubicBezTo>
                      <a:pt x="2136" y="2033"/>
                      <a:pt x="2026" y="2746"/>
                      <a:pt x="1948" y="3462"/>
                    </a:cubicBezTo>
                    <a:cubicBezTo>
                      <a:pt x="1930" y="3630"/>
                      <a:pt x="1900" y="3802"/>
                      <a:pt x="2049" y="3948"/>
                    </a:cubicBezTo>
                    <a:cubicBezTo>
                      <a:pt x="1858" y="3889"/>
                      <a:pt x="1687" y="3811"/>
                      <a:pt x="1509" y="3753"/>
                    </a:cubicBezTo>
                    <a:cubicBezTo>
                      <a:pt x="1310" y="3687"/>
                      <a:pt x="1108" y="3630"/>
                      <a:pt x="902" y="3586"/>
                    </a:cubicBezTo>
                    <a:cubicBezTo>
                      <a:pt x="839" y="3573"/>
                      <a:pt x="779" y="3566"/>
                      <a:pt x="722" y="3566"/>
                    </a:cubicBezTo>
                    <a:cubicBezTo>
                      <a:pt x="434" y="3566"/>
                      <a:pt x="207" y="3727"/>
                      <a:pt x="1" y="3973"/>
                    </a:cubicBezTo>
                    <a:cubicBezTo>
                      <a:pt x="100" y="4101"/>
                      <a:pt x="175" y="4224"/>
                      <a:pt x="275" y="4324"/>
                    </a:cubicBezTo>
                    <a:cubicBezTo>
                      <a:pt x="626" y="4683"/>
                      <a:pt x="985" y="5034"/>
                      <a:pt x="1345" y="5385"/>
                    </a:cubicBezTo>
                    <a:cubicBezTo>
                      <a:pt x="1624" y="5657"/>
                      <a:pt x="1908" y="5931"/>
                      <a:pt x="2037" y="6305"/>
                    </a:cubicBezTo>
                    <a:cubicBezTo>
                      <a:pt x="2145" y="6610"/>
                      <a:pt x="2214" y="6932"/>
                      <a:pt x="2263" y="7253"/>
                    </a:cubicBezTo>
                    <a:cubicBezTo>
                      <a:pt x="2329" y="7691"/>
                      <a:pt x="2278" y="8136"/>
                      <a:pt x="2233" y="8574"/>
                    </a:cubicBezTo>
                    <a:cubicBezTo>
                      <a:pt x="2223" y="8691"/>
                      <a:pt x="2262" y="8763"/>
                      <a:pt x="2358" y="8799"/>
                    </a:cubicBezTo>
                    <a:cubicBezTo>
                      <a:pt x="2556" y="8876"/>
                      <a:pt x="2761" y="8929"/>
                      <a:pt x="2976" y="8929"/>
                    </a:cubicBezTo>
                    <a:cubicBezTo>
                      <a:pt x="2995" y="8929"/>
                      <a:pt x="3014" y="8929"/>
                      <a:pt x="3033" y="8928"/>
                    </a:cubicBezTo>
                    <a:cubicBezTo>
                      <a:pt x="3156" y="8922"/>
                      <a:pt x="3227" y="8872"/>
                      <a:pt x="3264" y="8745"/>
                    </a:cubicBezTo>
                    <a:cubicBezTo>
                      <a:pt x="3333" y="8515"/>
                      <a:pt x="3354" y="8281"/>
                      <a:pt x="3377" y="8044"/>
                    </a:cubicBezTo>
                    <a:cubicBezTo>
                      <a:pt x="3402" y="7771"/>
                      <a:pt x="3321" y="7549"/>
                      <a:pt x="3162" y="7327"/>
                    </a:cubicBezTo>
                    <a:cubicBezTo>
                      <a:pt x="2875" y="6923"/>
                      <a:pt x="2674" y="6484"/>
                      <a:pt x="2703" y="5966"/>
                    </a:cubicBezTo>
                    <a:cubicBezTo>
                      <a:pt x="2716" y="5727"/>
                      <a:pt x="2755" y="5508"/>
                      <a:pt x="2902" y="5315"/>
                    </a:cubicBezTo>
                    <a:cubicBezTo>
                      <a:pt x="3024" y="5154"/>
                      <a:pt x="3141" y="4991"/>
                      <a:pt x="3264" y="4823"/>
                    </a:cubicBezTo>
                    <a:cubicBezTo>
                      <a:pt x="2976" y="4583"/>
                      <a:pt x="2637" y="4422"/>
                      <a:pt x="2374" y="4120"/>
                    </a:cubicBezTo>
                    <a:lnTo>
                      <a:pt x="2374" y="4120"/>
                    </a:lnTo>
                    <a:cubicBezTo>
                      <a:pt x="2560" y="4152"/>
                      <a:pt x="2686" y="4239"/>
                      <a:pt x="2817" y="4321"/>
                    </a:cubicBezTo>
                    <a:cubicBezTo>
                      <a:pt x="3183" y="4555"/>
                      <a:pt x="3549" y="4791"/>
                      <a:pt x="3923" y="5013"/>
                    </a:cubicBezTo>
                    <a:cubicBezTo>
                      <a:pt x="4059" y="5094"/>
                      <a:pt x="4218" y="5138"/>
                      <a:pt x="4386" y="5205"/>
                    </a:cubicBezTo>
                    <a:cubicBezTo>
                      <a:pt x="4386" y="5120"/>
                      <a:pt x="4389" y="5054"/>
                      <a:pt x="4386" y="4988"/>
                    </a:cubicBezTo>
                    <a:cubicBezTo>
                      <a:pt x="4376" y="4763"/>
                      <a:pt x="4364" y="4539"/>
                      <a:pt x="4352" y="4315"/>
                    </a:cubicBezTo>
                    <a:cubicBezTo>
                      <a:pt x="4334" y="3990"/>
                      <a:pt x="4316" y="3666"/>
                      <a:pt x="4296" y="3340"/>
                    </a:cubicBezTo>
                    <a:cubicBezTo>
                      <a:pt x="4289" y="3199"/>
                      <a:pt x="4259" y="3078"/>
                      <a:pt x="4128" y="2991"/>
                    </a:cubicBezTo>
                    <a:cubicBezTo>
                      <a:pt x="4062" y="2947"/>
                      <a:pt x="4023" y="2865"/>
                      <a:pt x="3962" y="2786"/>
                    </a:cubicBezTo>
                    <a:cubicBezTo>
                      <a:pt x="3987" y="2779"/>
                      <a:pt x="4009" y="2776"/>
                      <a:pt x="4029" y="2776"/>
                    </a:cubicBezTo>
                    <a:cubicBezTo>
                      <a:pt x="4112" y="2776"/>
                      <a:pt x="4157" y="2830"/>
                      <a:pt x="4206" y="2869"/>
                    </a:cubicBezTo>
                    <a:cubicBezTo>
                      <a:pt x="4361" y="2992"/>
                      <a:pt x="4521" y="3109"/>
                      <a:pt x="4725" y="3132"/>
                    </a:cubicBezTo>
                    <a:cubicBezTo>
                      <a:pt x="4922" y="3153"/>
                      <a:pt x="5117" y="3166"/>
                      <a:pt x="5314" y="3186"/>
                    </a:cubicBezTo>
                    <a:cubicBezTo>
                      <a:pt x="5342" y="3188"/>
                      <a:pt x="5369" y="3190"/>
                      <a:pt x="5396" y="3190"/>
                    </a:cubicBezTo>
                    <a:cubicBezTo>
                      <a:pt x="5669" y="3190"/>
                      <a:pt x="5882" y="3053"/>
                      <a:pt x="6067" y="2853"/>
                    </a:cubicBezTo>
                    <a:cubicBezTo>
                      <a:pt x="6298" y="2597"/>
                      <a:pt x="6274" y="2317"/>
                      <a:pt x="6014" y="2093"/>
                    </a:cubicBezTo>
                    <a:cubicBezTo>
                      <a:pt x="5891" y="1987"/>
                      <a:pt x="5779" y="1867"/>
                      <a:pt x="5668" y="1750"/>
                    </a:cubicBezTo>
                    <a:cubicBezTo>
                      <a:pt x="5506" y="1577"/>
                      <a:pt x="5347" y="1402"/>
                      <a:pt x="5188" y="1226"/>
                    </a:cubicBezTo>
                    <a:cubicBezTo>
                      <a:pt x="5116" y="1147"/>
                      <a:pt x="5045" y="1064"/>
                      <a:pt x="4981" y="975"/>
                    </a:cubicBezTo>
                    <a:cubicBezTo>
                      <a:pt x="4808" y="734"/>
                      <a:pt x="4638" y="488"/>
                      <a:pt x="4463" y="246"/>
                    </a:cubicBezTo>
                    <a:cubicBezTo>
                      <a:pt x="4436" y="209"/>
                      <a:pt x="4398" y="173"/>
                      <a:pt x="4356" y="153"/>
                    </a:cubicBezTo>
                    <a:cubicBezTo>
                      <a:pt x="4167" y="65"/>
                      <a:pt x="3972" y="1"/>
                      <a:pt x="3768"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821;p52">
                <a:extLst>
                  <a:ext uri="{FF2B5EF4-FFF2-40B4-BE49-F238E27FC236}">
                    <a16:creationId xmlns:a16="http://schemas.microsoft.com/office/drawing/2014/main" id="{1D66BCA6-F715-BCB6-20AE-028C6B447665}"/>
                  </a:ext>
                </a:extLst>
              </p:cNvPr>
              <p:cNvSpPr/>
              <p:nvPr/>
            </p:nvSpPr>
            <p:spPr>
              <a:xfrm>
                <a:off x="2466650" y="2592550"/>
                <a:ext cx="276000" cy="488200"/>
              </a:xfrm>
              <a:custGeom>
                <a:avLst/>
                <a:gdLst/>
                <a:ahLst/>
                <a:cxnLst/>
                <a:rect l="l" t="t" r="r" b="b"/>
                <a:pathLst>
                  <a:path w="11040" h="19528" extrusionOk="0">
                    <a:moveTo>
                      <a:pt x="8370" y="167"/>
                    </a:moveTo>
                    <a:cubicBezTo>
                      <a:pt x="8575" y="167"/>
                      <a:pt x="8770" y="231"/>
                      <a:pt x="8958" y="319"/>
                    </a:cubicBezTo>
                    <a:cubicBezTo>
                      <a:pt x="9000" y="339"/>
                      <a:pt x="9039" y="375"/>
                      <a:pt x="9065" y="412"/>
                    </a:cubicBezTo>
                    <a:cubicBezTo>
                      <a:pt x="9240" y="654"/>
                      <a:pt x="9410" y="900"/>
                      <a:pt x="9584" y="1141"/>
                    </a:cubicBezTo>
                    <a:cubicBezTo>
                      <a:pt x="9647" y="1230"/>
                      <a:pt x="9718" y="1313"/>
                      <a:pt x="9790" y="1392"/>
                    </a:cubicBezTo>
                    <a:cubicBezTo>
                      <a:pt x="9949" y="1568"/>
                      <a:pt x="10108" y="1743"/>
                      <a:pt x="10271" y="1916"/>
                    </a:cubicBezTo>
                    <a:cubicBezTo>
                      <a:pt x="10382" y="2033"/>
                      <a:pt x="10493" y="2153"/>
                      <a:pt x="10616" y="2259"/>
                    </a:cubicBezTo>
                    <a:cubicBezTo>
                      <a:pt x="10876" y="2483"/>
                      <a:pt x="10901" y="2763"/>
                      <a:pt x="10669" y="3019"/>
                    </a:cubicBezTo>
                    <a:cubicBezTo>
                      <a:pt x="10486" y="3219"/>
                      <a:pt x="10271" y="3356"/>
                      <a:pt x="9998" y="3356"/>
                    </a:cubicBezTo>
                    <a:cubicBezTo>
                      <a:pt x="9971" y="3356"/>
                      <a:pt x="9944" y="3354"/>
                      <a:pt x="9916" y="3352"/>
                    </a:cubicBezTo>
                    <a:cubicBezTo>
                      <a:pt x="9719" y="3332"/>
                      <a:pt x="9524" y="3319"/>
                      <a:pt x="9329" y="3298"/>
                    </a:cubicBezTo>
                    <a:cubicBezTo>
                      <a:pt x="9123" y="3275"/>
                      <a:pt x="8963" y="3158"/>
                      <a:pt x="8808" y="3035"/>
                    </a:cubicBezTo>
                    <a:cubicBezTo>
                      <a:pt x="8760" y="2996"/>
                      <a:pt x="8715" y="2942"/>
                      <a:pt x="8632" y="2942"/>
                    </a:cubicBezTo>
                    <a:cubicBezTo>
                      <a:pt x="8612" y="2942"/>
                      <a:pt x="8589" y="2945"/>
                      <a:pt x="8564" y="2952"/>
                    </a:cubicBezTo>
                    <a:cubicBezTo>
                      <a:pt x="8625" y="3031"/>
                      <a:pt x="8664" y="3113"/>
                      <a:pt x="8730" y="3157"/>
                    </a:cubicBezTo>
                    <a:cubicBezTo>
                      <a:pt x="8861" y="3244"/>
                      <a:pt x="8891" y="3365"/>
                      <a:pt x="8898" y="3506"/>
                    </a:cubicBezTo>
                    <a:cubicBezTo>
                      <a:pt x="8918" y="3832"/>
                      <a:pt x="8936" y="4156"/>
                      <a:pt x="8954" y="4481"/>
                    </a:cubicBezTo>
                    <a:cubicBezTo>
                      <a:pt x="8966" y="4705"/>
                      <a:pt x="8978" y="4929"/>
                      <a:pt x="8988" y="5154"/>
                    </a:cubicBezTo>
                    <a:cubicBezTo>
                      <a:pt x="8991" y="5220"/>
                      <a:pt x="8988" y="5286"/>
                      <a:pt x="8988" y="5371"/>
                    </a:cubicBezTo>
                    <a:cubicBezTo>
                      <a:pt x="8820" y="5304"/>
                      <a:pt x="8661" y="5260"/>
                      <a:pt x="8525" y="5179"/>
                    </a:cubicBezTo>
                    <a:cubicBezTo>
                      <a:pt x="8151" y="4957"/>
                      <a:pt x="7785" y="4721"/>
                      <a:pt x="7419" y="4487"/>
                    </a:cubicBezTo>
                    <a:cubicBezTo>
                      <a:pt x="7290" y="4405"/>
                      <a:pt x="7162" y="4318"/>
                      <a:pt x="6978" y="4286"/>
                    </a:cubicBezTo>
                    <a:lnTo>
                      <a:pt x="6978" y="4286"/>
                    </a:lnTo>
                    <a:cubicBezTo>
                      <a:pt x="7239" y="4589"/>
                      <a:pt x="7579" y="4749"/>
                      <a:pt x="7868" y="4989"/>
                    </a:cubicBezTo>
                    <a:cubicBezTo>
                      <a:pt x="7743" y="5157"/>
                      <a:pt x="7627" y="5322"/>
                      <a:pt x="7504" y="5481"/>
                    </a:cubicBezTo>
                    <a:cubicBezTo>
                      <a:pt x="7359" y="5674"/>
                      <a:pt x="7318" y="5893"/>
                      <a:pt x="7306" y="6132"/>
                    </a:cubicBezTo>
                    <a:cubicBezTo>
                      <a:pt x="7278" y="6650"/>
                      <a:pt x="7477" y="7089"/>
                      <a:pt x="7765" y="7493"/>
                    </a:cubicBezTo>
                    <a:cubicBezTo>
                      <a:pt x="7923" y="7715"/>
                      <a:pt x="8004" y="7937"/>
                      <a:pt x="7979" y="8210"/>
                    </a:cubicBezTo>
                    <a:cubicBezTo>
                      <a:pt x="7958" y="8447"/>
                      <a:pt x="7935" y="8681"/>
                      <a:pt x="7868" y="8911"/>
                    </a:cubicBezTo>
                    <a:cubicBezTo>
                      <a:pt x="7829" y="9038"/>
                      <a:pt x="7758" y="9088"/>
                      <a:pt x="7636" y="9094"/>
                    </a:cubicBezTo>
                    <a:cubicBezTo>
                      <a:pt x="7617" y="9095"/>
                      <a:pt x="7598" y="9095"/>
                      <a:pt x="7579" y="9095"/>
                    </a:cubicBezTo>
                    <a:cubicBezTo>
                      <a:pt x="7363" y="9095"/>
                      <a:pt x="7160" y="9042"/>
                      <a:pt x="6960" y="8966"/>
                    </a:cubicBezTo>
                    <a:cubicBezTo>
                      <a:pt x="6864" y="8929"/>
                      <a:pt x="6825" y="8857"/>
                      <a:pt x="6835" y="8740"/>
                    </a:cubicBezTo>
                    <a:cubicBezTo>
                      <a:pt x="6880" y="8302"/>
                      <a:pt x="6931" y="7857"/>
                      <a:pt x="6865" y="7419"/>
                    </a:cubicBezTo>
                    <a:cubicBezTo>
                      <a:pt x="6817" y="7098"/>
                      <a:pt x="6747" y="6776"/>
                      <a:pt x="6640" y="6471"/>
                    </a:cubicBezTo>
                    <a:cubicBezTo>
                      <a:pt x="6510" y="6097"/>
                      <a:pt x="6226" y="5823"/>
                      <a:pt x="5947" y="5551"/>
                    </a:cubicBezTo>
                    <a:cubicBezTo>
                      <a:pt x="5587" y="5200"/>
                      <a:pt x="5228" y="4849"/>
                      <a:pt x="4877" y="4490"/>
                    </a:cubicBezTo>
                    <a:cubicBezTo>
                      <a:pt x="4778" y="4390"/>
                      <a:pt x="4702" y="4267"/>
                      <a:pt x="4604" y="4139"/>
                    </a:cubicBezTo>
                    <a:cubicBezTo>
                      <a:pt x="4809" y="3893"/>
                      <a:pt x="5037" y="3733"/>
                      <a:pt x="5326" y="3733"/>
                    </a:cubicBezTo>
                    <a:cubicBezTo>
                      <a:pt x="5383" y="3733"/>
                      <a:pt x="5443" y="3739"/>
                      <a:pt x="5506" y="3752"/>
                    </a:cubicBezTo>
                    <a:cubicBezTo>
                      <a:pt x="5710" y="3796"/>
                      <a:pt x="5912" y="3853"/>
                      <a:pt x="6112" y="3919"/>
                    </a:cubicBezTo>
                    <a:cubicBezTo>
                      <a:pt x="6289" y="3977"/>
                      <a:pt x="6462" y="4055"/>
                      <a:pt x="6651" y="4114"/>
                    </a:cubicBezTo>
                    <a:cubicBezTo>
                      <a:pt x="6502" y="3968"/>
                      <a:pt x="6532" y="3796"/>
                      <a:pt x="6550" y="3628"/>
                    </a:cubicBezTo>
                    <a:cubicBezTo>
                      <a:pt x="6628" y="2912"/>
                      <a:pt x="6738" y="2199"/>
                      <a:pt x="6753" y="1478"/>
                    </a:cubicBezTo>
                    <a:cubicBezTo>
                      <a:pt x="6757" y="1308"/>
                      <a:pt x="6786" y="1140"/>
                      <a:pt x="6819" y="972"/>
                    </a:cubicBezTo>
                    <a:cubicBezTo>
                      <a:pt x="6853" y="784"/>
                      <a:pt x="6993" y="670"/>
                      <a:pt x="7144" y="576"/>
                    </a:cubicBezTo>
                    <a:cubicBezTo>
                      <a:pt x="7465" y="376"/>
                      <a:pt x="7820" y="256"/>
                      <a:pt x="8189" y="184"/>
                    </a:cubicBezTo>
                    <a:cubicBezTo>
                      <a:pt x="8250" y="172"/>
                      <a:pt x="8310" y="167"/>
                      <a:pt x="8370" y="167"/>
                    </a:cubicBezTo>
                    <a:close/>
                    <a:moveTo>
                      <a:pt x="3651" y="3886"/>
                    </a:moveTo>
                    <a:cubicBezTo>
                      <a:pt x="3793" y="3886"/>
                      <a:pt x="3934" y="3896"/>
                      <a:pt x="4076" y="3914"/>
                    </a:cubicBezTo>
                    <a:cubicBezTo>
                      <a:pt x="4238" y="3937"/>
                      <a:pt x="4349" y="4033"/>
                      <a:pt x="4444" y="4153"/>
                    </a:cubicBezTo>
                    <a:cubicBezTo>
                      <a:pt x="4531" y="4264"/>
                      <a:pt x="4598" y="4394"/>
                      <a:pt x="4694" y="4498"/>
                    </a:cubicBezTo>
                    <a:cubicBezTo>
                      <a:pt x="4964" y="4794"/>
                      <a:pt x="5242" y="5083"/>
                      <a:pt x="5522" y="5368"/>
                    </a:cubicBezTo>
                    <a:cubicBezTo>
                      <a:pt x="5798" y="5649"/>
                      <a:pt x="6111" y="5895"/>
                      <a:pt x="6330" y="6228"/>
                    </a:cubicBezTo>
                    <a:cubicBezTo>
                      <a:pt x="6406" y="6348"/>
                      <a:pt x="6487" y="6471"/>
                      <a:pt x="6529" y="6605"/>
                    </a:cubicBezTo>
                    <a:cubicBezTo>
                      <a:pt x="6616" y="6896"/>
                      <a:pt x="6690" y="7193"/>
                      <a:pt x="6751" y="7491"/>
                    </a:cubicBezTo>
                    <a:cubicBezTo>
                      <a:pt x="6777" y="7620"/>
                      <a:pt x="6765" y="7760"/>
                      <a:pt x="6754" y="7895"/>
                    </a:cubicBezTo>
                    <a:cubicBezTo>
                      <a:pt x="6729" y="8253"/>
                      <a:pt x="6705" y="8614"/>
                      <a:pt x="6658" y="8971"/>
                    </a:cubicBezTo>
                    <a:cubicBezTo>
                      <a:pt x="6630" y="9187"/>
                      <a:pt x="6550" y="9391"/>
                      <a:pt x="6418" y="9571"/>
                    </a:cubicBezTo>
                    <a:cubicBezTo>
                      <a:pt x="6276" y="9766"/>
                      <a:pt x="6095" y="9884"/>
                      <a:pt x="5856" y="9884"/>
                    </a:cubicBezTo>
                    <a:cubicBezTo>
                      <a:pt x="5835" y="9884"/>
                      <a:pt x="5814" y="9883"/>
                      <a:pt x="5792" y="9881"/>
                    </a:cubicBezTo>
                    <a:cubicBezTo>
                      <a:pt x="5770" y="9880"/>
                      <a:pt x="5748" y="9879"/>
                      <a:pt x="5725" y="9879"/>
                    </a:cubicBezTo>
                    <a:cubicBezTo>
                      <a:pt x="5703" y="9879"/>
                      <a:pt x="5681" y="9880"/>
                      <a:pt x="5659" y="9880"/>
                    </a:cubicBezTo>
                    <a:cubicBezTo>
                      <a:pt x="5622" y="9880"/>
                      <a:pt x="5584" y="9879"/>
                      <a:pt x="5548" y="9872"/>
                    </a:cubicBezTo>
                    <a:cubicBezTo>
                      <a:pt x="5450" y="9857"/>
                      <a:pt x="5357" y="9823"/>
                      <a:pt x="5252" y="9794"/>
                    </a:cubicBezTo>
                    <a:cubicBezTo>
                      <a:pt x="5294" y="9673"/>
                      <a:pt x="5330" y="9578"/>
                      <a:pt x="5359" y="9481"/>
                    </a:cubicBezTo>
                    <a:cubicBezTo>
                      <a:pt x="5546" y="8845"/>
                      <a:pt x="5528" y="8207"/>
                      <a:pt x="5359" y="7572"/>
                    </a:cubicBezTo>
                    <a:cubicBezTo>
                      <a:pt x="5345" y="7518"/>
                      <a:pt x="5330" y="7464"/>
                      <a:pt x="5303" y="7418"/>
                    </a:cubicBezTo>
                    <a:cubicBezTo>
                      <a:pt x="5011" y="6891"/>
                      <a:pt x="4657" y="6414"/>
                      <a:pt x="4181" y="6033"/>
                    </a:cubicBezTo>
                    <a:cubicBezTo>
                      <a:pt x="4016" y="5901"/>
                      <a:pt x="3864" y="5755"/>
                      <a:pt x="3716" y="5607"/>
                    </a:cubicBezTo>
                    <a:cubicBezTo>
                      <a:pt x="3503" y="5394"/>
                      <a:pt x="3278" y="5200"/>
                      <a:pt x="3008" y="5062"/>
                    </a:cubicBezTo>
                    <a:cubicBezTo>
                      <a:pt x="2918" y="5016"/>
                      <a:pt x="2841" y="4945"/>
                      <a:pt x="2762" y="4882"/>
                    </a:cubicBezTo>
                    <a:cubicBezTo>
                      <a:pt x="2646" y="4791"/>
                      <a:pt x="2530" y="4694"/>
                      <a:pt x="2409" y="4595"/>
                    </a:cubicBezTo>
                    <a:cubicBezTo>
                      <a:pt x="2391" y="4417"/>
                      <a:pt x="2475" y="4276"/>
                      <a:pt x="2605" y="4157"/>
                    </a:cubicBezTo>
                    <a:lnTo>
                      <a:pt x="2607" y="4157"/>
                    </a:lnTo>
                    <a:cubicBezTo>
                      <a:pt x="2753" y="4024"/>
                      <a:pt x="2931" y="3958"/>
                      <a:pt x="3122" y="3929"/>
                    </a:cubicBezTo>
                    <a:cubicBezTo>
                      <a:pt x="3298" y="3901"/>
                      <a:pt x="3474" y="3886"/>
                      <a:pt x="3651" y="3886"/>
                    </a:cubicBezTo>
                    <a:close/>
                    <a:moveTo>
                      <a:pt x="1723" y="4515"/>
                    </a:moveTo>
                    <a:cubicBezTo>
                      <a:pt x="2011" y="4515"/>
                      <a:pt x="2271" y="4626"/>
                      <a:pt x="2499" y="4837"/>
                    </a:cubicBezTo>
                    <a:cubicBezTo>
                      <a:pt x="2679" y="5005"/>
                      <a:pt x="2871" y="5149"/>
                      <a:pt x="3078" y="5283"/>
                    </a:cubicBezTo>
                    <a:cubicBezTo>
                      <a:pt x="3270" y="5409"/>
                      <a:pt x="3435" y="5575"/>
                      <a:pt x="3606" y="5728"/>
                    </a:cubicBezTo>
                    <a:cubicBezTo>
                      <a:pt x="3719" y="5827"/>
                      <a:pt x="3813" y="5947"/>
                      <a:pt x="3930" y="6039"/>
                    </a:cubicBezTo>
                    <a:cubicBezTo>
                      <a:pt x="4412" y="6417"/>
                      <a:pt x="4808" y="6869"/>
                      <a:pt x="5110" y="7401"/>
                    </a:cubicBezTo>
                    <a:cubicBezTo>
                      <a:pt x="5219" y="7593"/>
                      <a:pt x="5296" y="7791"/>
                      <a:pt x="5318" y="8013"/>
                    </a:cubicBezTo>
                    <a:cubicBezTo>
                      <a:pt x="5375" y="8612"/>
                      <a:pt x="5311" y="9193"/>
                      <a:pt x="5090" y="9755"/>
                    </a:cubicBezTo>
                    <a:cubicBezTo>
                      <a:pt x="5075" y="9793"/>
                      <a:pt x="5065" y="9832"/>
                      <a:pt x="5059" y="9871"/>
                    </a:cubicBezTo>
                    <a:cubicBezTo>
                      <a:pt x="5045" y="9965"/>
                      <a:pt x="4987" y="10017"/>
                      <a:pt x="4901" y="10039"/>
                    </a:cubicBezTo>
                    <a:cubicBezTo>
                      <a:pt x="4604" y="10115"/>
                      <a:pt x="4307" y="10168"/>
                      <a:pt x="4011" y="10168"/>
                    </a:cubicBezTo>
                    <a:cubicBezTo>
                      <a:pt x="3746" y="10168"/>
                      <a:pt x="3483" y="10126"/>
                      <a:pt x="3221" y="10021"/>
                    </a:cubicBezTo>
                    <a:cubicBezTo>
                      <a:pt x="3113" y="9979"/>
                      <a:pt x="3003" y="9901"/>
                      <a:pt x="2934" y="9809"/>
                    </a:cubicBezTo>
                    <a:cubicBezTo>
                      <a:pt x="2708" y="9511"/>
                      <a:pt x="2499" y="9200"/>
                      <a:pt x="2469" y="8800"/>
                    </a:cubicBezTo>
                    <a:cubicBezTo>
                      <a:pt x="2518" y="8759"/>
                      <a:pt x="2571" y="8719"/>
                      <a:pt x="2625" y="8675"/>
                    </a:cubicBezTo>
                    <a:cubicBezTo>
                      <a:pt x="2262" y="8410"/>
                      <a:pt x="1897" y="8141"/>
                      <a:pt x="1528" y="7871"/>
                    </a:cubicBezTo>
                    <a:lnTo>
                      <a:pt x="1528" y="7871"/>
                    </a:lnTo>
                    <a:cubicBezTo>
                      <a:pt x="1503" y="7926"/>
                      <a:pt x="1566" y="7964"/>
                      <a:pt x="1600" y="7998"/>
                    </a:cubicBezTo>
                    <a:cubicBezTo>
                      <a:pt x="1779" y="8175"/>
                      <a:pt x="1956" y="8354"/>
                      <a:pt x="2146" y="8518"/>
                    </a:cubicBezTo>
                    <a:cubicBezTo>
                      <a:pt x="2241" y="8599"/>
                      <a:pt x="2305" y="8680"/>
                      <a:pt x="2320" y="8803"/>
                    </a:cubicBezTo>
                    <a:cubicBezTo>
                      <a:pt x="2362" y="9170"/>
                      <a:pt x="2515" y="9490"/>
                      <a:pt x="2721" y="9793"/>
                    </a:cubicBezTo>
                    <a:cubicBezTo>
                      <a:pt x="2859" y="9998"/>
                      <a:pt x="3027" y="10138"/>
                      <a:pt x="3270" y="10215"/>
                    </a:cubicBezTo>
                    <a:cubicBezTo>
                      <a:pt x="3525" y="10295"/>
                      <a:pt x="3779" y="10330"/>
                      <a:pt x="4031" y="10330"/>
                    </a:cubicBezTo>
                    <a:cubicBezTo>
                      <a:pt x="4341" y="10330"/>
                      <a:pt x="4649" y="10276"/>
                      <a:pt x="4957" y="10185"/>
                    </a:cubicBezTo>
                    <a:cubicBezTo>
                      <a:pt x="5054" y="10156"/>
                      <a:pt x="5137" y="10077"/>
                      <a:pt x="5219" y="10024"/>
                    </a:cubicBezTo>
                    <a:cubicBezTo>
                      <a:pt x="5350" y="10024"/>
                      <a:pt x="5482" y="10025"/>
                      <a:pt x="5613" y="10025"/>
                    </a:cubicBezTo>
                    <a:cubicBezTo>
                      <a:pt x="5711" y="10025"/>
                      <a:pt x="5810" y="10024"/>
                      <a:pt x="5908" y="10023"/>
                    </a:cubicBezTo>
                    <a:cubicBezTo>
                      <a:pt x="6181" y="10017"/>
                      <a:pt x="6388" y="9881"/>
                      <a:pt x="6535" y="9659"/>
                    </a:cubicBezTo>
                    <a:cubicBezTo>
                      <a:pt x="6613" y="9542"/>
                      <a:pt x="6667" y="9409"/>
                      <a:pt x="6726" y="9280"/>
                    </a:cubicBezTo>
                    <a:cubicBezTo>
                      <a:pt x="6757" y="9212"/>
                      <a:pt x="6775" y="9142"/>
                      <a:pt x="6793" y="9091"/>
                    </a:cubicBezTo>
                    <a:cubicBezTo>
                      <a:pt x="7051" y="9151"/>
                      <a:pt x="7296" y="9203"/>
                      <a:pt x="7539" y="9265"/>
                    </a:cubicBezTo>
                    <a:cubicBezTo>
                      <a:pt x="7593" y="9278"/>
                      <a:pt x="7659" y="9302"/>
                      <a:pt x="7687" y="9344"/>
                    </a:cubicBezTo>
                    <a:cubicBezTo>
                      <a:pt x="7738" y="9422"/>
                      <a:pt x="7653" y="9463"/>
                      <a:pt x="7608" y="9508"/>
                    </a:cubicBezTo>
                    <a:cubicBezTo>
                      <a:pt x="7465" y="9644"/>
                      <a:pt x="7323" y="9781"/>
                      <a:pt x="7174" y="9910"/>
                    </a:cubicBezTo>
                    <a:cubicBezTo>
                      <a:pt x="6912" y="10143"/>
                      <a:pt x="6700" y="10417"/>
                      <a:pt x="6511" y="10708"/>
                    </a:cubicBezTo>
                    <a:cubicBezTo>
                      <a:pt x="6433" y="10831"/>
                      <a:pt x="6396" y="10983"/>
                      <a:pt x="6349" y="11125"/>
                    </a:cubicBezTo>
                    <a:cubicBezTo>
                      <a:pt x="6339" y="11157"/>
                      <a:pt x="6369" y="11200"/>
                      <a:pt x="6391" y="11283"/>
                    </a:cubicBezTo>
                    <a:cubicBezTo>
                      <a:pt x="6439" y="11202"/>
                      <a:pt x="6469" y="11167"/>
                      <a:pt x="6483" y="11127"/>
                    </a:cubicBezTo>
                    <a:cubicBezTo>
                      <a:pt x="6666" y="10584"/>
                      <a:pt x="7029" y="10174"/>
                      <a:pt x="7459" y="9823"/>
                    </a:cubicBezTo>
                    <a:cubicBezTo>
                      <a:pt x="7731" y="9602"/>
                      <a:pt x="7910" y="9344"/>
                      <a:pt x="7991" y="9004"/>
                    </a:cubicBezTo>
                    <a:cubicBezTo>
                      <a:pt x="8057" y="8726"/>
                      <a:pt x="8135" y="8453"/>
                      <a:pt x="8111" y="8160"/>
                    </a:cubicBezTo>
                    <a:cubicBezTo>
                      <a:pt x="8108" y="8117"/>
                      <a:pt x="8133" y="8070"/>
                      <a:pt x="8144" y="8025"/>
                    </a:cubicBezTo>
                    <a:cubicBezTo>
                      <a:pt x="8160" y="8022"/>
                      <a:pt x="8177" y="8019"/>
                      <a:pt x="8195" y="8018"/>
                    </a:cubicBezTo>
                    <a:cubicBezTo>
                      <a:pt x="8253" y="8106"/>
                      <a:pt x="8313" y="8195"/>
                      <a:pt x="8390" y="8309"/>
                    </a:cubicBezTo>
                    <a:cubicBezTo>
                      <a:pt x="8445" y="8151"/>
                      <a:pt x="8378" y="8055"/>
                      <a:pt x="8313" y="7968"/>
                    </a:cubicBezTo>
                    <a:cubicBezTo>
                      <a:pt x="8198" y="7809"/>
                      <a:pt x="8063" y="7664"/>
                      <a:pt x="7950" y="7503"/>
                    </a:cubicBezTo>
                    <a:cubicBezTo>
                      <a:pt x="7756" y="7224"/>
                      <a:pt x="7566" y="6935"/>
                      <a:pt x="7503" y="6596"/>
                    </a:cubicBezTo>
                    <a:cubicBezTo>
                      <a:pt x="7464" y="6378"/>
                      <a:pt x="7464" y="6150"/>
                      <a:pt x="7471" y="5928"/>
                    </a:cubicBezTo>
                    <a:cubicBezTo>
                      <a:pt x="7473" y="5832"/>
                      <a:pt x="7522" y="5731"/>
                      <a:pt x="7572" y="5644"/>
                    </a:cubicBezTo>
                    <a:cubicBezTo>
                      <a:pt x="7638" y="5526"/>
                      <a:pt x="7723" y="5419"/>
                      <a:pt x="7804" y="5310"/>
                    </a:cubicBezTo>
                    <a:cubicBezTo>
                      <a:pt x="7879" y="5208"/>
                      <a:pt x="7974" y="5158"/>
                      <a:pt x="8079" y="5158"/>
                    </a:cubicBezTo>
                    <a:cubicBezTo>
                      <a:pt x="8135" y="5158"/>
                      <a:pt x="8193" y="5172"/>
                      <a:pt x="8253" y="5200"/>
                    </a:cubicBezTo>
                    <a:cubicBezTo>
                      <a:pt x="8702" y="5412"/>
                      <a:pt x="9122" y="5673"/>
                      <a:pt x="9537" y="5940"/>
                    </a:cubicBezTo>
                    <a:lnTo>
                      <a:pt x="9539" y="5938"/>
                    </a:lnTo>
                    <a:cubicBezTo>
                      <a:pt x="9638" y="6004"/>
                      <a:pt x="9727" y="6093"/>
                      <a:pt x="9812" y="6180"/>
                    </a:cubicBezTo>
                    <a:cubicBezTo>
                      <a:pt x="9916" y="6288"/>
                      <a:pt x="10010" y="6405"/>
                      <a:pt x="10109" y="6516"/>
                    </a:cubicBezTo>
                    <a:cubicBezTo>
                      <a:pt x="10256" y="6680"/>
                      <a:pt x="10325" y="6873"/>
                      <a:pt x="10336" y="7091"/>
                    </a:cubicBezTo>
                    <a:cubicBezTo>
                      <a:pt x="10346" y="7274"/>
                      <a:pt x="10357" y="7458"/>
                      <a:pt x="10387" y="7638"/>
                    </a:cubicBezTo>
                    <a:cubicBezTo>
                      <a:pt x="10447" y="7997"/>
                      <a:pt x="10444" y="8354"/>
                      <a:pt x="10427" y="8716"/>
                    </a:cubicBezTo>
                    <a:cubicBezTo>
                      <a:pt x="10415" y="8965"/>
                      <a:pt x="10432" y="9217"/>
                      <a:pt x="10424" y="9467"/>
                    </a:cubicBezTo>
                    <a:cubicBezTo>
                      <a:pt x="10412" y="9820"/>
                      <a:pt x="10396" y="10173"/>
                      <a:pt x="10372" y="10525"/>
                    </a:cubicBezTo>
                    <a:cubicBezTo>
                      <a:pt x="10364" y="10623"/>
                      <a:pt x="10342" y="10731"/>
                      <a:pt x="10292" y="10815"/>
                    </a:cubicBezTo>
                    <a:cubicBezTo>
                      <a:pt x="10156" y="11043"/>
                      <a:pt x="9998" y="11251"/>
                      <a:pt x="9779" y="11415"/>
                    </a:cubicBezTo>
                    <a:cubicBezTo>
                      <a:pt x="9299" y="11775"/>
                      <a:pt x="8945" y="12222"/>
                      <a:pt x="8771" y="12810"/>
                    </a:cubicBezTo>
                    <a:cubicBezTo>
                      <a:pt x="8639" y="13256"/>
                      <a:pt x="8361" y="13604"/>
                      <a:pt x="7946" y="13831"/>
                    </a:cubicBezTo>
                    <a:cubicBezTo>
                      <a:pt x="7875" y="13870"/>
                      <a:pt x="7811" y="13918"/>
                      <a:pt x="7750" y="13957"/>
                    </a:cubicBezTo>
                    <a:cubicBezTo>
                      <a:pt x="7759" y="14042"/>
                      <a:pt x="7779" y="14113"/>
                      <a:pt x="7771" y="14180"/>
                    </a:cubicBezTo>
                    <a:cubicBezTo>
                      <a:pt x="7737" y="14483"/>
                      <a:pt x="7683" y="14785"/>
                      <a:pt x="7657" y="15089"/>
                    </a:cubicBezTo>
                    <a:cubicBezTo>
                      <a:pt x="7590" y="15868"/>
                      <a:pt x="7555" y="16650"/>
                      <a:pt x="7573" y="17432"/>
                    </a:cubicBezTo>
                    <a:cubicBezTo>
                      <a:pt x="7581" y="17751"/>
                      <a:pt x="7569" y="18071"/>
                      <a:pt x="7576" y="18389"/>
                    </a:cubicBezTo>
                    <a:cubicBezTo>
                      <a:pt x="7578" y="18515"/>
                      <a:pt x="7530" y="18590"/>
                      <a:pt x="7420" y="18648"/>
                    </a:cubicBezTo>
                    <a:cubicBezTo>
                      <a:pt x="7185" y="18773"/>
                      <a:pt x="6945" y="18880"/>
                      <a:pt x="6682" y="18937"/>
                    </a:cubicBezTo>
                    <a:cubicBezTo>
                      <a:pt x="6325" y="19015"/>
                      <a:pt x="5969" y="19111"/>
                      <a:pt x="5611" y="19183"/>
                    </a:cubicBezTo>
                    <a:cubicBezTo>
                      <a:pt x="4984" y="19307"/>
                      <a:pt x="4353" y="19381"/>
                      <a:pt x="3720" y="19381"/>
                    </a:cubicBezTo>
                    <a:cubicBezTo>
                      <a:pt x="3478" y="19381"/>
                      <a:pt x="3235" y="19370"/>
                      <a:pt x="2993" y="19348"/>
                    </a:cubicBezTo>
                    <a:cubicBezTo>
                      <a:pt x="2583" y="19310"/>
                      <a:pt x="2184" y="19177"/>
                      <a:pt x="1812" y="18985"/>
                    </a:cubicBezTo>
                    <a:cubicBezTo>
                      <a:pt x="1693" y="18923"/>
                      <a:pt x="1633" y="18844"/>
                      <a:pt x="1641" y="18695"/>
                    </a:cubicBezTo>
                    <a:cubicBezTo>
                      <a:pt x="1675" y="18014"/>
                      <a:pt x="1585" y="17337"/>
                      <a:pt x="1570" y="16657"/>
                    </a:cubicBezTo>
                    <a:cubicBezTo>
                      <a:pt x="1554" y="15924"/>
                      <a:pt x="1576" y="15188"/>
                      <a:pt x="1578" y="14455"/>
                    </a:cubicBezTo>
                    <a:cubicBezTo>
                      <a:pt x="1578" y="14230"/>
                      <a:pt x="1561" y="14006"/>
                      <a:pt x="1561" y="13783"/>
                    </a:cubicBezTo>
                    <a:cubicBezTo>
                      <a:pt x="1561" y="13709"/>
                      <a:pt x="1591" y="13639"/>
                      <a:pt x="1617" y="13520"/>
                    </a:cubicBezTo>
                    <a:cubicBezTo>
                      <a:pt x="1611" y="13512"/>
                      <a:pt x="1591" y="13475"/>
                      <a:pt x="1563" y="13446"/>
                    </a:cubicBezTo>
                    <a:cubicBezTo>
                      <a:pt x="1267" y="13145"/>
                      <a:pt x="1090" y="12768"/>
                      <a:pt x="922" y="12392"/>
                    </a:cubicBezTo>
                    <a:cubicBezTo>
                      <a:pt x="511" y="11469"/>
                      <a:pt x="286" y="10503"/>
                      <a:pt x="242" y="9493"/>
                    </a:cubicBezTo>
                    <a:cubicBezTo>
                      <a:pt x="221" y="8971"/>
                      <a:pt x="155" y="8450"/>
                      <a:pt x="134" y="7928"/>
                    </a:cubicBezTo>
                    <a:cubicBezTo>
                      <a:pt x="106" y="7185"/>
                      <a:pt x="155" y="6445"/>
                      <a:pt x="340" y="5724"/>
                    </a:cubicBezTo>
                    <a:cubicBezTo>
                      <a:pt x="400" y="5482"/>
                      <a:pt x="506" y="5251"/>
                      <a:pt x="608" y="5022"/>
                    </a:cubicBezTo>
                    <a:cubicBezTo>
                      <a:pt x="679" y="4863"/>
                      <a:pt x="808" y="4750"/>
                      <a:pt x="979" y="4694"/>
                    </a:cubicBezTo>
                    <a:cubicBezTo>
                      <a:pt x="1135" y="4645"/>
                      <a:pt x="1287" y="4585"/>
                      <a:pt x="1446" y="4547"/>
                    </a:cubicBezTo>
                    <a:cubicBezTo>
                      <a:pt x="1541" y="4525"/>
                      <a:pt x="1633" y="4515"/>
                      <a:pt x="1723" y="4515"/>
                    </a:cubicBezTo>
                    <a:close/>
                    <a:moveTo>
                      <a:pt x="8332" y="0"/>
                    </a:moveTo>
                    <a:cubicBezTo>
                      <a:pt x="8239" y="0"/>
                      <a:pt x="8145" y="11"/>
                      <a:pt x="8051" y="34"/>
                    </a:cubicBezTo>
                    <a:cubicBezTo>
                      <a:pt x="7707" y="118"/>
                      <a:pt x="7375" y="249"/>
                      <a:pt x="7072" y="433"/>
                    </a:cubicBezTo>
                    <a:cubicBezTo>
                      <a:pt x="6853" y="567"/>
                      <a:pt x="6672" y="738"/>
                      <a:pt x="6652" y="1021"/>
                    </a:cubicBezTo>
                    <a:cubicBezTo>
                      <a:pt x="6642" y="1177"/>
                      <a:pt x="6615" y="1331"/>
                      <a:pt x="6601" y="1487"/>
                    </a:cubicBezTo>
                    <a:cubicBezTo>
                      <a:pt x="6564" y="1934"/>
                      <a:pt x="6532" y="2381"/>
                      <a:pt x="6493" y="2826"/>
                    </a:cubicBezTo>
                    <a:cubicBezTo>
                      <a:pt x="6471" y="3077"/>
                      <a:pt x="6435" y="3326"/>
                      <a:pt x="6411" y="3577"/>
                    </a:cubicBezTo>
                    <a:cubicBezTo>
                      <a:pt x="6400" y="3680"/>
                      <a:pt x="6409" y="3787"/>
                      <a:pt x="6409" y="3913"/>
                    </a:cubicBezTo>
                    <a:cubicBezTo>
                      <a:pt x="6237" y="3851"/>
                      <a:pt x="6088" y="3805"/>
                      <a:pt x="5945" y="3745"/>
                    </a:cubicBezTo>
                    <a:cubicBezTo>
                      <a:pt x="5732" y="3656"/>
                      <a:pt x="5506" y="3652"/>
                      <a:pt x="5285" y="3644"/>
                    </a:cubicBezTo>
                    <a:cubicBezTo>
                      <a:pt x="5276" y="3644"/>
                      <a:pt x="5267" y="3644"/>
                      <a:pt x="5258" y="3644"/>
                    </a:cubicBezTo>
                    <a:cubicBezTo>
                      <a:pt x="5037" y="3644"/>
                      <a:pt x="4854" y="3768"/>
                      <a:pt x="4697" y="3928"/>
                    </a:cubicBezTo>
                    <a:cubicBezTo>
                      <a:pt x="4617" y="4010"/>
                      <a:pt x="4577" y="4049"/>
                      <a:pt x="4531" y="4049"/>
                    </a:cubicBezTo>
                    <a:cubicBezTo>
                      <a:pt x="4490" y="4049"/>
                      <a:pt x="4443" y="4018"/>
                      <a:pt x="4358" y="3958"/>
                    </a:cubicBezTo>
                    <a:cubicBezTo>
                      <a:pt x="4242" y="3877"/>
                      <a:pt x="4118" y="3842"/>
                      <a:pt x="3981" y="3821"/>
                    </a:cubicBezTo>
                    <a:cubicBezTo>
                      <a:pt x="3884" y="3806"/>
                      <a:pt x="3788" y="3800"/>
                      <a:pt x="3691" y="3800"/>
                    </a:cubicBezTo>
                    <a:cubicBezTo>
                      <a:pt x="3510" y="3800"/>
                      <a:pt x="3330" y="3822"/>
                      <a:pt x="3150" y="3845"/>
                    </a:cubicBezTo>
                    <a:cubicBezTo>
                      <a:pt x="2802" y="3890"/>
                      <a:pt x="2524" y="4061"/>
                      <a:pt x="2346" y="4373"/>
                    </a:cubicBezTo>
                    <a:cubicBezTo>
                      <a:pt x="2320" y="4420"/>
                      <a:pt x="2301" y="4469"/>
                      <a:pt x="2281" y="4508"/>
                    </a:cubicBezTo>
                    <a:cubicBezTo>
                      <a:pt x="2107" y="4483"/>
                      <a:pt x="1948" y="4453"/>
                      <a:pt x="1786" y="4438"/>
                    </a:cubicBezTo>
                    <a:cubicBezTo>
                      <a:pt x="1760" y="4435"/>
                      <a:pt x="1735" y="4434"/>
                      <a:pt x="1709" y="4434"/>
                    </a:cubicBezTo>
                    <a:cubicBezTo>
                      <a:pt x="1482" y="4434"/>
                      <a:pt x="1270" y="4524"/>
                      <a:pt x="1051" y="4580"/>
                    </a:cubicBezTo>
                    <a:cubicBezTo>
                      <a:pt x="793" y="4649"/>
                      <a:pt x="598" y="4803"/>
                      <a:pt x="499" y="5052"/>
                    </a:cubicBezTo>
                    <a:cubicBezTo>
                      <a:pt x="392" y="5323"/>
                      <a:pt x="280" y="5596"/>
                      <a:pt x="217" y="5878"/>
                    </a:cubicBezTo>
                    <a:cubicBezTo>
                      <a:pt x="145" y="6208"/>
                      <a:pt x="137" y="6551"/>
                      <a:pt x="79" y="6884"/>
                    </a:cubicBezTo>
                    <a:cubicBezTo>
                      <a:pt x="1" y="7329"/>
                      <a:pt x="37" y="7775"/>
                      <a:pt x="61" y="8219"/>
                    </a:cubicBezTo>
                    <a:cubicBezTo>
                      <a:pt x="86" y="8707"/>
                      <a:pt x="130" y="9191"/>
                      <a:pt x="166" y="9677"/>
                    </a:cubicBezTo>
                    <a:cubicBezTo>
                      <a:pt x="184" y="9928"/>
                      <a:pt x="181" y="10183"/>
                      <a:pt x="227" y="10428"/>
                    </a:cubicBezTo>
                    <a:cubicBezTo>
                      <a:pt x="389" y="11284"/>
                      <a:pt x="647" y="12113"/>
                      <a:pt x="1075" y="12881"/>
                    </a:cubicBezTo>
                    <a:cubicBezTo>
                      <a:pt x="1120" y="12963"/>
                      <a:pt x="1165" y="13050"/>
                      <a:pt x="1186" y="13140"/>
                    </a:cubicBezTo>
                    <a:cubicBezTo>
                      <a:pt x="1212" y="13257"/>
                      <a:pt x="1255" y="13352"/>
                      <a:pt x="1342" y="13439"/>
                    </a:cubicBezTo>
                    <a:cubicBezTo>
                      <a:pt x="1389" y="13485"/>
                      <a:pt x="1408" y="13574"/>
                      <a:pt x="1413" y="13643"/>
                    </a:cubicBezTo>
                    <a:cubicBezTo>
                      <a:pt x="1428" y="13895"/>
                      <a:pt x="1441" y="14147"/>
                      <a:pt x="1437" y="14398"/>
                    </a:cubicBezTo>
                    <a:cubicBezTo>
                      <a:pt x="1423" y="15411"/>
                      <a:pt x="1393" y="16422"/>
                      <a:pt x="1471" y="17435"/>
                    </a:cubicBezTo>
                    <a:cubicBezTo>
                      <a:pt x="1504" y="17861"/>
                      <a:pt x="1504" y="18291"/>
                      <a:pt x="1509" y="18719"/>
                    </a:cubicBezTo>
                    <a:cubicBezTo>
                      <a:pt x="1510" y="18904"/>
                      <a:pt x="1581" y="19030"/>
                      <a:pt x="1741" y="19112"/>
                    </a:cubicBezTo>
                    <a:cubicBezTo>
                      <a:pt x="2151" y="19327"/>
                      <a:pt x="2584" y="19469"/>
                      <a:pt x="3041" y="19508"/>
                    </a:cubicBezTo>
                    <a:cubicBezTo>
                      <a:pt x="3209" y="19523"/>
                      <a:pt x="3378" y="19528"/>
                      <a:pt x="3547" y="19528"/>
                    </a:cubicBezTo>
                    <a:cubicBezTo>
                      <a:pt x="3786" y="19528"/>
                      <a:pt x="4025" y="19518"/>
                      <a:pt x="4263" y="19510"/>
                    </a:cubicBezTo>
                    <a:cubicBezTo>
                      <a:pt x="4987" y="19486"/>
                      <a:pt x="5690" y="19328"/>
                      <a:pt x="6393" y="19166"/>
                    </a:cubicBezTo>
                    <a:cubicBezTo>
                      <a:pt x="6579" y="19124"/>
                      <a:pt x="6769" y="19096"/>
                      <a:pt x="6946" y="19030"/>
                    </a:cubicBezTo>
                    <a:cubicBezTo>
                      <a:pt x="7174" y="18946"/>
                      <a:pt x="7392" y="18833"/>
                      <a:pt x="7611" y="18726"/>
                    </a:cubicBezTo>
                    <a:cubicBezTo>
                      <a:pt x="7689" y="18690"/>
                      <a:pt x="7728" y="18624"/>
                      <a:pt x="7726" y="18528"/>
                    </a:cubicBezTo>
                    <a:cubicBezTo>
                      <a:pt x="7725" y="18257"/>
                      <a:pt x="7735" y="17985"/>
                      <a:pt x="7734" y="17714"/>
                    </a:cubicBezTo>
                    <a:cubicBezTo>
                      <a:pt x="7726" y="17007"/>
                      <a:pt x="7702" y="16299"/>
                      <a:pt x="7768" y="15594"/>
                    </a:cubicBezTo>
                    <a:cubicBezTo>
                      <a:pt x="7815" y="15080"/>
                      <a:pt x="7806" y="14560"/>
                      <a:pt x="7928" y="14089"/>
                    </a:cubicBezTo>
                    <a:cubicBezTo>
                      <a:pt x="8061" y="13975"/>
                      <a:pt x="8171" y="13877"/>
                      <a:pt x="8285" y="13784"/>
                    </a:cubicBezTo>
                    <a:cubicBezTo>
                      <a:pt x="8585" y="13543"/>
                      <a:pt x="8781" y="13233"/>
                      <a:pt x="8912" y="12872"/>
                    </a:cubicBezTo>
                    <a:cubicBezTo>
                      <a:pt x="9107" y="12332"/>
                      <a:pt x="9419" y="11870"/>
                      <a:pt x="9884" y="11518"/>
                    </a:cubicBezTo>
                    <a:cubicBezTo>
                      <a:pt x="9944" y="11475"/>
                      <a:pt x="10004" y="11428"/>
                      <a:pt x="10055" y="11374"/>
                    </a:cubicBezTo>
                    <a:cubicBezTo>
                      <a:pt x="10327" y="11089"/>
                      <a:pt x="10550" y="10789"/>
                      <a:pt x="10517" y="10354"/>
                    </a:cubicBezTo>
                    <a:cubicBezTo>
                      <a:pt x="10496" y="10099"/>
                      <a:pt x="10552" y="9839"/>
                      <a:pt x="10568" y="9583"/>
                    </a:cubicBezTo>
                    <a:cubicBezTo>
                      <a:pt x="10577" y="9440"/>
                      <a:pt x="10580" y="9298"/>
                      <a:pt x="10579" y="9155"/>
                    </a:cubicBezTo>
                    <a:cubicBezTo>
                      <a:pt x="10579" y="9022"/>
                      <a:pt x="10555" y="8887"/>
                      <a:pt x="10564" y="8752"/>
                    </a:cubicBezTo>
                    <a:cubicBezTo>
                      <a:pt x="10586" y="8344"/>
                      <a:pt x="10591" y="7937"/>
                      <a:pt x="10510" y="7533"/>
                    </a:cubicBezTo>
                    <a:cubicBezTo>
                      <a:pt x="10480" y="7380"/>
                      <a:pt x="10469" y="7223"/>
                      <a:pt x="10468" y="7067"/>
                    </a:cubicBezTo>
                    <a:cubicBezTo>
                      <a:pt x="10462" y="6795"/>
                      <a:pt x="10361" y="6566"/>
                      <a:pt x="10187" y="6363"/>
                    </a:cubicBezTo>
                    <a:cubicBezTo>
                      <a:pt x="9931" y="6070"/>
                      <a:pt x="9676" y="5779"/>
                      <a:pt x="9306" y="5620"/>
                    </a:cubicBezTo>
                    <a:cubicBezTo>
                      <a:pt x="9294" y="5616"/>
                      <a:pt x="9284" y="5605"/>
                      <a:pt x="9272" y="5598"/>
                    </a:cubicBezTo>
                    <a:cubicBezTo>
                      <a:pt x="9179" y="5542"/>
                      <a:pt x="9146" y="5472"/>
                      <a:pt x="9143" y="5350"/>
                    </a:cubicBezTo>
                    <a:cubicBezTo>
                      <a:pt x="9134" y="4801"/>
                      <a:pt x="9104" y="4250"/>
                      <a:pt x="9081" y="3701"/>
                    </a:cubicBezTo>
                    <a:cubicBezTo>
                      <a:pt x="9077" y="3607"/>
                      <a:pt x="9069" y="3514"/>
                      <a:pt x="9063" y="3400"/>
                    </a:cubicBezTo>
                    <a:lnTo>
                      <a:pt x="9063" y="3400"/>
                    </a:lnTo>
                    <a:cubicBezTo>
                      <a:pt x="9352" y="3456"/>
                      <a:pt x="9617" y="3515"/>
                      <a:pt x="9886" y="3515"/>
                    </a:cubicBezTo>
                    <a:cubicBezTo>
                      <a:pt x="9945" y="3515"/>
                      <a:pt x="10004" y="3512"/>
                      <a:pt x="10063" y="3506"/>
                    </a:cubicBezTo>
                    <a:cubicBezTo>
                      <a:pt x="10448" y="3466"/>
                      <a:pt x="10712" y="3259"/>
                      <a:pt x="10915" y="2946"/>
                    </a:cubicBezTo>
                    <a:cubicBezTo>
                      <a:pt x="11039" y="2753"/>
                      <a:pt x="11020" y="2379"/>
                      <a:pt x="10807" y="2220"/>
                    </a:cubicBezTo>
                    <a:cubicBezTo>
                      <a:pt x="10552" y="2031"/>
                      <a:pt x="10367" y="1778"/>
                      <a:pt x="10172" y="1535"/>
                    </a:cubicBezTo>
                    <a:cubicBezTo>
                      <a:pt x="10139" y="1493"/>
                      <a:pt x="10097" y="1457"/>
                      <a:pt x="10061" y="1416"/>
                    </a:cubicBezTo>
                    <a:cubicBezTo>
                      <a:pt x="9941" y="1278"/>
                      <a:pt x="9817" y="1143"/>
                      <a:pt x="9704" y="999"/>
                    </a:cubicBezTo>
                    <a:cubicBezTo>
                      <a:pt x="9545" y="796"/>
                      <a:pt x="9398" y="583"/>
                      <a:pt x="9242" y="376"/>
                    </a:cubicBezTo>
                    <a:cubicBezTo>
                      <a:pt x="9197" y="318"/>
                      <a:pt x="9152" y="247"/>
                      <a:pt x="9090" y="214"/>
                    </a:cubicBezTo>
                    <a:cubicBezTo>
                      <a:pt x="8850" y="86"/>
                      <a:pt x="8595" y="0"/>
                      <a:pt x="8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822;p52">
                <a:extLst>
                  <a:ext uri="{FF2B5EF4-FFF2-40B4-BE49-F238E27FC236}">
                    <a16:creationId xmlns:a16="http://schemas.microsoft.com/office/drawing/2014/main" id="{D18266DB-F3EC-20F9-5878-7366C1DAC766}"/>
                  </a:ext>
                </a:extLst>
              </p:cNvPr>
              <p:cNvSpPr/>
              <p:nvPr/>
            </p:nvSpPr>
            <p:spPr>
              <a:xfrm>
                <a:off x="2537850" y="2935975"/>
                <a:ext cx="57650" cy="11700"/>
              </a:xfrm>
              <a:custGeom>
                <a:avLst/>
                <a:gdLst/>
                <a:ahLst/>
                <a:cxnLst/>
                <a:rect l="l" t="t" r="r" b="b"/>
                <a:pathLst>
                  <a:path w="2306" h="468" extrusionOk="0">
                    <a:moveTo>
                      <a:pt x="2283" y="1"/>
                    </a:moveTo>
                    <a:cubicBezTo>
                      <a:pt x="1941" y="196"/>
                      <a:pt x="1558" y="251"/>
                      <a:pt x="1186" y="310"/>
                    </a:cubicBezTo>
                    <a:cubicBezTo>
                      <a:pt x="932" y="350"/>
                      <a:pt x="672" y="351"/>
                      <a:pt x="405" y="351"/>
                    </a:cubicBezTo>
                    <a:cubicBezTo>
                      <a:pt x="386" y="351"/>
                      <a:pt x="367" y="351"/>
                      <a:pt x="348" y="351"/>
                    </a:cubicBezTo>
                    <a:cubicBezTo>
                      <a:pt x="233" y="351"/>
                      <a:pt x="118" y="351"/>
                      <a:pt x="1" y="355"/>
                    </a:cubicBezTo>
                    <a:cubicBezTo>
                      <a:pt x="125" y="452"/>
                      <a:pt x="259" y="425"/>
                      <a:pt x="379" y="443"/>
                    </a:cubicBezTo>
                    <a:cubicBezTo>
                      <a:pt x="493" y="460"/>
                      <a:pt x="607" y="468"/>
                      <a:pt x="719" y="468"/>
                    </a:cubicBezTo>
                    <a:cubicBezTo>
                      <a:pt x="1163" y="468"/>
                      <a:pt x="1592" y="352"/>
                      <a:pt x="2022" y="247"/>
                    </a:cubicBezTo>
                    <a:cubicBezTo>
                      <a:pt x="2098" y="227"/>
                      <a:pt x="2170" y="182"/>
                      <a:pt x="2239" y="140"/>
                    </a:cubicBezTo>
                    <a:cubicBezTo>
                      <a:pt x="2269" y="122"/>
                      <a:pt x="2283" y="80"/>
                      <a:pt x="2305" y="50"/>
                    </a:cubicBezTo>
                    <a:cubicBezTo>
                      <a:pt x="2298" y="34"/>
                      <a:pt x="2290" y="17"/>
                      <a:pt x="2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823;p52">
                <a:extLst>
                  <a:ext uri="{FF2B5EF4-FFF2-40B4-BE49-F238E27FC236}">
                    <a16:creationId xmlns:a16="http://schemas.microsoft.com/office/drawing/2014/main" id="{2D2CB173-78DF-5E3A-083F-8375C324F2CB}"/>
                  </a:ext>
                </a:extLst>
              </p:cNvPr>
              <p:cNvSpPr/>
              <p:nvPr/>
            </p:nvSpPr>
            <p:spPr>
              <a:xfrm>
                <a:off x="2594450" y="2947350"/>
                <a:ext cx="4050" cy="2275"/>
              </a:xfrm>
              <a:custGeom>
                <a:avLst/>
                <a:gdLst/>
                <a:ahLst/>
                <a:cxnLst/>
                <a:rect l="l" t="t" r="r" b="b"/>
                <a:pathLst>
                  <a:path w="162" h="91" extrusionOk="0">
                    <a:moveTo>
                      <a:pt x="117" y="0"/>
                    </a:moveTo>
                    <a:cubicBezTo>
                      <a:pt x="57" y="0"/>
                      <a:pt x="18" y="30"/>
                      <a:pt x="1" y="90"/>
                    </a:cubicBezTo>
                    <a:cubicBezTo>
                      <a:pt x="53" y="62"/>
                      <a:pt x="107" y="33"/>
                      <a:pt x="161" y="5"/>
                    </a:cubicBezTo>
                    <a:cubicBezTo>
                      <a:pt x="146" y="2"/>
                      <a:pt x="131"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292;p34">
            <a:extLst>
              <a:ext uri="{FF2B5EF4-FFF2-40B4-BE49-F238E27FC236}">
                <a16:creationId xmlns:a16="http://schemas.microsoft.com/office/drawing/2014/main" id="{AF4C3320-746F-A5D2-99BA-2D51D8951500}"/>
              </a:ext>
            </a:extLst>
          </p:cNvPr>
          <p:cNvSpPr/>
          <p:nvPr/>
        </p:nvSpPr>
        <p:spPr>
          <a:xfrm>
            <a:off x="1371322" y="4243304"/>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1045" name="Google Shape;294;p34">
            <a:extLst>
              <a:ext uri="{FF2B5EF4-FFF2-40B4-BE49-F238E27FC236}">
                <a16:creationId xmlns:a16="http://schemas.microsoft.com/office/drawing/2014/main" id="{329F1A88-5848-73AB-16B1-05A340ED105F}"/>
              </a:ext>
            </a:extLst>
          </p:cNvPr>
          <p:cNvGrpSpPr/>
          <p:nvPr/>
        </p:nvGrpSpPr>
        <p:grpSpPr>
          <a:xfrm>
            <a:off x="1617203" y="4160912"/>
            <a:ext cx="720576" cy="1327594"/>
            <a:chOff x="3980136" y="2429993"/>
            <a:chExt cx="720576" cy="1327594"/>
          </a:xfrm>
        </p:grpSpPr>
        <p:sp>
          <p:nvSpPr>
            <p:cNvPr id="1046" name="Google Shape;295;p34">
              <a:extLst>
                <a:ext uri="{FF2B5EF4-FFF2-40B4-BE49-F238E27FC236}">
                  <a16:creationId xmlns:a16="http://schemas.microsoft.com/office/drawing/2014/main" id="{5652DB62-23EA-2F35-737C-58E5003EF1CC}"/>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296;p34">
              <a:extLst>
                <a:ext uri="{FF2B5EF4-FFF2-40B4-BE49-F238E27FC236}">
                  <a16:creationId xmlns:a16="http://schemas.microsoft.com/office/drawing/2014/main" id="{A95231BC-C7A9-7782-056A-D59D54250C1C}"/>
                </a:ext>
              </a:extLst>
            </p:cNvPr>
            <p:cNvGrpSpPr/>
            <p:nvPr/>
          </p:nvGrpSpPr>
          <p:grpSpPr>
            <a:xfrm>
              <a:off x="3980192" y="2430028"/>
              <a:ext cx="720519" cy="1327525"/>
              <a:chOff x="3028500" y="1940475"/>
              <a:chExt cx="262150" cy="483000"/>
            </a:xfrm>
          </p:grpSpPr>
          <p:sp>
            <p:nvSpPr>
              <p:cNvPr id="1048" name="Google Shape;297;p34">
                <a:extLst>
                  <a:ext uri="{FF2B5EF4-FFF2-40B4-BE49-F238E27FC236}">
                    <a16:creationId xmlns:a16="http://schemas.microsoft.com/office/drawing/2014/main" id="{737CDAD2-C826-1D56-1EE8-7A47ECA6C688}"/>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98;p34">
                <a:extLst>
                  <a:ext uri="{FF2B5EF4-FFF2-40B4-BE49-F238E27FC236}">
                    <a16:creationId xmlns:a16="http://schemas.microsoft.com/office/drawing/2014/main" id="{C2BBFD7B-9CB2-FAD4-454F-AC6A46C9E6A2}"/>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99;p34">
                <a:extLst>
                  <a:ext uri="{FF2B5EF4-FFF2-40B4-BE49-F238E27FC236}">
                    <a16:creationId xmlns:a16="http://schemas.microsoft.com/office/drawing/2014/main" id="{3C06C3FD-D80B-9106-8C1B-5D28DABCC4C9}"/>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00;p34">
                <a:extLst>
                  <a:ext uri="{FF2B5EF4-FFF2-40B4-BE49-F238E27FC236}">
                    <a16:creationId xmlns:a16="http://schemas.microsoft.com/office/drawing/2014/main" id="{F5E11DAE-E94D-1683-27E2-21EBF8CD0626}"/>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01;p34">
                <a:extLst>
                  <a:ext uri="{FF2B5EF4-FFF2-40B4-BE49-F238E27FC236}">
                    <a16:creationId xmlns:a16="http://schemas.microsoft.com/office/drawing/2014/main" id="{ED35755B-440F-7E84-6B05-FC4135AD872D}"/>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02;p34">
                <a:extLst>
                  <a:ext uri="{FF2B5EF4-FFF2-40B4-BE49-F238E27FC236}">
                    <a16:creationId xmlns:a16="http://schemas.microsoft.com/office/drawing/2014/main" id="{C65D017E-76BD-5A14-BBCA-7CFBB1FBB4B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ppt/theme/themeOverride2.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99</TotalTime>
  <Words>1097</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Do Hyeon</vt:lpstr>
      <vt:lpstr>Times New Roman</vt:lpstr>
      <vt:lpstr>Arial</vt:lpstr>
      <vt:lpstr>Didact Gothic</vt:lpstr>
      <vt:lpstr>Bebas Neue</vt:lpstr>
      <vt:lpstr>Kawaii Robots Pitch Deck by Slidesgo</vt:lpstr>
      <vt:lpstr>SIGN  LANGUAGE  INTERPRETATION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INTERPRETATION  SYSTEM</dc:title>
  <dc:creator>sivani k</dc:creator>
  <cp:lastModifiedBy>Sivani Reddy Kesara</cp:lastModifiedBy>
  <cp:revision>7</cp:revision>
  <dcterms:modified xsi:type="dcterms:W3CDTF">2023-10-15T07:12:34Z</dcterms:modified>
</cp:coreProperties>
</file>