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4"/>
  </p:sldMasterIdLst>
  <p:notesMasterIdLst>
    <p:notesMasterId r:id="rId24"/>
  </p:notesMasterIdLst>
  <p:sldIdLst>
    <p:sldId id="517" r:id="rId5"/>
    <p:sldId id="2282" r:id="rId6"/>
    <p:sldId id="2277" r:id="rId7"/>
    <p:sldId id="2236" r:id="rId8"/>
    <p:sldId id="2265" r:id="rId9"/>
    <p:sldId id="2267" r:id="rId10"/>
    <p:sldId id="2242" r:id="rId11"/>
    <p:sldId id="2266" r:id="rId12"/>
    <p:sldId id="2281" r:id="rId13"/>
    <p:sldId id="2268" r:id="rId14"/>
    <p:sldId id="2269" r:id="rId15"/>
    <p:sldId id="2280" r:id="rId16"/>
    <p:sldId id="2270" r:id="rId17"/>
    <p:sldId id="2258" r:id="rId18"/>
    <p:sldId id="2257" r:id="rId19"/>
    <p:sldId id="2279" r:id="rId20"/>
    <p:sldId id="2274" r:id="rId21"/>
    <p:sldId id="2275" r:id="rId22"/>
    <p:sldId id="225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sha G" initials="VG" lastIdx="1" clrIdx="0">
    <p:extLst>
      <p:ext uri="{19B8F6BF-5375-455C-9EA6-DF929625EA0E}">
        <p15:presenceInfo xmlns:p15="http://schemas.microsoft.com/office/powerpoint/2012/main" userId="S::varsg233@in.ibm.com::c3f07cff-550d-4364-908e-e5d1f5ba75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31" autoAdjust="0"/>
    <p:restoredTop sz="94660"/>
  </p:normalViewPr>
  <p:slideViewPr>
    <p:cSldViewPr snapToGrid="0">
      <p:cViewPr varScale="1">
        <p:scale>
          <a:sx n="124" d="100"/>
          <a:sy n="124" d="100"/>
        </p:scale>
        <p:origin x="10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ABED15-92C8-4C1B-ABFF-E54747F83CCF}" type="doc">
      <dgm:prSet loTypeId="urn:microsoft.com/office/officeart/2016/7/layout/ChevronBlockProcess" loCatId="process" qsTypeId="urn:microsoft.com/office/officeart/2005/8/quickstyle/simple1" qsCatId="simple" csTypeId="urn:microsoft.com/office/officeart/2005/8/colors/colorful5" csCatId="colorful" phldr="1"/>
      <dgm:spPr/>
      <dgm:t>
        <a:bodyPr/>
        <a:lstStyle/>
        <a:p>
          <a:endParaRPr lang="en-US"/>
        </a:p>
      </dgm:t>
    </dgm:pt>
    <dgm:pt modelId="{F6F2F17A-4004-4E09-A163-B42E0DD59D9E}">
      <dgm:prSet/>
      <dgm:spPr/>
      <dgm:t>
        <a:bodyPr/>
        <a:lstStyle/>
        <a:p>
          <a:r>
            <a:rPr lang="en-US"/>
            <a:t>Goal</a:t>
          </a:r>
        </a:p>
      </dgm:t>
    </dgm:pt>
    <dgm:pt modelId="{4BC0A273-9AE5-48D2-903F-C1C01C94F298}" type="parTrans" cxnId="{22E0A19D-1507-450E-9D67-26D51838DC23}">
      <dgm:prSet/>
      <dgm:spPr/>
      <dgm:t>
        <a:bodyPr/>
        <a:lstStyle/>
        <a:p>
          <a:endParaRPr lang="en-US"/>
        </a:p>
      </dgm:t>
    </dgm:pt>
    <dgm:pt modelId="{50C2E120-90F8-493D-8642-C88B755B9E84}" type="sibTrans" cxnId="{22E0A19D-1507-450E-9D67-26D51838DC23}">
      <dgm:prSet/>
      <dgm:spPr/>
      <dgm:t>
        <a:bodyPr/>
        <a:lstStyle/>
        <a:p>
          <a:endParaRPr lang="en-US"/>
        </a:p>
      </dgm:t>
    </dgm:pt>
    <dgm:pt modelId="{AA1AF5EA-96C3-4BF1-AD7D-37159C848D09}">
      <dgm:prSet/>
      <dgm:spPr/>
      <dgm:t>
        <a:bodyPr/>
        <a:lstStyle/>
        <a:p>
          <a:pPr>
            <a:lnSpc>
              <a:spcPct val="100000"/>
            </a:lnSpc>
          </a:pPr>
          <a:r>
            <a:rPr lang="en-US"/>
            <a:t>Goal of this project will be to evaluate technologies for data lake.</a:t>
          </a:r>
        </a:p>
      </dgm:t>
    </dgm:pt>
    <dgm:pt modelId="{7300E1BC-A161-472D-974C-D7CF70712F5D}" type="parTrans" cxnId="{9C731507-9E95-468E-9E59-AD9C0A61341B}">
      <dgm:prSet/>
      <dgm:spPr/>
      <dgm:t>
        <a:bodyPr/>
        <a:lstStyle/>
        <a:p>
          <a:endParaRPr lang="en-US"/>
        </a:p>
      </dgm:t>
    </dgm:pt>
    <dgm:pt modelId="{4BC34C97-D496-4080-ACB9-8DAEBE7DAFD1}" type="sibTrans" cxnId="{9C731507-9E95-468E-9E59-AD9C0A61341B}">
      <dgm:prSet/>
      <dgm:spPr/>
      <dgm:t>
        <a:bodyPr/>
        <a:lstStyle/>
        <a:p>
          <a:endParaRPr lang="en-US"/>
        </a:p>
      </dgm:t>
    </dgm:pt>
    <dgm:pt modelId="{C831B355-23CC-4424-8E25-8EBF846A5763}">
      <dgm:prSet/>
      <dgm:spPr/>
      <dgm:t>
        <a:bodyPr/>
        <a:lstStyle/>
        <a:p>
          <a:r>
            <a:rPr lang="en-US"/>
            <a:t>DATA</a:t>
          </a:r>
        </a:p>
      </dgm:t>
    </dgm:pt>
    <dgm:pt modelId="{A45A93B2-74EB-475B-92D0-2D7F5D16B719}" type="parTrans" cxnId="{76EBBFCF-3550-4795-86BE-DDF747BB21DC}">
      <dgm:prSet/>
      <dgm:spPr/>
      <dgm:t>
        <a:bodyPr/>
        <a:lstStyle/>
        <a:p>
          <a:endParaRPr lang="en-US"/>
        </a:p>
      </dgm:t>
    </dgm:pt>
    <dgm:pt modelId="{E75599CF-E2FC-45A8-B8FA-668F554405DE}" type="sibTrans" cxnId="{76EBBFCF-3550-4795-86BE-DDF747BB21DC}">
      <dgm:prSet/>
      <dgm:spPr/>
      <dgm:t>
        <a:bodyPr/>
        <a:lstStyle/>
        <a:p>
          <a:endParaRPr lang="en-US"/>
        </a:p>
      </dgm:t>
    </dgm:pt>
    <dgm:pt modelId="{DAE61627-A54A-4068-BC4E-44A181FB1EA7}">
      <dgm:prSet/>
      <dgm:spPr/>
      <dgm:t>
        <a:bodyPr/>
        <a:lstStyle/>
        <a:p>
          <a:pPr>
            <a:lnSpc>
              <a:spcPct val="100000"/>
            </a:lnSpc>
          </a:pPr>
          <a:r>
            <a:rPr lang="en-US"/>
            <a:t>MaaS will Provide System data and this will be put in Data Lake.</a:t>
          </a:r>
        </a:p>
      </dgm:t>
    </dgm:pt>
    <dgm:pt modelId="{94946DA1-9F0A-42A0-B7BA-99259801E437}" type="parTrans" cxnId="{B8719D18-8B94-4FF4-8C4B-FE0AC43EFE77}">
      <dgm:prSet/>
      <dgm:spPr/>
      <dgm:t>
        <a:bodyPr/>
        <a:lstStyle/>
        <a:p>
          <a:endParaRPr lang="en-US"/>
        </a:p>
      </dgm:t>
    </dgm:pt>
    <dgm:pt modelId="{26F201FD-79C6-47B4-94FA-0D780962E73B}" type="sibTrans" cxnId="{B8719D18-8B94-4FF4-8C4B-FE0AC43EFE77}">
      <dgm:prSet/>
      <dgm:spPr/>
      <dgm:t>
        <a:bodyPr/>
        <a:lstStyle/>
        <a:p>
          <a:endParaRPr lang="en-US"/>
        </a:p>
      </dgm:t>
    </dgm:pt>
    <dgm:pt modelId="{D35DE7A0-319C-4FC3-AE33-C6AD552D3977}">
      <dgm:prSet/>
      <dgm:spPr/>
      <dgm:t>
        <a:bodyPr/>
        <a:lstStyle/>
        <a:p>
          <a:r>
            <a:rPr lang="en-US"/>
            <a:t>DATA</a:t>
          </a:r>
        </a:p>
        <a:p>
          <a:r>
            <a:rPr lang="en-US"/>
            <a:t>LAKE</a:t>
          </a:r>
        </a:p>
      </dgm:t>
    </dgm:pt>
    <dgm:pt modelId="{9E8C5BDA-FB24-498E-A30C-C770DA387C9A}" type="parTrans" cxnId="{517CDF3E-0610-43DA-A7B4-716C4E98F1D2}">
      <dgm:prSet/>
      <dgm:spPr/>
      <dgm:t>
        <a:bodyPr/>
        <a:lstStyle/>
        <a:p>
          <a:endParaRPr lang="en-US"/>
        </a:p>
      </dgm:t>
    </dgm:pt>
    <dgm:pt modelId="{39586D83-1B60-455E-AFAE-0A19CB67CB72}" type="sibTrans" cxnId="{517CDF3E-0610-43DA-A7B4-716C4E98F1D2}">
      <dgm:prSet/>
      <dgm:spPr/>
      <dgm:t>
        <a:bodyPr/>
        <a:lstStyle/>
        <a:p>
          <a:endParaRPr lang="en-US"/>
        </a:p>
      </dgm:t>
    </dgm:pt>
    <dgm:pt modelId="{B6EB35F4-683D-44BA-B2FE-2D3AB646FA3A}">
      <dgm:prSet/>
      <dgm:spPr/>
      <dgm:t>
        <a:bodyPr/>
        <a:lstStyle/>
        <a:p>
          <a:pPr>
            <a:lnSpc>
              <a:spcPct val="100000"/>
            </a:lnSpc>
          </a:pPr>
          <a:r>
            <a:rPr lang="en-US"/>
            <a:t>Data Lake will provide support to store historical data &amp; ability to query data based on certain query parameters. </a:t>
          </a:r>
        </a:p>
      </dgm:t>
    </dgm:pt>
    <dgm:pt modelId="{19425E5F-332C-4F5C-BFA1-241D846E1CE0}" type="parTrans" cxnId="{2943A82C-7E9B-494C-9667-C91C8F1B7DE6}">
      <dgm:prSet/>
      <dgm:spPr/>
      <dgm:t>
        <a:bodyPr/>
        <a:lstStyle/>
        <a:p>
          <a:endParaRPr lang="en-US"/>
        </a:p>
      </dgm:t>
    </dgm:pt>
    <dgm:pt modelId="{857EFCB7-4770-4F12-8A23-0CD252D2C56F}" type="sibTrans" cxnId="{2943A82C-7E9B-494C-9667-C91C8F1B7DE6}">
      <dgm:prSet/>
      <dgm:spPr/>
      <dgm:t>
        <a:bodyPr/>
        <a:lstStyle/>
        <a:p>
          <a:endParaRPr lang="en-US"/>
        </a:p>
      </dgm:t>
    </dgm:pt>
    <dgm:pt modelId="{AFC80E1E-D656-4513-942A-F9A07CF09FB1}" type="pres">
      <dgm:prSet presAssocID="{55ABED15-92C8-4C1B-ABFF-E54747F83CCF}" presName="Name0" presStyleCnt="0">
        <dgm:presLayoutVars>
          <dgm:dir/>
          <dgm:animLvl val="lvl"/>
          <dgm:resizeHandles val="exact"/>
        </dgm:presLayoutVars>
      </dgm:prSet>
      <dgm:spPr/>
    </dgm:pt>
    <dgm:pt modelId="{D603FA33-0E07-48F8-896B-ED4A919DBB1C}" type="pres">
      <dgm:prSet presAssocID="{F6F2F17A-4004-4E09-A163-B42E0DD59D9E}" presName="composite" presStyleCnt="0"/>
      <dgm:spPr/>
    </dgm:pt>
    <dgm:pt modelId="{83601DE7-9255-41DC-99C8-846630DAC77A}" type="pres">
      <dgm:prSet presAssocID="{F6F2F17A-4004-4E09-A163-B42E0DD59D9E}" presName="parTx" presStyleLbl="alignNode1" presStyleIdx="0" presStyleCnt="3">
        <dgm:presLayoutVars>
          <dgm:chMax val="0"/>
          <dgm:chPref val="0"/>
        </dgm:presLayoutVars>
      </dgm:prSet>
      <dgm:spPr/>
    </dgm:pt>
    <dgm:pt modelId="{EB046B2F-E96B-457B-82D6-736F01A9141D}" type="pres">
      <dgm:prSet presAssocID="{F6F2F17A-4004-4E09-A163-B42E0DD59D9E}" presName="desTx" presStyleLbl="alignAccFollowNode1" presStyleIdx="0" presStyleCnt="3">
        <dgm:presLayoutVars/>
      </dgm:prSet>
      <dgm:spPr/>
    </dgm:pt>
    <dgm:pt modelId="{069C05A1-B17B-45A6-BFEE-83AB44197238}" type="pres">
      <dgm:prSet presAssocID="{50C2E120-90F8-493D-8642-C88B755B9E84}" presName="space" presStyleCnt="0"/>
      <dgm:spPr/>
    </dgm:pt>
    <dgm:pt modelId="{A48A85EF-959D-42BC-B991-D91DCBCDD347}" type="pres">
      <dgm:prSet presAssocID="{C831B355-23CC-4424-8E25-8EBF846A5763}" presName="composite" presStyleCnt="0"/>
      <dgm:spPr/>
    </dgm:pt>
    <dgm:pt modelId="{3BDF55B8-E4C6-44FF-8906-A1AFDE18D3DF}" type="pres">
      <dgm:prSet presAssocID="{C831B355-23CC-4424-8E25-8EBF846A5763}" presName="parTx" presStyleLbl="alignNode1" presStyleIdx="1" presStyleCnt="3">
        <dgm:presLayoutVars>
          <dgm:chMax val="0"/>
          <dgm:chPref val="0"/>
        </dgm:presLayoutVars>
      </dgm:prSet>
      <dgm:spPr/>
    </dgm:pt>
    <dgm:pt modelId="{AD5C2A8F-17B0-4BA7-A858-FB599EC16AE9}" type="pres">
      <dgm:prSet presAssocID="{C831B355-23CC-4424-8E25-8EBF846A5763}" presName="desTx" presStyleLbl="alignAccFollowNode1" presStyleIdx="1" presStyleCnt="3">
        <dgm:presLayoutVars/>
      </dgm:prSet>
      <dgm:spPr/>
    </dgm:pt>
    <dgm:pt modelId="{78E971FC-5C70-4497-B6C3-17B7E97644F0}" type="pres">
      <dgm:prSet presAssocID="{E75599CF-E2FC-45A8-B8FA-668F554405DE}" presName="space" presStyleCnt="0"/>
      <dgm:spPr/>
    </dgm:pt>
    <dgm:pt modelId="{B52B31BE-B3F4-4A4D-8D15-6EED3C0F5C7E}" type="pres">
      <dgm:prSet presAssocID="{D35DE7A0-319C-4FC3-AE33-C6AD552D3977}" presName="composite" presStyleCnt="0"/>
      <dgm:spPr/>
    </dgm:pt>
    <dgm:pt modelId="{C831ED14-72B5-4224-8273-59AAF686517C}" type="pres">
      <dgm:prSet presAssocID="{D35DE7A0-319C-4FC3-AE33-C6AD552D3977}" presName="parTx" presStyleLbl="alignNode1" presStyleIdx="2" presStyleCnt="3">
        <dgm:presLayoutVars>
          <dgm:chMax val="0"/>
          <dgm:chPref val="0"/>
        </dgm:presLayoutVars>
      </dgm:prSet>
      <dgm:spPr/>
    </dgm:pt>
    <dgm:pt modelId="{9E93E054-83B1-4C76-BCB4-86EA9736C17A}" type="pres">
      <dgm:prSet presAssocID="{D35DE7A0-319C-4FC3-AE33-C6AD552D3977}" presName="desTx" presStyleLbl="alignAccFollowNode1" presStyleIdx="2" presStyleCnt="3">
        <dgm:presLayoutVars/>
      </dgm:prSet>
      <dgm:spPr/>
    </dgm:pt>
  </dgm:ptLst>
  <dgm:cxnLst>
    <dgm:cxn modelId="{9C731507-9E95-468E-9E59-AD9C0A61341B}" srcId="{F6F2F17A-4004-4E09-A163-B42E0DD59D9E}" destId="{AA1AF5EA-96C3-4BF1-AD7D-37159C848D09}" srcOrd="0" destOrd="0" parTransId="{7300E1BC-A161-472D-974C-D7CF70712F5D}" sibTransId="{4BC34C97-D496-4080-ACB9-8DAEBE7DAFD1}"/>
    <dgm:cxn modelId="{B8719D18-8B94-4FF4-8C4B-FE0AC43EFE77}" srcId="{C831B355-23CC-4424-8E25-8EBF846A5763}" destId="{DAE61627-A54A-4068-BC4E-44A181FB1EA7}" srcOrd="0" destOrd="0" parTransId="{94946DA1-9F0A-42A0-B7BA-99259801E437}" sibTransId="{26F201FD-79C6-47B4-94FA-0D780962E73B}"/>
    <dgm:cxn modelId="{6DDAC519-DC4A-46E0-9669-CCD90F0E7F8B}" type="presOf" srcId="{DAE61627-A54A-4068-BC4E-44A181FB1EA7}" destId="{AD5C2A8F-17B0-4BA7-A858-FB599EC16AE9}" srcOrd="0" destOrd="0" presId="urn:microsoft.com/office/officeart/2016/7/layout/ChevronBlockProcess"/>
    <dgm:cxn modelId="{2943A82C-7E9B-494C-9667-C91C8F1B7DE6}" srcId="{D35DE7A0-319C-4FC3-AE33-C6AD552D3977}" destId="{B6EB35F4-683D-44BA-B2FE-2D3AB646FA3A}" srcOrd="0" destOrd="0" parTransId="{19425E5F-332C-4F5C-BFA1-241D846E1CE0}" sibTransId="{857EFCB7-4770-4F12-8A23-0CD252D2C56F}"/>
    <dgm:cxn modelId="{916EFE2F-A506-409C-A679-5F60698414E5}" type="presOf" srcId="{D35DE7A0-319C-4FC3-AE33-C6AD552D3977}" destId="{C831ED14-72B5-4224-8273-59AAF686517C}" srcOrd="0" destOrd="0" presId="urn:microsoft.com/office/officeart/2016/7/layout/ChevronBlockProcess"/>
    <dgm:cxn modelId="{517CDF3E-0610-43DA-A7B4-716C4E98F1D2}" srcId="{55ABED15-92C8-4C1B-ABFF-E54747F83CCF}" destId="{D35DE7A0-319C-4FC3-AE33-C6AD552D3977}" srcOrd="2" destOrd="0" parTransId="{9E8C5BDA-FB24-498E-A30C-C770DA387C9A}" sibTransId="{39586D83-1B60-455E-AFAE-0A19CB67CB72}"/>
    <dgm:cxn modelId="{4427B571-3B67-4AF1-A3B5-E28EEB712C7D}" type="presOf" srcId="{55ABED15-92C8-4C1B-ABFF-E54747F83CCF}" destId="{AFC80E1E-D656-4513-942A-F9A07CF09FB1}" srcOrd="0" destOrd="0" presId="urn:microsoft.com/office/officeart/2016/7/layout/ChevronBlockProcess"/>
    <dgm:cxn modelId="{5E166592-12E7-4261-A3A9-FC1E84770DA0}" type="presOf" srcId="{C831B355-23CC-4424-8E25-8EBF846A5763}" destId="{3BDF55B8-E4C6-44FF-8906-A1AFDE18D3DF}" srcOrd="0" destOrd="0" presId="urn:microsoft.com/office/officeart/2016/7/layout/ChevronBlockProcess"/>
    <dgm:cxn modelId="{22E0A19D-1507-450E-9D67-26D51838DC23}" srcId="{55ABED15-92C8-4C1B-ABFF-E54747F83CCF}" destId="{F6F2F17A-4004-4E09-A163-B42E0DD59D9E}" srcOrd="0" destOrd="0" parTransId="{4BC0A273-9AE5-48D2-903F-C1C01C94F298}" sibTransId="{50C2E120-90F8-493D-8642-C88B755B9E84}"/>
    <dgm:cxn modelId="{4FB1C1A2-2987-4CB2-A6F8-5AD2CECA0F53}" type="presOf" srcId="{AA1AF5EA-96C3-4BF1-AD7D-37159C848D09}" destId="{EB046B2F-E96B-457B-82D6-736F01A9141D}" srcOrd="0" destOrd="0" presId="urn:microsoft.com/office/officeart/2016/7/layout/ChevronBlockProcess"/>
    <dgm:cxn modelId="{76EBBFCF-3550-4795-86BE-DDF747BB21DC}" srcId="{55ABED15-92C8-4C1B-ABFF-E54747F83CCF}" destId="{C831B355-23CC-4424-8E25-8EBF846A5763}" srcOrd="1" destOrd="0" parTransId="{A45A93B2-74EB-475B-92D0-2D7F5D16B719}" sibTransId="{E75599CF-E2FC-45A8-B8FA-668F554405DE}"/>
    <dgm:cxn modelId="{38FACADA-491E-4F37-A8D1-EFEC4C8803A0}" type="presOf" srcId="{F6F2F17A-4004-4E09-A163-B42E0DD59D9E}" destId="{83601DE7-9255-41DC-99C8-846630DAC77A}" srcOrd="0" destOrd="0" presId="urn:microsoft.com/office/officeart/2016/7/layout/ChevronBlockProcess"/>
    <dgm:cxn modelId="{E51F68E6-3233-4407-8468-4112CDD02C4C}" type="presOf" srcId="{B6EB35F4-683D-44BA-B2FE-2D3AB646FA3A}" destId="{9E93E054-83B1-4C76-BCB4-86EA9736C17A}" srcOrd="0" destOrd="0" presId="urn:microsoft.com/office/officeart/2016/7/layout/ChevronBlockProcess"/>
    <dgm:cxn modelId="{2ABFD072-7AFE-4708-9762-594B718CEE75}" type="presParOf" srcId="{AFC80E1E-D656-4513-942A-F9A07CF09FB1}" destId="{D603FA33-0E07-48F8-896B-ED4A919DBB1C}" srcOrd="0" destOrd="0" presId="urn:microsoft.com/office/officeart/2016/7/layout/ChevronBlockProcess"/>
    <dgm:cxn modelId="{77706566-DF49-4835-B660-3027F9A9F55A}" type="presParOf" srcId="{D603FA33-0E07-48F8-896B-ED4A919DBB1C}" destId="{83601DE7-9255-41DC-99C8-846630DAC77A}" srcOrd="0" destOrd="0" presId="urn:microsoft.com/office/officeart/2016/7/layout/ChevronBlockProcess"/>
    <dgm:cxn modelId="{D574A3D9-58B9-46D5-B0EF-F6EEAECA602B}" type="presParOf" srcId="{D603FA33-0E07-48F8-896B-ED4A919DBB1C}" destId="{EB046B2F-E96B-457B-82D6-736F01A9141D}" srcOrd="1" destOrd="0" presId="urn:microsoft.com/office/officeart/2016/7/layout/ChevronBlockProcess"/>
    <dgm:cxn modelId="{EC1324A2-4DE9-422A-A991-E49EDA8F5793}" type="presParOf" srcId="{AFC80E1E-D656-4513-942A-F9A07CF09FB1}" destId="{069C05A1-B17B-45A6-BFEE-83AB44197238}" srcOrd="1" destOrd="0" presId="urn:microsoft.com/office/officeart/2016/7/layout/ChevronBlockProcess"/>
    <dgm:cxn modelId="{14CB3252-54EA-4E0D-9489-C08E2054DB04}" type="presParOf" srcId="{AFC80E1E-D656-4513-942A-F9A07CF09FB1}" destId="{A48A85EF-959D-42BC-B991-D91DCBCDD347}" srcOrd="2" destOrd="0" presId="urn:microsoft.com/office/officeart/2016/7/layout/ChevronBlockProcess"/>
    <dgm:cxn modelId="{8FE1D237-1E1C-409C-A23A-EE78ABDE8133}" type="presParOf" srcId="{A48A85EF-959D-42BC-B991-D91DCBCDD347}" destId="{3BDF55B8-E4C6-44FF-8906-A1AFDE18D3DF}" srcOrd="0" destOrd="0" presId="urn:microsoft.com/office/officeart/2016/7/layout/ChevronBlockProcess"/>
    <dgm:cxn modelId="{78B28BCC-BFB4-4762-B9C0-D371FF19B296}" type="presParOf" srcId="{A48A85EF-959D-42BC-B991-D91DCBCDD347}" destId="{AD5C2A8F-17B0-4BA7-A858-FB599EC16AE9}" srcOrd="1" destOrd="0" presId="urn:microsoft.com/office/officeart/2016/7/layout/ChevronBlockProcess"/>
    <dgm:cxn modelId="{87802F6A-4C56-4892-8267-2E549116D38B}" type="presParOf" srcId="{AFC80E1E-D656-4513-942A-F9A07CF09FB1}" destId="{78E971FC-5C70-4497-B6C3-17B7E97644F0}" srcOrd="3" destOrd="0" presId="urn:microsoft.com/office/officeart/2016/7/layout/ChevronBlockProcess"/>
    <dgm:cxn modelId="{FADCAFF7-2CB5-4016-BABF-BD11EEB2418D}" type="presParOf" srcId="{AFC80E1E-D656-4513-942A-F9A07CF09FB1}" destId="{B52B31BE-B3F4-4A4D-8D15-6EED3C0F5C7E}" srcOrd="4" destOrd="0" presId="urn:microsoft.com/office/officeart/2016/7/layout/ChevronBlockProcess"/>
    <dgm:cxn modelId="{BF9D61D6-F642-4D22-8683-5894F493EA34}" type="presParOf" srcId="{B52B31BE-B3F4-4A4D-8D15-6EED3C0F5C7E}" destId="{C831ED14-72B5-4224-8273-59AAF686517C}" srcOrd="0" destOrd="0" presId="urn:microsoft.com/office/officeart/2016/7/layout/ChevronBlockProcess"/>
    <dgm:cxn modelId="{8C897874-35B9-42DC-BB00-BC1EEC28F9C9}" type="presParOf" srcId="{B52B31BE-B3F4-4A4D-8D15-6EED3C0F5C7E}" destId="{9E93E054-83B1-4C76-BCB4-86EA9736C17A}"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B873C5-9409-49DE-BC82-F3A8D168C0D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9DD3CAA-4F1A-453E-B8D6-1EB0563F6534}">
      <dgm:prSet custT="1"/>
      <dgm:spPr/>
      <dgm:t>
        <a:bodyPr/>
        <a:lstStyle/>
        <a:p>
          <a:r>
            <a:rPr lang="en-US" sz="2800" b="1" i="1" dirty="0"/>
            <a:t>These are few limitations for IBM Db2 event store</a:t>
          </a:r>
        </a:p>
      </dgm:t>
    </dgm:pt>
    <dgm:pt modelId="{B48E38AC-1367-4D8F-A6DC-698E31D92F04}" type="parTrans" cxnId="{258CB950-1FD1-4ED2-9A01-EC3E2B90CD0B}">
      <dgm:prSet/>
      <dgm:spPr/>
      <dgm:t>
        <a:bodyPr/>
        <a:lstStyle/>
        <a:p>
          <a:endParaRPr lang="en-US"/>
        </a:p>
      </dgm:t>
    </dgm:pt>
    <dgm:pt modelId="{9C990407-36CD-42E8-8DC5-CE931438EEFF}" type="sibTrans" cxnId="{258CB950-1FD1-4ED2-9A01-EC3E2B90CD0B}">
      <dgm:prSet/>
      <dgm:spPr/>
      <dgm:t>
        <a:bodyPr/>
        <a:lstStyle/>
        <a:p>
          <a:endParaRPr lang="en-US"/>
        </a:p>
      </dgm:t>
    </dgm:pt>
    <dgm:pt modelId="{BA5C3F1D-E117-49A1-825B-8E657C4CA0A7}">
      <dgm:prSet/>
      <dgm:spPr/>
      <dgm:t>
        <a:bodyPr/>
        <a:lstStyle/>
        <a:p>
          <a:r>
            <a:rPr lang="en-US" b="0"/>
            <a:t>The IBM Db2 Event Store APIs for inserting data synchronously and asynchronously     support only full-row inserts. You cannot insert partial rows. You must specify a value for every column in the table row.</a:t>
          </a:r>
          <a:endParaRPr lang="en-US"/>
        </a:p>
      </dgm:t>
    </dgm:pt>
    <dgm:pt modelId="{CC24DCA8-44F0-4C4C-B41D-5DF73370F710}" type="parTrans" cxnId="{7CB27F9C-E467-4F71-9E63-A17E4AA32708}">
      <dgm:prSet/>
      <dgm:spPr/>
      <dgm:t>
        <a:bodyPr/>
        <a:lstStyle/>
        <a:p>
          <a:endParaRPr lang="en-US"/>
        </a:p>
      </dgm:t>
    </dgm:pt>
    <dgm:pt modelId="{DDEABD8D-F7E8-4509-B95B-7C3885637212}" type="sibTrans" cxnId="{7CB27F9C-E467-4F71-9E63-A17E4AA32708}">
      <dgm:prSet/>
      <dgm:spPr/>
      <dgm:t>
        <a:bodyPr/>
        <a:lstStyle/>
        <a:p>
          <a:endParaRPr lang="en-US"/>
        </a:p>
      </dgm:t>
    </dgm:pt>
    <dgm:pt modelId="{8875C74A-988D-4C77-9EA8-55AECA576C62}">
      <dgm:prSet/>
      <dgm:spPr/>
      <dgm:t>
        <a:bodyPr/>
        <a:lstStyle/>
        <a:p>
          <a:r>
            <a:rPr lang="en-US" b="0" dirty="0"/>
            <a:t>You cannot purge individual entries from the database. If you want to purge data, you must drop the table that contains the entry. </a:t>
          </a:r>
          <a:endParaRPr lang="en-US" dirty="0"/>
        </a:p>
      </dgm:t>
    </dgm:pt>
    <dgm:pt modelId="{F6320DEF-D461-45BD-8B42-5497FA803900}" type="parTrans" cxnId="{A26E6F34-0199-4E06-A42B-91537AFFA31D}">
      <dgm:prSet/>
      <dgm:spPr/>
      <dgm:t>
        <a:bodyPr/>
        <a:lstStyle/>
        <a:p>
          <a:endParaRPr lang="en-US"/>
        </a:p>
      </dgm:t>
    </dgm:pt>
    <dgm:pt modelId="{1AFF29E1-069D-42AD-B528-43D6F117A40F}" type="sibTrans" cxnId="{A26E6F34-0199-4E06-A42B-91537AFFA31D}">
      <dgm:prSet/>
      <dgm:spPr/>
      <dgm:t>
        <a:bodyPr/>
        <a:lstStyle/>
        <a:p>
          <a:endParaRPr lang="en-US"/>
        </a:p>
      </dgm:t>
    </dgm:pt>
    <dgm:pt modelId="{E88A2444-B3A0-4747-9096-7669792F995D}">
      <dgm:prSet/>
      <dgm:spPr/>
      <dgm:t>
        <a:bodyPr/>
        <a:lstStyle/>
        <a:p>
          <a:r>
            <a:rPr lang="en-US" b="0"/>
            <a:t>So append and update method as we do in cassandra is not possible.</a:t>
          </a:r>
          <a:endParaRPr lang="en-US"/>
        </a:p>
      </dgm:t>
    </dgm:pt>
    <dgm:pt modelId="{7494544E-69D9-466E-8684-D1EF026AE4D7}" type="parTrans" cxnId="{D322BE9D-3ADD-4646-9F2E-6ACA98551740}">
      <dgm:prSet/>
      <dgm:spPr/>
      <dgm:t>
        <a:bodyPr/>
        <a:lstStyle/>
        <a:p>
          <a:endParaRPr lang="en-US"/>
        </a:p>
      </dgm:t>
    </dgm:pt>
    <dgm:pt modelId="{755B0158-7019-43AE-A106-01B168BBA00C}" type="sibTrans" cxnId="{D322BE9D-3ADD-4646-9F2E-6ACA98551740}">
      <dgm:prSet/>
      <dgm:spPr/>
      <dgm:t>
        <a:bodyPr/>
        <a:lstStyle/>
        <a:p>
          <a:endParaRPr lang="en-US"/>
        </a:p>
      </dgm:t>
    </dgm:pt>
    <dgm:pt modelId="{D5F277B5-2F34-42CC-AD5E-53836C49DDF5}">
      <dgm:prSet/>
      <dgm:spPr/>
      <dgm:t>
        <a:bodyPr/>
        <a:lstStyle/>
        <a:p>
          <a:r>
            <a:rPr lang="en-US" b="0"/>
            <a:t>When we inject data with same id value, the new entry will be ignored.</a:t>
          </a:r>
          <a:endParaRPr lang="en-US"/>
        </a:p>
      </dgm:t>
    </dgm:pt>
    <dgm:pt modelId="{AC949C2D-8BB8-48E4-9597-62783FE44F37}" type="parTrans" cxnId="{2DB79DBE-8F17-420C-8D0E-F5F38204879D}">
      <dgm:prSet/>
      <dgm:spPr/>
      <dgm:t>
        <a:bodyPr/>
        <a:lstStyle/>
        <a:p>
          <a:endParaRPr lang="en-US"/>
        </a:p>
      </dgm:t>
    </dgm:pt>
    <dgm:pt modelId="{026C2642-3BC9-4D33-B520-AC24CA92D902}" type="sibTrans" cxnId="{2DB79DBE-8F17-420C-8D0E-F5F38204879D}">
      <dgm:prSet/>
      <dgm:spPr/>
      <dgm:t>
        <a:bodyPr/>
        <a:lstStyle/>
        <a:p>
          <a:endParaRPr lang="en-US"/>
        </a:p>
      </dgm:t>
    </dgm:pt>
    <dgm:pt modelId="{CF90F88F-8678-4301-A266-D3D9D3CB51A7}" type="pres">
      <dgm:prSet presAssocID="{ACB873C5-9409-49DE-BC82-F3A8D168C0D4}" presName="vert0" presStyleCnt="0">
        <dgm:presLayoutVars>
          <dgm:dir/>
          <dgm:animOne val="branch"/>
          <dgm:animLvl val="lvl"/>
        </dgm:presLayoutVars>
      </dgm:prSet>
      <dgm:spPr/>
    </dgm:pt>
    <dgm:pt modelId="{E4215D8E-726F-44C6-A354-A9B474D47E95}" type="pres">
      <dgm:prSet presAssocID="{39DD3CAA-4F1A-453E-B8D6-1EB0563F6534}" presName="thickLine" presStyleLbl="alignNode1" presStyleIdx="0" presStyleCnt="5"/>
      <dgm:spPr/>
    </dgm:pt>
    <dgm:pt modelId="{BC2C93A0-55F6-4B07-9C53-E54916BAD859}" type="pres">
      <dgm:prSet presAssocID="{39DD3CAA-4F1A-453E-B8D6-1EB0563F6534}" presName="horz1" presStyleCnt="0"/>
      <dgm:spPr/>
    </dgm:pt>
    <dgm:pt modelId="{11555666-C9BF-4FD3-9DDF-4C61D90F8684}" type="pres">
      <dgm:prSet presAssocID="{39DD3CAA-4F1A-453E-B8D6-1EB0563F6534}" presName="tx1" presStyleLbl="revTx" presStyleIdx="0" presStyleCnt="5"/>
      <dgm:spPr/>
    </dgm:pt>
    <dgm:pt modelId="{31337D3E-94B5-4CFB-A3B5-30C6450C982E}" type="pres">
      <dgm:prSet presAssocID="{39DD3CAA-4F1A-453E-B8D6-1EB0563F6534}" presName="vert1" presStyleCnt="0"/>
      <dgm:spPr/>
    </dgm:pt>
    <dgm:pt modelId="{AD946296-A1DF-4503-94D5-40DFEB335744}" type="pres">
      <dgm:prSet presAssocID="{BA5C3F1D-E117-49A1-825B-8E657C4CA0A7}" presName="thickLine" presStyleLbl="alignNode1" presStyleIdx="1" presStyleCnt="5"/>
      <dgm:spPr/>
    </dgm:pt>
    <dgm:pt modelId="{0AE187FF-2E06-433E-A5C9-B04FDB59ECAD}" type="pres">
      <dgm:prSet presAssocID="{BA5C3F1D-E117-49A1-825B-8E657C4CA0A7}" presName="horz1" presStyleCnt="0"/>
      <dgm:spPr/>
    </dgm:pt>
    <dgm:pt modelId="{242309AB-78EC-4D33-B41D-C1537C552FD1}" type="pres">
      <dgm:prSet presAssocID="{BA5C3F1D-E117-49A1-825B-8E657C4CA0A7}" presName="tx1" presStyleLbl="revTx" presStyleIdx="1" presStyleCnt="5"/>
      <dgm:spPr/>
    </dgm:pt>
    <dgm:pt modelId="{032D26F5-0FF9-495B-9EF2-71682FBBD7A5}" type="pres">
      <dgm:prSet presAssocID="{BA5C3F1D-E117-49A1-825B-8E657C4CA0A7}" presName="vert1" presStyleCnt="0"/>
      <dgm:spPr/>
    </dgm:pt>
    <dgm:pt modelId="{B1EB578A-4F53-4471-860A-52D45E461C15}" type="pres">
      <dgm:prSet presAssocID="{8875C74A-988D-4C77-9EA8-55AECA576C62}" presName="thickLine" presStyleLbl="alignNode1" presStyleIdx="2" presStyleCnt="5"/>
      <dgm:spPr/>
    </dgm:pt>
    <dgm:pt modelId="{C02E9246-072A-4B8B-8AF6-EA69039307C0}" type="pres">
      <dgm:prSet presAssocID="{8875C74A-988D-4C77-9EA8-55AECA576C62}" presName="horz1" presStyleCnt="0"/>
      <dgm:spPr/>
    </dgm:pt>
    <dgm:pt modelId="{81EC5893-19E9-4CDC-9502-98BA8F6F5053}" type="pres">
      <dgm:prSet presAssocID="{8875C74A-988D-4C77-9EA8-55AECA576C62}" presName="tx1" presStyleLbl="revTx" presStyleIdx="2" presStyleCnt="5"/>
      <dgm:spPr/>
    </dgm:pt>
    <dgm:pt modelId="{93D96F1B-21DF-43C2-878A-0E6676C43537}" type="pres">
      <dgm:prSet presAssocID="{8875C74A-988D-4C77-9EA8-55AECA576C62}" presName="vert1" presStyleCnt="0"/>
      <dgm:spPr/>
    </dgm:pt>
    <dgm:pt modelId="{E8DC40B8-4664-4DBB-AE95-2E7E14737FD6}" type="pres">
      <dgm:prSet presAssocID="{E88A2444-B3A0-4747-9096-7669792F995D}" presName="thickLine" presStyleLbl="alignNode1" presStyleIdx="3" presStyleCnt="5"/>
      <dgm:spPr/>
    </dgm:pt>
    <dgm:pt modelId="{C7B3D48F-8081-46B1-BE2D-11E08EAA48C8}" type="pres">
      <dgm:prSet presAssocID="{E88A2444-B3A0-4747-9096-7669792F995D}" presName="horz1" presStyleCnt="0"/>
      <dgm:spPr/>
    </dgm:pt>
    <dgm:pt modelId="{D4B08773-698E-4598-97CF-DC618447916B}" type="pres">
      <dgm:prSet presAssocID="{E88A2444-B3A0-4747-9096-7669792F995D}" presName="tx1" presStyleLbl="revTx" presStyleIdx="3" presStyleCnt="5"/>
      <dgm:spPr/>
    </dgm:pt>
    <dgm:pt modelId="{7C9BF7A3-10B3-4FA7-B17E-FE15548E5B8F}" type="pres">
      <dgm:prSet presAssocID="{E88A2444-B3A0-4747-9096-7669792F995D}" presName="vert1" presStyleCnt="0"/>
      <dgm:spPr/>
    </dgm:pt>
    <dgm:pt modelId="{171B0E16-4B44-48C4-88DA-B690982A0A33}" type="pres">
      <dgm:prSet presAssocID="{D5F277B5-2F34-42CC-AD5E-53836C49DDF5}" presName="thickLine" presStyleLbl="alignNode1" presStyleIdx="4" presStyleCnt="5"/>
      <dgm:spPr/>
    </dgm:pt>
    <dgm:pt modelId="{7DB2D00D-EE20-4801-B29D-53D0924713E5}" type="pres">
      <dgm:prSet presAssocID="{D5F277B5-2F34-42CC-AD5E-53836C49DDF5}" presName="horz1" presStyleCnt="0"/>
      <dgm:spPr/>
    </dgm:pt>
    <dgm:pt modelId="{8FED43DF-F958-4202-9196-51738EC54A4A}" type="pres">
      <dgm:prSet presAssocID="{D5F277B5-2F34-42CC-AD5E-53836C49DDF5}" presName="tx1" presStyleLbl="revTx" presStyleIdx="4" presStyleCnt="5"/>
      <dgm:spPr/>
    </dgm:pt>
    <dgm:pt modelId="{E4C72E4C-FFC7-4201-B9FE-61EEF652F83C}" type="pres">
      <dgm:prSet presAssocID="{D5F277B5-2F34-42CC-AD5E-53836C49DDF5}" presName="vert1" presStyleCnt="0"/>
      <dgm:spPr/>
    </dgm:pt>
  </dgm:ptLst>
  <dgm:cxnLst>
    <dgm:cxn modelId="{5D1D2B19-F337-4DA4-ABE7-6731ACC55C6C}" type="presOf" srcId="{8875C74A-988D-4C77-9EA8-55AECA576C62}" destId="{81EC5893-19E9-4CDC-9502-98BA8F6F5053}" srcOrd="0" destOrd="0" presId="urn:microsoft.com/office/officeart/2008/layout/LinedList"/>
    <dgm:cxn modelId="{A26E6F34-0199-4E06-A42B-91537AFFA31D}" srcId="{ACB873C5-9409-49DE-BC82-F3A8D168C0D4}" destId="{8875C74A-988D-4C77-9EA8-55AECA576C62}" srcOrd="2" destOrd="0" parTransId="{F6320DEF-D461-45BD-8B42-5497FA803900}" sibTransId="{1AFF29E1-069D-42AD-B528-43D6F117A40F}"/>
    <dgm:cxn modelId="{258CB950-1FD1-4ED2-9A01-EC3E2B90CD0B}" srcId="{ACB873C5-9409-49DE-BC82-F3A8D168C0D4}" destId="{39DD3CAA-4F1A-453E-B8D6-1EB0563F6534}" srcOrd="0" destOrd="0" parTransId="{B48E38AC-1367-4D8F-A6DC-698E31D92F04}" sibTransId="{9C990407-36CD-42E8-8DC5-CE931438EEFF}"/>
    <dgm:cxn modelId="{7CB27F9C-E467-4F71-9E63-A17E4AA32708}" srcId="{ACB873C5-9409-49DE-BC82-F3A8D168C0D4}" destId="{BA5C3F1D-E117-49A1-825B-8E657C4CA0A7}" srcOrd="1" destOrd="0" parTransId="{CC24DCA8-44F0-4C4C-B41D-5DF73370F710}" sibTransId="{DDEABD8D-F7E8-4509-B95B-7C3885637212}"/>
    <dgm:cxn modelId="{D322BE9D-3ADD-4646-9F2E-6ACA98551740}" srcId="{ACB873C5-9409-49DE-BC82-F3A8D168C0D4}" destId="{E88A2444-B3A0-4747-9096-7669792F995D}" srcOrd="3" destOrd="0" parTransId="{7494544E-69D9-466E-8684-D1EF026AE4D7}" sibTransId="{755B0158-7019-43AE-A106-01B168BBA00C}"/>
    <dgm:cxn modelId="{AD2F31B0-B98B-42E3-8E8A-06CF08EF7262}" type="presOf" srcId="{E88A2444-B3A0-4747-9096-7669792F995D}" destId="{D4B08773-698E-4598-97CF-DC618447916B}" srcOrd="0" destOrd="0" presId="urn:microsoft.com/office/officeart/2008/layout/LinedList"/>
    <dgm:cxn modelId="{6F5B02B5-E92F-4BBD-BA09-32851507BC71}" type="presOf" srcId="{D5F277B5-2F34-42CC-AD5E-53836C49DDF5}" destId="{8FED43DF-F958-4202-9196-51738EC54A4A}" srcOrd="0" destOrd="0" presId="urn:microsoft.com/office/officeart/2008/layout/LinedList"/>
    <dgm:cxn modelId="{2DB79DBE-8F17-420C-8D0E-F5F38204879D}" srcId="{ACB873C5-9409-49DE-BC82-F3A8D168C0D4}" destId="{D5F277B5-2F34-42CC-AD5E-53836C49DDF5}" srcOrd="4" destOrd="0" parTransId="{AC949C2D-8BB8-48E4-9597-62783FE44F37}" sibTransId="{026C2642-3BC9-4D33-B520-AC24CA92D902}"/>
    <dgm:cxn modelId="{297EDFD2-201B-47DC-AF16-B54538CF08A2}" type="presOf" srcId="{BA5C3F1D-E117-49A1-825B-8E657C4CA0A7}" destId="{242309AB-78EC-4D33-B41D-C1537C552FD1}" srcOrd="0" destOrd="0" presId="urn:microsoft.com/office/officeart/2008/layout/LinedList"/>
    <dgm:cxn modelId="{E50B02E2-C5B0-450E-9FE3-428CE4942D97}" type="presOf" srcId="{ACB873C5-9409-49DE-BC82-F3A8D168C0D4}" destId="{CF90F88F-8678-4301-A266-D3D9D3CB51A7}" srcOrd="0" destOrd="0" presId="urn:microsoft.com/office/officeart/2008/layout/LinedList"/>
    <dgm:cxn modelId="{DA1649E5-DC6F-4755-9020-F4D66744E622}" type="presOf" srcId="{39DD3CAA-4F1A-453E-B8D6-1EB0563F6534}" destId="{11555666-C9BF-4FD3-9DDF-4C61D90F8684}" srcOrd="0" destOrd="0" presId="urn:microsoft.com/office/officeart/2008/layout/LinedList"/>
    <dgm:cxn modelId="{AF4C3072-F60F-443B-9383-BE79A354F45A}" type="presParOf" srcId="{CF90F88F-8678-4301-A266-D3D9D3CB51A7}" destId="{E4215D8E-726F-44C6-A354-A9B474D47E95}" srcOrd="0" destOrd="0" presId="urn:microsoft.com/office/officeart/2008/layout/LinedList"/>
    <dgm:cxn modelId="{01F52183-BDFF-4D9C-A892-E6ED87435406}" type="presParOf" srcId="{CF90F88F-8678-4301-A266-D3D9D3CB51A7}" destId="{BC2C93A0-55F6-4B07-9C53-E54916BAD859}" srcOrd="1" destOrd="0" presId="urn:microsoft.com/office/officeart/2008/layout/LinedList"/>
    <dgm:cxn modelId="{33A20824-2EFD-4AAA-BF9C-03E01EA8A5FF}" type="presParOf" srcId="{BC2C93A0-55F6-4B07-9C53-E54916BAD859}" destId="{11555666-C9BF-4FD3-9DDF-4C61D90F8684}" srcOrd="0" destOrd="0" presId="urn:microsoft.com/office/officeart/2008/layout/LinedList"/>
    <dgm:cxn modelId="{FAD9C5AE-C1ED-4AED-AA62-150374F5BBBB}" type="presParOf" srcId="{BC2C93A0-55F6-4B07-9C53-E54916BAD859}" destId="{31337D3E-94B5-4CFB-A3B5-30C6450C982E}" srcOrd="1" destOrd="0" presId="urn:microsoft.com/office/officeart/2008/layout/LinedList"/>
    <dgm:cxn modelId="{EBE17159-13C6-40EA-9840-1FE1B5575D28}" type="presParOf" srcId="{CF90F88F-8678-4301-A266-D3D9D3CB51A7}" destId="{AD946296-A1DF-4503-94D5-40DFEB335744}" srcOrd="2" destOrd="0" presId="urn:microsoft.com/office/officeart/2008/layout/LinedList"/>
    <dgm:cxn modelId="{1CFE50E0-BBFD-4AC3-9921-C7B8F446C4FC}" type="presParOf" srcId="{CF90F88F-8678-4301-A266-D3D9D3CB51A7}" destId="{0AE187FF-2E06-433E-A5C9-B04FDB59ECAD}" srcOrd="3" destOrd="0" presId="urn:microsoft.com/office/officeart/2008/layout/LinedList"/>
    <dgm:cxn modelId="{F50F82CB-A782-456B-BFF9-341C613E1247}" type="presParOf" srcId="{0AE187FF-2E06-433E-A5C9-B04FDB59ECAD}" destId="{242309AB-78EC-4D33-B41D-C1537C552FD1}" srcOrd="0" destOrd="0" presId="urn:microsoft.com/office/officeart/2008/layout/LinedList"/>
    <dgm:cxn modelId="{232778D1-4143-44AD-9C56-4DC9FE6E35E4}" type="presParOf" srcId="{0AE187FF-2E06-433E-A5C9-B04FDB59ECAD}" destId="{032D26F5-0FF9-495B-9EF2-71682FBBD7A5}" srcOrd="1" destOrd="0" presId="urn:microsoft.com/office/officeart/2008/layout/LinedList"/>
    <dgm:cxn modelId="{BF34FB12-2438-47FB-BBB6-4EA6D7C1DFA6}" type="presParOf" srcId="{CF90F88F-8678-4301-A266-D3D9D3CB51A7}" destId="{B1EB578A-4F53-4471-860A-52D45E461C15}" srcOrd="4" destOrd="0" presId="urn:microsoft.com/office/officeart/2008/layout/LinedList"/>
    <dgm:cxn modelId="{9762F5CE-68A8-4978-BBAF-79AC4598EDEB}" type="presParOf" srcId="{CF90F88F-8678-4301-A266-D3D9D3CB51A7}" destId="{C02E9246-072A-4B8B-8AF6-EA69039307C0}" srcOrd="5" destOrd="0" presId="urn:microsoft.com/office/officeart/2008/layout/LinedList"/>
    <dgm:cxn modelId="{7EAA65D9-A344-4D08-AEB5-E8F61EC2CA50}" type="presParOf" srcId="{C02E9246-072A-4B8B-8AF6-EA69039307C0}" destId="{81EC5893-19E9-4CDC-9502-98BA8F6F5053}" srcOrd="0" destOrd="0" presId="urn:microsoft.com/office/officeart/2008/layout/LinedList"/>
    <dgm:cxn modelId="{E891D63A-AF20-4BBF-AC22-B0DFF2FEFB27}" type="presParOf" srcId="{C02E9246-072A-4B8B-8AF6-EA69039307C0}" destId="{93D96F1B-21DF-43C2-878A-0E6676C43537}" srcOrd="1" destOrd="0" presId="urn:microsoft.com/office/officeart/2008/layout/LinedList"/>
    <dgm:cxn modelId="{E6E7BDB5-958F-46B4-8E52-D00FE01F1ACC}" type="presParOf" srcId="{CF90F88F-8678-4301-A266-D3D9D3CB51A7}" destId="{E8DC40B8-4664-4DBB-AE95-2E7E14737FD6}" srcOrd="6" destOrd="0" presId="urn:microsoft.com/office/officeart/2008/layout/LinedList"/>
    <dgm:cxn modelId="{2DC25448-C1BA-45A5-823A-23B381BE9570}" type="presParOf" srcId="{CF90F88F-8678-4301-A266-D3D9D3CB51A7}" destId="{C7B3D48F-8081-46B1-BE2D-11E08EAA48C8}" srcOrd="7" destOrd="0" presId="urn:microsoft.com/office/officeart/2008/layout/LinedList"/>
    <dgm:cxn modelId="{A310E6A4-ED69-416A-BCE8-C830EF5DA672}" type="presParOf" srcId="{C7B3D48F-8081-46B1-BE2D-11E08EAA48C8}" destId="{D4B08773-698E-4598-97CF-DC618447916B}" srcOrd="0" destOrd="0" presId="urn:microsoft.com/office/officeart/2008/layout/LinedList"/>
    <dgm:cxn modelId="{3235C55F-4594-4CEC-8C7D-6A90A4AA0894}" type="presParOf" srcId="{C7B3D48F-8081-46B1-BE2D-11E08EAA48C8}" destId="{7C9BF7A3-10B3-4FA7-B17E-FE15548E5B8F}" srcOrd="1" destOrd="0" presId="urn:microsoft.com/office/officeart/2008/layout/LinedList"/>
    <dgm:cxn modelId="{D5489959-5F54-42E3-99F4-B89265108419}" type="presParOf" srcId="{CF90F88F-8678-4301-A266-D3D9D3CB51A7}" destId="{171B0E16-4B44-48C4-88DA-B690982A0A33}" srcOrd="8" destOrd="0" presId="urn:microsoft.com/office/officeart/2008/layout/LinedList"/>
    <dgm:cxn modelId="{D5B8B9C0-9631-414C-BB83-98CDB062F461}" type="presParOf" srcId="{CF90F88F-8678-4301-A266-D3D9D3CB51A7}" destId="{7DB2D00D-EE20-4801-B29D-53D0924713E5}" srcOrd="9" destOrd="0" presId="urn:microsoft.com/office/officeart/2008/layout/LinedList"/>
    <dgm:cxn modelId="{711A634E-F40E-4EF8-A0D3-2B2F0BACAC84}" type="presParOf" srcId="{7DB2D00D-EE20-4801-B29D-53D0924713E5}" destId="{8FED43DF-F958-4202-9196-51738EC54A4A}" srcOrd="0" destOrd="0" presId="urn:microsoft.com/office/officeart/2008/layout/LinedList"/>
    <dgm:cxn modelId="{7499CCC9-AFDF-40D3-9A72-F52FC1073B76}" type="presParOf" srcId="{7DB2D00D-EE20-4801-B29D-53D0924713E5}" destId="{E4C72E4C-FFC7-4201-B9FE-61EEF652F83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01DE7-9255-41DC-99C8-846630DAC77A}">
      <dsp:nvSpPr>
        <dsp:cNvPr id="0" name=""/>
        <dsp:cNvSpPr/>
      </dsp:nvSpPr>
      <dsp:spPr>
        <a:xfrm>
          <a:off x="8930" y="714040"/>
          <a:ext cx="3534264" cy="1060279"/>
        </a:xfrm>
        <a:prstGeom prst="chevron">
          <a:avLst>
            <a:gd name="adj" fmla="val 3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022350">
            <a:lnSpc>
              <a:spcPct val="90000"/>
            </a:lnSpc>
            <a:spcBef>
              <a:spcPct val="0"/>
            </a:spcBef>
            <a:spcAft>
              <a:spcPct val="35000"/>
            </a:spcAft>
            <a:buNone/>
          </a:pPr>
          <a:r>
            <a:rPr lang="en-US" sz="2300" kern="1200"/>
            <a:t>Goal</a:t>
          </a:r>
        </a:p>
      </dsp:txBody>
      <dsp:txXfrm>
        <a:off x="327014" y="714040"/>
        <a:ext cx="2898096" cy="1060279"/>
      </dsp:txXfrm>
    </dsp:sp>
    <dsp:sp modelId="{EB046B2F-E96B-457B-82D6-736F01A9141D}">
      <dsp:nvSpPr>
        <dsp:cNvPr id="0" name=""/>
        <dsp:cNvSpPr/>
      </dsp:nvSpPr>
      <dsp:spPr>
        <a:xfrm>
          <a:off x="8930" y="1774320"/>
          <a:ext cx="3216180" cy="186418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755650">
            <a:lnSpc>
              <a:spcPct val="100000"/>
            </a:lnSpc>
            <a:spcBef>
              <a:spcPct val="0"/>
            </a:spcBef>
            <a:spcAft>
              <a:spcPct val="35000"/>
            </a:spcAft>
            <a:buNone/>
          </a:pPr>
          <a:r>
            <a:rPr lang="en-US" sz="1700" kern="1200"/>
            <a:t>Goal of this project will be to evaluate technologies for data lake.</a:t>
          </a:r>
        </a:p>
      </dsp:txBody>
      <dsp:txXfrm>
        <a:off x="8930" y="1774320"/>
        <a:ext cx="3216180" cy="1864183"/>
      </dsp:txXfrm>
    </dsp:sp>
    <dsp:sp modelId="{3BDF55B8-E4C6-44FF-8906-A1AFDE18D3DF}">
      <dsp:nvSpPr>
        <dsp:cNvPr id="0" name=""/>
        <dsp:cNvSpPr/>
      </dsp:nvSpPr>
      <dsp:spPr>
        <a:xfrm>
          <a:off x="3490667" y="714040"/>
          <a:ext cx="3534264" cy="1060279"/>
        </a:xfrm>
        <a:prstGeom prst="chevron">
          <a:avLst>
            <a:gd name="adj" fmla="val 30000"/>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022350">
            <a:lnSpc>
              <a:spcPct val="90000"/>
            </a:lnSpc>
            <a:spcBef>
              <a:spcPct val="0"/>
            </a:spcBef>
            <a:spcAft>
              <a:spcPct val="35000"/>
            </a:spcAft>
            <a:buNone/>
          </a:pPr>
          <a:r>
            <a:rPr lang="en-US" sz="2300" kern="1200"/>
            <a:t>DATA</a:t>
          </a:r>
        </a:p>
      </dsp:txBody>
      <dsp:txXfrm>
        <a:off x="3808751" y="714040"/>
        <a:ext cx="2898096" cy="1060279"/>
      </dsp:txXfrm>
    </dsp:sp>
    <dsp:sp modelId="{AD5C2A8F-17B0-4BA7-A858-FB599EC16AE9}">
      <dsp:nvSpPr>
        <dsp:cNvPr id="0" name=""/>
        <dsp:cNvSpPr/>
      </dsp:nvSpPr>
      <dsp:spPr>
        <a:xfrm>
          <a:off x="3490667" y="1774320"/>
          <a:ext cx="3216180" cy="1864183"/>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755650">
            <a:lnSpc>
              <a:spcPct val="100000"/>
            </a:lnSpc>
            <a:spcBef>
              <a:spcPct val="0"/>
            </a:spcBef>
            <a:spcAft>
              <a:spcPct val="35000"/>
            </a:spcAft>
            <a:buNone/>
          </a:pPr>
          <a:r>
            <a:rPr lang="en-US" sz="1700" kern="1200"/>
            <a:t>MaaS will Provide System data and this will be put in Data Lake.</a:t>
          </a:r>
        </a:p>
      </dsp:txBody>
      <dsp:txXfrm>
        <a:off x="3490667" y="1774320"/>
        <a:ext cx="3216180" cy="1864183"/>
      </dsp:txXfrm>
    </dsp:sp>
    <dsp:sp modelId="{C831ED14-72B5-4224-8273-59AAF686517C}">
      <dsp:nvSpPr>
        <dsp:cNvPr id="0" name=""/>
        <dsp:cNvSpPr/>
      </dsp:nvSpPr>
      <dsp:spPr>
        <a:xfrm>
          <a:off x="6972405" y="714040"/>
          <a:ext cx="3534264" cy="1060279"/>
        </a:xfrm>
        <a:prstGeom prst="chevron">
          <a:avLst>
            <a:gd name="adj" fmla="val 3000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022350">
            <a:lnSpc>
              <a:spcPct val="90000"/>
            </a:lnSpc>
            <a:spcBef>
              <a:spcPct val="0"/>
            </a:spcBef>
            <a:spcAft>
              <a:spcPct val="35000"/>
            </a:spcAft>
            <a:buNone/>
          </a:pPr>
          <a:r>
            <a:rPr lang="en-US" sz="2300" kern="1200"/>
            <a:t>DATA</a:t>
          </a:r>
        </a:p>
        <a:p>
          <a:pPr marL="0" lvl="0" indent="0" algn="ctr" defTabSz="1022350">
            <a:lnSpc>
              <a:spcPct val="90000"/>
            </a:lnSpc>
            <a:spcBef>
              <a:spcPct val="0"/>
            </a:spcBef>
            <a:spcAft>
              <a:spcPct val="35000"/>
            </a:spcAft>
            <a:buNone/>
          </a:pPr>
          <a:r>
            <a:rPr lang="en-US" sz="2300" kern="1200"/>
            <a:t>LAKE</a:t>
          </a:r>
        </a:p>
      </dsp:txBody>
      <dsp:txXfrm>
        <a:off x="7290489" y="714040"/>
        <a:ext cx="2898096" cy="1060279"/>
      </dsp:txXfrm>
    </dsp:sp>
    <dsp:sp modelId="{9E93E054-83B1-4C76-BCB4-86EA9736C17A}">
      <dsp:nvSpPr>
        <dsp:cNvPr id="0" name=""/>
        <dsp:cNvSpPr/>
      </dsp:nvSpPr>
      <dsp:spPr>
        <a:xfrm>
          <a:off x="6972405" y="1774320"/>
          <a:ext cx="3216180" cy="1864183"/>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755650">
            <a:lnSpc>
              <a:spcPct val="100000"/>
            </a:lnSpc>
            <a:spcBef>
              <a:spcPct val="0"/>
            </a:spcBef>
            <a:spcAft>
              <a:spcPct val="35000"/>
            </a:spcAft>
            <a:buNone/>
          </a:pPr>
          <a:r>
            <a:rPr lang="en-US" sz="1700" kern="1200"/>
            <a:t>Data Lake will provide support to store historical data &amp; ability to query data based on certain query parameters. </a:t>
          </a:r>
        </a:p>
      </dsp:txBody>
      <dsp:txXfrm>
        <a:off x="6972405" y="1774320"/>
        <a:ext cx="3216180" cy="18641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15D8E-726F-44C6-A354-A9B474D47E95}">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555666-C9BF-4FD3-9DDF-4C61D90F8684}">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1" kern="1200" dirty="0"/>
            <a:t>These are few limitations for IBM Db2 event store</a:t>
          </a:r>
        </a:p>
      </dsp:txBody>
      <dsp:txXfrm>
        <a:off x="0" y="623"/>
        <a:ext cx="6492875" cy="1020830"/>
      </dsp:txXfrm>
    </dsp:sp>
    <dsp:sp modelId="{AD946296-A1DF-4503-94D5-40DFEB335744}">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2309AB-78EC-4D33-B41D-C1537C552FD1}">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kern="1200"/>
            <a:t>The IBM Db2 Event Store APIs for inserting data synchronously and asynchronously     support only full-row inserts. You cannot insert partial rows. You must specify a value for every column in the table row.</a:t>
          </a:r>
          <a:endParaRPr lang="en-US" sz="1700" kern="1200"/>
        </a:p>
      </dsp:txBody>
      <dsp:txXfrm>
        <a:off x="0" y="1021453"/>
        <a:ext cx="6492875" cy="1020830"/>
      </dsp:txXfrm>
    </dsp:sp>
    <dsp:sp modelId="{B1EB578A-4F53-4471-860A-52D45E461C15}">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EC5893-19E9-4CDC-9502-98BA8F6F5053}">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kern="1200" dirty="0"/>
            <a:t>You cannot purge individual entries from the database. If you want to purge data, you must drop the table that contains the entry. </a:t>
          </a:r>
          <a:endParaRPr lang="en-US" sz="1700" kern="1200" dirty="0"/>
        </a:p>
      </dsp:txBody>
      <dsp:txXfrm>
        <a:off x="0" y="2042284"/>
        <a:ext cx="6492875" cy="1020830"/>
      </dsp:txXfrm>
    </dsp:sp>
    <dsp:sp modelId="{E8DC40B8-4664-4DBB-AE95-2E7E14737FD6}">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08773-698E-4598-97CF-DC618447916B}">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kern="1200"/>
            <a:t>So append and update method as we do in cassandra is not possible.</a:t>
          </a:r>
          <a:endParaRPr lang="en-US" sz="1700" kern="1200"/>
        </a:p>
      </dsp:txBody>
      <dsp:txXfrm>
        <a:off x="0" y="3063115"/>
        <a:ext cx="6492875" cy="1020830"/>
      </dsp:txXfrm>
    </dsp:sp>
    <dsp:sp modelId="{171B0E16-4B44-48C4-88DA-B690982A0A33}">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ED43DF-F958-4202-9196-51738EC54A4A}">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kern="1200"/>
            <a:t>When we inject data with same id value, the new entry will be ignored.</a:t>
          </a:r>
          <a:endParaRPr lang="en-US" sz="1700" kern="1200"/>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F969E-0679-423F-9332-F0F99B3CA9CB}" type="datetimeFigureOut">
              <a:rPr lang="en-IN" smtClean="0"/>
              <a:t>19/05/20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EFE07-D863-4556-8E58-705A9D2C0EFE}" type="slidenum">
              <a:rPr lang="en-IN" smtClean="0"/>
              <a:t>‹#›</a:t>
            </a:fld>
            <a:endParaRPr lang="en-IN"/>
          </a:p>
        </p:txBody>
      </p:sp>
    </p:spTree>
    <p:extLst>
      <p:ext uri="{BB962C8B-B14F-4D97-AF65-F5344CB8AC3E}">
        <p14:creationId xmlns:p14="http://schemas.microsoft.com/office/powerpoint/2010/main" val="1801512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a:t>IBM Security / © 2019 IBM Corporation</a:t>
            </a:r>
            <a:endParaRPr lang="en-US" dirty="0"/>
          </a:p>
        </p:txBody>
      </p:sp>
      <p:sp>
        <p:nvSpPr>
          <p:cNvPr id="6" name="Header Placeholder 5">
            <a:extLst>
              <a:ext uri="{FF2B5EF4-FFF2-40B4-BE49-F238E27FC236}">
                <a16:creationId xmlns:a16="http://schemas.microsoft.com/office/drawing/2014/main" id="{BA509C9A-5417-CE42-AA2A-D836378792BC}"/>
              </a:ext>
            </a:extLst>
          </p:cNvPr>
          <p:cNvSpPr>
            <a:spLocks noGrp="1"/>
          </p:cNvSpPr>
          <p:nvPr>
            <p:ph type="hdr" sz="quarter"/>
          </p:nvPr>
        </p:nvSpPr>
        <p:spPr/>
        <p:txBody>
          <a:bodyPr/>
          <a:lstStyle/>
          <a:p>
            <a:endParaRPr lang="en-US" dirty="0"/>
          </a:p>
        </p:txBody>
      </p:sp>
      <p:sp>
        <p:nvSpPr>
          <p:cNvPr id="10" name="Notes Placeholder 9">
            <a:extLst>
              <a:ext uri="{FF2B5EF4-FFF2-40B4-BE49-F238E27FC236}">
                <a16:creationId xmlns:a16="http://schemas.microsoft.com/office/drawing/2014/main" id="{B60A2353-1BE5-F84D-820F-E1377842F6E2}"/>
              </a:ext>
            </a:extLst>
          </p:cNvPr>
          <p:cNvSpPr>
            <a:spLocks noGrp="1"/>
          </p:cNvSpPr>
          <p:nvPr>
            <p:ph type="body" idx="1"/>
          </p:nvPr>
        </p:nvSpPr>
        <p:spPr/>
        <p:txBody>
          <a:bodyPr/>
          <a:lstStyle/>
          <a:p>
            <a:pPr marL="171450" indent="-171450" defTabSz="914400" fontAlgn="base">
              <a:lnSpc>
                <a:spcPct val="90000"/>
              </a:lnSpc>
              <a:spcBef>
                <a:spcPct val="0"/>
              </a:spcBef>
              <a:spcAft>
                <a:spcPts val="600"/>
              </a:spcAft>
              <a:buFont typeface="Arial" panose="020B0604020202020204" pitchFamily="34" charset="0"/>
              <a:buChar char="•"/>
            </a:pPr>
            <a:endParaRPr kumimoji="0" lang="en-US" sz="1000" b="0" i="0" u="none" strike="noStrike" cap="none" normalizeH="0" baseline="0" dirty="0">
              <a:ln>
                <a:noFill/>
              </a:ln>
              <a:effectLst/>
              <a:latin typeface="IBM Plex Sans" charset="0"/>
              <a:ea typeface="IBM Plex Sans" charset="0"/>
              <a:cs typeface="IBM Plex Sans" charset="0"/>
            </a:endParaRPr>
          </a:p>
        </p:txBody>
      </p:sp>
    </p:spTree>
    <p:extLst>
      <p:ext uri="{BB962C8B-B14F-4D97-AF65-F5344CB8AC3E}">
        <p14:creationId xmlns:p14="http://schemas.microsoft.com/office/powerpoint/2010/main" val="3731595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CEC5F0-F19C-414F-94A4-F59E4CEDA4E1}" type="datetimeFigureOut">
              <a:rPr lang="en-IN" smtClean="0"/>
              <a:t>19/05/20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C4DD3-95CC-4156-8B9A-399A4F8C2410}" type="slidenum">
              <a:rPr lang="en-IN" smtClean="0"/>
              <a:t>‹#›</a:t>
            </a:fld>
            <a:endParaRPr lang="en-IN"/>
          </a:p>
        </p:txBody>
      </p:sp>
    </p:spTree>
    <p:extLst>
      <p:ext uri="{BB962C8B-B14F-4D97-AF65-F5344CB8AC3E}">
        <p14:creationId xmlns:p14="http://schemas.microsoft.com/office/powerpoint/2010/main" val="121259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EC5F0-F19C-414F-94A4-F59E4CEDA4E1}" type="datetimeFigureOut">
              <a:rPr lang="en-IN" smtClean="0"/>
              <a:t>19/05/20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C4DD3-95CC-4156-8B9A-399A4F8C2410}" type="slidenum">
              <a:rPr lang="en-IN" smtClean="0"/>
              <a:t>‹#›</a:t>
            </a:fld>
            <a:endParaRPr lang="en-IN"/>
          </a:p>
        </p:txBody>
      </p:sp>
    </p:spTree>
    <p:extLst>
      <p:ext uri="{BB962C8B-B14F-4D97-AF65-F5344CB8AC3E}">
        <p14:creationId xmlns:p14="http://schemas.microsoft.com/office/powerpoint/2010/main" val="2182210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EC5F0-F19C-414F-94A4-F59E4CEDA4E1}" type="datetimeFigureOut">
              <a:rPr lang="en-IN" smtClean="0"/>
              <a:t>19/05/20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C4DD3-95CC-4156-8B9A-399A4F8C2410}" type="slidenum">
              <a:rPr lang="en-IN" smtClean="0"/>
              <a:t>‹#›</a:t>
            </a:fld>
            <a:endParaRPr lang="en-IN"/>
          </a:p>
        </p:txBody>
      </p:sp>
    </p:spTree>
    <p:extLst>
      <p:ext uri="{BB962C8B-B14F-4D97-AF65-F5344CB8AC3E}">
        <p14:creationId xmlns:p14="http://schemas.microsoft.com/office/powerpoint/2010/main" val="2714597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on purple&gt;blue aurora">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4BDF8C-1817-8247-8AB1-2A718F6A5B5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280416" y="268224"/>
            <a:ext cx="5522976" cy="3160776"/>
          </a:xfrm>
        </p:spPr>
        <p:txBody>
          <a:bodyPr/>
          <a:lstStyle>
            <a:lvl1pPr>
              <a:defRPr>
                <a:solidFill>
                  <a:schemeClr val="bg1"/>
                </a:solidFill>
              </a:defRPr>
            </a:lvl1pPr>
          </a:lstStyle>
          <a:p>
            <a:r>
              <a:rPr lang="en-US"/>
              <a:t>Click to edit Master title style</a:t>
            </a:r>
            <a:endParaRPr lang="en-US" dirty="0"/>
          </a:p>
        </p:txBody>
      </p:sp>
      <p:pic>
        <p:nvPicPr>
          <p:cNvPr id="7" name="Picture 6"/>
          <p:cNvPicPr>
            <a:picLocks noChangeAspect="1"/>
          </p:cNvPicPr>
          <p:nvPr userDrawn="1"/>
        </p:nvPicPr>
        <p:blipFill>
          <a:blip r:embed="rId3"/>
          <a:stretch>
            <a:fillRect/>
          </a:stretch>
        </p:blipFill>
        <p:spPr>
          <a:xfrm>
            <a:off x="11191749" y="6257437"/>
            <a:ext cx="695452" cy="275721"/>
          </a:xfrm>
          <a:prstGeom prst="rect">
            <a:avLst/>
          </a:prstGeom>
        </p:spPr>
      </p:pic>
      <p:pic>
        <p:nvPicPr>
          <p:cNvPr id="5" name="Picture 4">
            <a:extLst>
              <a:ext uri="{FF2B5EF4-FFF2-40B4-BE49-F238E27FC236}">
                <a16:creationId xmlns:a16="http://schemas.microsoft.com/office/drawing/2014/main" id="{1B8E6449-75CD-2844-9D41-392A498B77C7}"/>
              </a:ext>
            </a:extLst>
          </p:cNvPr>
          <p:cNvPicPr>
            <a:picLocks noChangeAspect="1"/>
          </p:cNvPicPr>
          <p:nvPr userDrawn="1"/>
        </p:nvPicPr>
        <p:blipFill>
          <a:blip r:embed="rId4"/>
          <a:stretch>
            <a:fillRect/>
          </a:stretch>
        </p:blipFill>
        <p:spPr>
          <a:xfrm>
            <a:off x="310078" y="6305183"/>
            <a:ext cx="1816924" cy="289871"/>
          </a:xfrm>
          <a:prstGeom prst="rect">
            <a:avLst/>
          </a:prstGeom>
        </p:spPr>
      </p:pic>
    </p:spTree>
    <p:extLst>
      <p:ext uri="{BB962C8B-B14F-4D97-AF65-F5344CB8AC3E}">
        <p14:creationId xmlns:p14="http://schemas.microsoft.com/office/powerpoint/2010/main" val="3128026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able of Contents">
    <p:bg>
      <p:bgRef idx="1001">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292608" y="1658112"/>
            <a:ext cx="5498592" cy="4336288"/>
          </a:xfrm>
        </p:spPr>
        <p:txBody>
          <a:bodyPr/>
          <a:lstStyle>
            <a:lvl1pPr marL="0" indent="0">
              <a:spcBef>
                <a:spcPts val="1467"/>
              </a:spcBef>
              <a:tabLst>
                <a:tab pos="5407949" algn="r"/>
              </a:tabLst>
              <a:defRPr b="1">
                <a:solidFill>
                  <a:schemeClr val="tx1"/>
                </a:solidFill>
              </a:defRPr>
            </a:lvl1pPr>
            <a:lvl2pPr marL="0" indent="0">
              <a:spcBef>
                <a:spcPts val="0"/>
              </a:spcBef>
              <a:buNone/>
              <a:tabLst>
                <a:tab pos="5407949" algn="r"/>
              </a:tabLst>
              <a:defRPr>
                <a:solidFill>
                  <a:schemeClr val="tx1"/>
                </a:solidFill>
              </a:defRPr>
            </a:lvl2pPr>
            <a:lvl3pPr marL="268809" indent="0">
              <a:buNone/>
              <a:defRPr/>
            </a:lvl3pPr>
            <a:lvl4pPr marL="579952" indent="0">
              <a:buNone/>
              <a:defRPr/>
            </a:lvl4pPr>
            <a:lvl5pPr marL="842412" indent="0">
              <a:buNone/>
              <a:defRPr/>
            </a:lvl5pPr>
          </a:lstStyle>
          <a:p>
            <a:pPr lvl="0"/>
            <a:r>
              <a:rPr lang="en-US" dirty="0"/>
              <a:t>Click to edit Master text styles	</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9" name="Text Placeholder 8">
            <a:extLst>
              <a:ext uri="{FF2B5EF4-FFF2-40B4-BE49-F238E27FC236}">
                <a16:creationId xmlns:a16="http://schemas.microsoft.com/office/drawing/2014/main" id="{58D4BED3-BCA4-6C4D-8319-DB43E2795E49}"/>
              </a:ext>
            </a:extLst>
          </p:cNvPr>
          <p:cNvSpPr>
            <a:spLocks noGrp="1"/>
          </p:cNvSpPr>
          <p:nvPr>
            <p:ph type="body" sz="quarter" idx="14"/>
          </p:nvPr>
        </p:nvSpPr>
        <p:spPr>
          <a:xfrm>
            <a:off x="6400800" y="1651000"/>
            <a:ext cx="5511800" cy="4360333"/>
          </a:xfrm>
        </p:spPr>
        <p:txBody>
          <a:bodyPr/>
          <a:lstStyle>
            <a:lvl1pPr marL="0" indent="0">
              <a:spcBef>
                <a:spcPts val="1467"/>
              </a:spcBef>
              <a:tabLst>
                <a:tab pos="5407949" algn="r"/>
              </a:tabLst>
              <a:defRPr b="1">
                <a:solidFill>
                  <a:schemeClr val="tx1"/>
                </a:solidFill>
              </a:defRPr>
            </a:lvl1pPr>
            <a:lvl2pPr marL="0" indent="0">
              <a:spcBef>
                <a:spcPts val="0"/>
              </a:spcBef>
              <a:buFontTx/>
              <a:buNone/>
              <a:tabLst>
                <a:tab pos="5407949" algn="r"/>
              </a:tabLst>
              <a:defRPr>
                <a:solidFill>
                  <a:schemeClr val="tx1"/>
                </a:solidFill>
              </a:defRPr>
            </a:lvl2pPr>
            <a:lvl3pPr marL="0" indent="0">
              <a:spcBef>
                <a:spcPts val="0"/>
              </a:spcBef>
              <a:buFontTx/>
              <a:buNone/>
              <a:tabLst>
                <a:tab pos="5407949" algn="r"/>
              </a:tabLst>
              <a:defRPr>
                <a:solidFill>
                  <a:schemeClr val="tx1"/>
                </a:solidFill>
              </a:defRPr>
            </a:lvl3pPr>
            <a:lvl4pPr marL="0" indent="0">
              <a:spcBef>
                <a:spcPts val="0"/>
              </a:spcBef>
              <a:buFontTx/>
              <a:buNone/>
              <a:tabLst>
                <a:tab pos="5407949" algn="r"/>
              </a:tabLst>
              <a:defRPr>
                <a:solidFill>
                  <a:schemeClr val="tx1"/>
                </a:solidFill>
              </a:defRPr>
            </a:lvl4pPr>
            <a:lvl5pPr marL="0" indent="0">
              <a:spcBef>
                <a:spcPts val="0"/>
              </a:spcBef>
              <a:buFontTx/>
              <a:buNone/>
              <a:tabLst>
                <a:tab pos="5407949" algn="r"/>
              </a:tabLst>
              <a:defRPr>
                <a:solidFill>
                  <a:schemeClr val="tx1"/>
                </a:solidFill>
              </a:defRPr>
            </a:lvl5pPr>
            <a:lvl6pPr marL="0" indent="0">
              <a:buFontTx/>
              <a:buNone/>
              <a:tabLst>
                <a:tab pos="5407949" algn="r"/>
              </a:tabLst>
              <a:defRPr b="0" i="0">
                <a:solidFill>
                  <a:schemeClr val="tx1"/>
                </a:solidFill>
                <a:latin typeface="IBM Plex Sans" panose="020B0503050203000203" pitchFamily="34" charset="77"/>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CC57EC-C62A-6D4A-A672-2B6AEF178C4A}"/>
              </a:ext>
            </a:extLst>
          </p:cNvPr>
          <p:cNvSpPr>
            <a:spLocks noGrp="1"/>
          </p:cNvSpPr>
          <p:nvPr>
            <p:ph type="ftr" sz="quarter" idx="15"/>
          </p:nvPr>
        </p:nvSpPr>
        <p:spPr/>
        <p:txBody>
          <a:bodyPr/>
          <a:lstStyle>
            <a:lvl1pPr>
              <a:defRPr>
                <a:solidFill>
                  <a:srgbClr val="6F6F6F"/>
                </a:solidFill>
              </a:defRPr>
            </a:lvl1pPr>
          </a:lstStyle>
          <a:p>
            <a:r>
              <a:rPr lang="en-US"/>
              <a:t>IBM Security / © 2019 IBM Corporation</a:t>
            </a:r>
            <a:endParaRPr lang="en-US" dirty="0"/>
          </a:p>
        </p:txBody>
      </p:sp>
      <p:sp>
        <p:nvSpPr>
          <p:cNvPr id="6" name="Slide Number Placeholder 5">
            <a:extLst>
              <a:ext uri="{FF2B5EF4-FFF2-40B4-BE49-F238E27FC236}">
                <a16:creationId xmlns:a16="http://schemas.microsoft.com/office/drawing/2014/main" id="{FB2C2C76-2949-954E-B57D-C7F2D14B13AF}"/>
              </a:ext>
            </a:extLst>
          </p:cNvPr>
          <p:cNvSpPr>
            <a:spLocks noGrp="1"/>
          </p:cNvSpPr>
          <p:nvPr>
            <p:ph type="sldNum" sz="quarter" idx="16"/>
          </p:nvPr>
        </p:nvSpPr>
        <p:spPr/>
        <p:txBody>
          <a:bodyPr/>
          <a:lstStyle>
            <a:lvl1pPr>
              <a:defRPr>
                <a:solidFill>
                  <a:srgbClr val="6F6F6F"/>
                </a:solidFill>
              </a:defRPr>
            </a:lvl1pPr>
          </a:lstStyle>
          <a:p>
            <a:fld id="{59395FB3-9C97-154F-86B2-7E381B951268}" type="slidenum">
              <a:rPr lang="en-US" smtClean="0"/>
              <a:pPr/>
              <a:t>‹#›</a:t>
            </a:fld>
            <a:endParaRPr lang="en-US" dirty="0"/>
          </a:p>
        </p:txBody>
      </p:sp>
      <p:sp>
        <p:nvSpPr>
          <p:cNvPr id="7" name="Title 6">
            <a:extLst>
              <a:ext uri="{FF2B5EF4-FFF2-40B4-BE49-F238E27FC236}">
                <a16:creationId xmlns:a16="http://schemas.microsoft.com/office/drawing/2014/main" id="{E585C47D-CC24-554F-98BC-600A6BAF6BD5}"/>
              </a:ext>
            </a:extLst>
          </p:cNvPr>
          <p:cNvSpPr>
            <a:spLocks noGrp="1"/>
          </p:cNvSpPr>
          <p:nvPr>
            <p:ph type="title"/>
          </p:nvPr>
        </p:nvSpPr>
        <p:spPr>
          <a:xfrm>
            <a:off x="280416" y="268224"/>
            <a:ext cx="8558784" cy="603843"/>
          </a:xfrm>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99845864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EC5F0-F19C-414F-94A4-F59E4CEDA4E1}" type="datetimeFigureOut">
              <a:rPr lang="en-IN" smtClean="0"/>
              <a:t>19/05/20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C4DD3-95CC-4156-8B9A-399A4F8C2410}" type="slidenum">
              <a:rPr lang="en-IN" smtClean="0"/>
              <a:t>‹#›</a:t>
            </a:fld>
            <a:endParaRPr lang="en-IN"/>
          </a:p>
        </p:txBody>
      </p:sp>
    </p:spTree>
    <p:extLst>
      <p:ext uri="{BB962C8B-B14F-4D97-AF65-F5344CB8AC3E}">
        <p14:creationId xmlns:p14="http://schemas.microsoft.com/office/powerpoint/2010/main" val="89400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EC5F0-F19C-414F-94A4-F59E4CEDA4E1}" type="datetimeFigureOut">
              <a:rPr lang="en-IN" smtClean="0"/>
              <a:t>19/05/20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C4DD3-95CC-4156-8B9A-399A4F8C2410}" type="slidenum">
              <a:rPr lang="en-IN" smtClean="0"/>
              <a:t>‹#›</a:t>
            </a:fld>
            <a:endParaRPr lang="en-IN"/>
          </a:p>
        </p:txBody>
      </p:sp>
    </p:spTree>
    <p:extLst>
      <p:ext uri="{BB962C8B-B14F-4D97-AF65-F5344CB8AC3E}">
        <p14:creationId xmlns:p14="http://schemas.microsoft.com/office/powerpoint/2010/main" val="418723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EC5F0-F19C-414F-94A4-F59E4CEDA4E1}" type="datetimeFigureOut">
              <a:rPr lang="en-IN" smtClean="0"/>
              <a:t>19/05/20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C4DD3-95CC-4156-8B9A-399A4F8C2410}" type="slidenum">
              <a:rPr lang="en-IN" smtClean="0"/>
              <a:t>‹#›</a:t>
            </a:fld>
            <a:endParaRPr lang="en-IN"/>
          </a:p>
        </p:txBody>
      </p:sp>
    </p:spTree>
    <p:extLst>
      <p:ext uri="{BB962C8B-B14F-4D97-AF65-F5344CB8AC3E}">
        <p14:creationId xmlns:p14="http://schemas.microsoft.com/office/powerpoint/2010/main" val="2093509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EC5F0-F19C-414F-94A4-F59E4CEDA4E1}" type="datetimeFigureOut">
              <a:rPr lang="en-IN" smtClean="0"/>
              <a:t>19/05/20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2C4DD3-95CC-4156-8B9A-399A4F8C2410}" type="slidenum">
              <a:rPr lang="en-IN" smtClean="0"/>
              <a:t>‹#›</a:t>
            </a:fld>
            <a:endParaRPr lang="en-IN"/>
          </a:p>
        </p:txBody>
      </p:sp>
    </p:spTree>
    <p:extLst>
      <p:ext uri="{BB962C8B-B14F-4D97-AF65-F5344CB8AC3E}">
        <p14:creationId xmlns:p14="http://schemas.microsoft.com/office/powerpoint/2010/main" val="228335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EC5F0-F19C-414F-94A4-F59E4CEDA4E1}" type="datetimeFigureOut">
              <a:rPr lang="en-IN" smtClean="0"/>
              <a:t>19/05/20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2C4DD3-95CC-4156-8B9A-399A4F8C2410}" type="slidenum">
              <a:rPr lang="en-IN" smtClean="0"/>
              <a:t>‹#›</a:t>
            </a:fld>
            <a:endParaRPr lang="en-IN"/>
          </a:p>
        </p:txBody>
      </p:sp>
    </p:spTree>
    <p:extLst>
      <p:ext uri="{BB962C8B-B14F-4D97-AF65-F5344CB8AC3E}">
        <p14:creationId xmlns:p14="http://schemas.microsoft.com/office/powerpoint/2010/main" val="279612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EC5F0-F19C-414F-94A4-F59E4CEDA4E1}" type="datetimeFigureOut">
              <a:rPr lang="en-IN" smtClean="0"/>
              <a:t>19/05/20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2C4DD3-95CC-4156-8B9A-399A4F8C2410}" type="slidenum">
              <a:rPr lang="en-IN" smtClean="0"/>
              <a:t>‹#›</a:t>
            </a:fld>
            <a:endParaRPr lang="en-IN"/>
          </a:p>
        </p:txBody>
      </p:sp>
    </p:spTree>
    <p:extLst>
      <p:ext uri="{BB962C8B-B14F-4D97-AF65-F5344CB8AC3E}">
        <p14:creationId xmlns:p14="http://schemas.microsoft.com/office/powerpoint/2010/main" val="318285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EC5F0-F19C-414F-94A4-F59E4CEDA4E1}" type="datetimeFigureOut">
              <a:rPr lang="en-IN" smtClean="0"/>
              <a:t>19/05/20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C4DD3-95CC-4156-8B9A-399A4F8C2410}" type="slidenum">
              <a:rPr lang="en-IN" smtClean="0"/>
              <a:t>‹#›</a:t>
            </a:fld>
            <a:endParaRPr lang="en-IN"/>
          </a:p>
        </p:txBody>
      </p:sp>
    </p:spTree>
    <p:extLst>
      <p:ext uri="{BB962C8B-B14F-4D97-AF65-F5344CB8AC3E}">
        <p14:creationId xmlns:p14="http://schemas.microsoft.com/office/powerpoint/2010/main" val="148724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EC5F0-F19C-414F-94A4-F59E4CEDA4E1}" type="datetimeFigureOut">
              <a:rPr lang="en-IN" smtClean="0"/>
              <a:t>19/05/20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C4DD3-95CC-4156-8B9A-399A4F8C2410}" type="slidenum">
              <a:rPr lang="en-IN" smtClean="0"/>
              <a:t>‹#›</a:t>
            </a:fld>
            <a:endParaRPr lang="en-IN"/>
          </a:p>
        </p:txBody>
      </p:sp>
    </p:spTree>
    <p:extLst>
      <p:ext uri="{BB962C8B-B14F-4D97-AF65-F5344CB8AC3E}">
        <p14:creationId xmlns:p14="http://schemas.microsoft.com/office/powerpoint/2010/main" val="1334105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EC5F0-F19C-414F-94A4-F59E4CEDA4E1}" type="datetimeFigureOut">
              <a:rPr lang="en-IN" smtClean="0"/>
              <a:t>19/05/20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C4DD3-95CC-4156-8B9A-399A4F8C2410}" type="slidenum">
              <a:rPr lang="en-IN" smtClean="0"/>
              <a:t>‹#›</a:t>
            </a:fld>
            <a:endParaRPr lang="en-IN"/>
          </a:p>
        </p:txBody>
      </p:sp>
    </p:spTree>
    <p:extLst>
      <p:ext uri="{BB962C8B-B14F-4D97-AF65-F5344CB8AC3E}">
        <p14:creationId xmlns:p14="http://schemas.microsoft.com/office/powerpoint/2010/main" val="3098962673"/>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EFAE3938-7C47-A740-8AD5-4D54264A1D8C}"/>
              </a:ext>
            </a:extLst>
          </p:cNvPr>
          <p:cNvSpPr txBox="1">
            <a:spLocks/>
          </p:cNvSpPr>
          <p:nvPr/>
        </p:nvSpPr>
        <p:spPr>
          <a:xfrm>
            <a:off x="1356919" y="2945524"/>
            <a:ext cx="6457183" cy="2274388"/>
          </a:xfrm>
          <a:prstGeom prst="rect">
            <a:avLst/>
          </a:prstGeom>
        </p:spPr>
        <p:txBody>
          <a:bodyPr vert="horz" lIns="91440" tIns="45720" rIns="91440" bIns="45720" rtlCol="0" anchor="t">
            <a:normAutofit/>
          </a:bodyPr>
          <a:lstStyle>
            <a:lvl1pPr algn="l" rtl="0" eaLnBrk="1" fontAlgn="base" hangingPunct="1">
              <a:lnSpc>
                <a:spcPct val="90000"/>
              </a:lnSpc>
              <a:spcBef>
                <a:spcPct val="0"/>
              </a:spcBef>
              <a:spcAft>
                <a:spcPct val="0"/>
              </a:spcAft>
              <a:defRPr sz="2400" b="0">
                <a:solidFill>
                  <a:schemeClr val="bg1"/>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spcAft>
                <a:spcPts val="600"/>
              </a:spcAft>
            </a:pPr>
            <a:endParaRPr lang="en-US" sz="2300" kern="1200">
              <a:solidFill>
                <a:schemeClr val="tx1"/>
              </a:solidFill>
              <a:latin typeface="+mj-lt"/>
              <a:ea typeface="+mj-ea"/>
              <a:cs typeface="+mj-cs"/>
            </a:endParaRPr>
          </a:p>
          <a:p>
            <a:pPr defTabSz="914400">
              <a:spcAft>
                <a:spcPts val="600"/>
              </a:spcAft>
            </a:pPr>
            <a:endParaRPr lang="en-US" sz="2300" kern="1200">
              <a:solidFill>
                <a:schemeClr val="tx1"/>
              </a:solidFill>
              <a:latin typeface="+mj-lt"/>
              <a:ea typeface="+mj-ea"/>
              <a:cs typeface="+mj-cs"/>
            </a:endParaRPr>
          </a:p>
          <a:p>
            <a:pPr defTabSz="914400">
              <a:spcAft>
                <a:spcPts val="600"/>
              </a:spcAft>
            </a:pPr>
            <a:r>
              <a:rPr lang="en-US" sz="2300" kern="1200">
                <a:solidFill>
                  <a:schemeClr val="tx1"/>
                </a:solidFill>
                <a:latin typeface="+mj-lt"/>
                <a:ea typeface="+mj-ea"/>
                <a:cs typeface="+mj-cs"/>
              </a:rPr>
              <a:t>MaaS360 – DATA LAKE</a:t>
            </a:r>
          </a:p>
          <a:p>
            <a:pPr defTabSz="914400">
              <a:spcAft>
                <a:spcPts val="600"/>
              </a:spcAft>
            </a:pPr>
            <a:r>
              <a:rPr lang="en-US" sz="2300" kern="1200">
                <a:solidFill>
                  <a:schemeClr val="tx1"/>
                </a:solidFill>
                <a:latin typeface="+mj-lt"/>
                <a:ea typeface="+mj-ea"/>
                <a:cs typeface="+mj-cs"/>
              </a:rPr>
              <a:t>	NESARA B</a:t>
            </a:r>
          </a:p>
          <a:p>
            <a:pPr defTabSz="914400">
              <a:spcAft>
                <a:spcPts val="600"/>
              </a:spcAft>
            </a:pPr>
            <a:r>
              <a:rPr lang="en-US" sz="2300" kern="1200">
                <a:solidFill>
                  <a:schemeClr val="tx1"/>
                </a:solidFill>
                <a:latin typeface="+mj-lt"/>
                <a:ea typeface="+mj-ea"/>
                <a:cs typeface="+mj-cs"/>
              </a:rPr>
              <a:t>	VARSHA G</a:t>
            </a:r>
          </a:p>
          <a:p>
            <a:pPr defTabSz="914400">
              <a:spcAft>
                <a:spcPts val="600"/>
              </a:spcAft>
            </a:pPr>
            <a:endParaRPr lang="en-US" sz="2300" kern="1200" dirty="0">
              <a:solidFill>
                <a:schemeClr val="tx1"/>
              </a:solidFill>
              <a:latin typeface="+mj-lt"/>
              <a:ea typeface="+mj-ea"/>
              <a:cs typeface="+mj-cs"/>
            </a:endParaRPr>
          </a:p>
        </p:txBody>
      </p:sp>
    </p:spTree>
    <p:extLst>
      <p:ext uri="{BB962C8B-B14F-4D97-AF65-F5344CB8AC3E}">
        <p14:creationId xmlns:p14="http://schemas.microsoft.com/office/powerpoint/2010/main" val="1435916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C7934006-C7A9-4D5D-A99B-542EDA5F95C9}"/>
              </a:ext>
            </a:extLst>
          </p:cNvPr>
          <p:cNvSpPr>
            <a:spLocks noGrp="1"/>
          </p:cNvSpPr>
          <p:nvPr>
            <p:ph type="title"/>
          </p:nvPr>
        </p:nvSpPr>
        <p:spPr>
          <a:xfrm>
            <a:off x="804672"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Data Lake Technology: Parquet</a:t>
            </a:r>
            <a:br>
              <a:rPr lang="en-US" sz="3600" kern="1200">
                <a:solidFill>
                  <a:schemeClr val="tx2"/>
                </a:solidFill>
                <a:latin typeface="+mj-lt"/>
                <a:ea typeface="+mj-ea"/>
                <a:cs typeface="+mj-cs"/>
              </a:rPr>
            </a:br>
            <a:endParaRPr lang="en-US" sz="3600" kern="1200">
              <a:solidFill>
                <a:schemeClr val="tx2"/>
              </a:solidFill>
              <a:latin typeface="+mj-lt"/>
              <a:ea typeface="+mj-ea"/>
              <a:cs typeface="+mj-cs"/>
            </a:endParaRPr>
          </a:p>
        </p:txBody>
      </p:sp>
      <p:grpSp>
        <p:nvGrpSpPr>
          <p:cNvPr id="13" name="Group 12">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4" name="Freeform: Shape 13">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7CF92D5F-B7C0-460C-92AD-926A4F638BB8}"/>
              </a:ext>
            </a:extLst>
          </p:cNvPr>
          <p:cNvSpPr>
            <a:spLocks noGrp="1"/>
          </p:cNvSpPr>
          <p:nvPr>
            <p:ph type="body" sz="quarter" idx="13"/>
          </p:nvPr>
        </p:nvSpPr>
        <p:spPr>
          <a:xfrm>
            <a:off x="6632812" y="1032987"/>
            <a:ext cx="4919108" cy="4792027"/>
          </a:xfrm>
        </p:spPr>
        <p:txBody>
          <a:bodyPr vert="horz" lIns="91440" tIns="45720" rIns="91440" bIns="45720" rtlCol="0" anchor="ctr">
            <a:normAutofit/>
          </a:bodyPr>
          <a:lstStyle/>
          <a:p>
            <a:pPr indent="-228600"/>
            <a:r>
              <a:rPr lang="en-US" sz="1900" b="0">
                <a:solidFill>
                  <a:schemeClr val="tx2"/>
                </a:solidFill>
              </a:rPr>
              <a:t>Parquet is a columnar format, supported by many data processing systems. </a:t>
            </a:r>
          </a:p>
          <a:p>
            <a:pPr indent="-228600"/>
            <a:endParaRPr lang="en-US" sz="1900" b="0">
              <a:solidFill>
                <a:schemeClr val="tx2"/>
              </a:solidFill>
            </a:endParaRPr>
          </a:p>
          <a:p>
            <a:pPr indent="-228600"/>
            <a:r>
              <a:rPr lang="en-US" sz="1900" b="0">
                <a:solidFill>
                  <a:schemeClr val="tx2"/>
                </a:solidFill>
              </a:rPr>
              <a:t>The advantages of having a columnar storage are as follows −</a:t>
            </a:r>
          </a:p>
          <a:p>
            <a:pPr marL="114300" lvl="1" indent="-228600">
              <a:buFont typeface="Arial" panose="020B0604020202020204" pitchFamily="34" charset="0"/>
              <a:buChar char="•"/>
            </a:pPr>
            <a:r>
              <a:rPr lang="en-US" sz="1900" b="0">
                <a:solidFill>
                  <a:schemeClr val="tx2"/>
                </a:solidFill>
              </a:rPr>
              <a:t>Columnar storage limits IO operations.</a:t>
            </a:r>
          </a:p>
          <a:p>
            <a:pPr marL="114300" lvl="1" indent="-228600">
              <a:buFont typeface="Arial" panose="020B0604020202020204" pitchFamily="34" charset="0"/>
              <a:buChar char="•"/>
            </a:pPr>
            <a:r>
              <a:rPr lang="en-US" sz="1900" b="0">
                <a:solidFill>
                  <a:schemeClr val="tx2"/>
                </a:solidFill>
              </a:rPr>
              <a:t>Columnar storage can fetch specific columns that you need to access.</a:t>
            </a:r>
          </a:p>
          <a:p>
            <a:pPr marL="114300" lvl="1" indent="-228600">
              <a:buFont typeface="Arial" panose="020B0604020202020204" pitchFamily="34" charset="0"/>
              <a:buChar char="•"/>
            </a:pPr>
            <a:r>
              <a:rPr lang="en-US" sz="1900" b="0">
                <a:solidFill>
                  <a:schemeClr val="tx2"/>
                </a:solidFill>
              </a:rPr>
              <a:t>Columnar storage consumes less space.</a:t>
            </a:r>
          </a:p>
          <a:p>
            <a:pPr marL="114300" lvl="1" indent="-228600">
              <a:buFont typeface="Arial" panose="020B0604020202020204" pitchFamily="34" charset="0"/>
              <a:buChar char="•"/>
            </a:pPr>
            <a:r>
              <a:rPr lang="en-US" sz="1900" b="0">
                <a:solidFill>
                  <a:schemeClr val="tx2"/>
                </a:solidFill>
              </a:rPr>
              <a:t>Columnar storage gives better-summarized data and follows type-specific encoding.</a:t>
            </a:r>
          </a:p>
          <a:p>
            <a:pPr marL="114300" lvl="1" indent="-228600">
              <a:buFont typeface="Arial" panose="020B0604020202020204" pitchFamily="34" charset="0"/>
              <a:buChar char="•"/>
            </a:pPr>
            <a:endParaRPr lang="en-US" sz="1900">
              <a:solidFill>
                <a:schemeClr val="tx2"/>
              </a:solidFill>
            </a:endParaRPr>
          </a:p>
          <a:p>
            <a:pPr marL="114300" lvl="1" indent="-228600">
              <a:buFont typeface="Arial" panose="020B0604020202020204" pitchFamily="34" charset="0"/>
              <a:buChar char="•"/>
            </a:pPr>
            <a:endParaRPr lang="en-US" sz="1900" b="0">
              <a:solidFill>
                <a:schemeClr val="tx2"/>
              </a:solidFill>
            </a:endParaRPr>
          </a:p>
          <a:p>
            <a:pPr lvl="1" indent="-228600">
              <a:buFont typeface="Arial" panose="020B0604020202020204" pitchFamily="34" charset="0"/>
              <a:buChar char="•"/>
            </a:pPr>
            <a:r>
              <a:rPr lang="en-US" sz="1900" b="0">
                <a:solidFill>
                  <a:schemeClr val="tx2"/>
                </a:solidFill>
              </a:rPr>
              <a:t>Spark SQL provides support for both reading and writing parquet files that automatically capture the schema of the original data.</a:t>
            </a:r>
          </a:p>
          <a:p>
            <a:pPr marL="114300" indent="-228600"/>
            <a:endParaRPr lang="en-US" sz="1900">
              <a:solidFill>
                <a:schemeClr val="tx2"/>
              </a:solidFill>
            </a:endParaRPr>
          </a:p>
          <a:p>
            <a:pPr indent="-228600"/>
            <a:endParaRPr lang="en-US" sz="1900">
              <a:solidFill>
                <a:schemeClr val="tx2"/>
              </a:solidFill>
            </a:endParaRPr>
          </a:p>
        </p:txBody>
      </p:sp>
    </p:spTree>
    <p:extLst>
      <p:ext uri="{BB962C8B-B14F-4D97-AF65-F5344CB8AC3E}">
        <p14:creationId xmlns:p14="http://schemas.microsoft.com/office/powerpoint/2010/main" val="389953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C7934006-C7A9-4D5D-A99B-542EDA5F95C9}"/>
              </a:ext>
            </a:extLst>
          </p:cNvPr>
          <p:cNvSpPr>
            <a:spLocks noGrp="1"/>
          </p:cNvSpPr>
          <p:nvPr>
            <p:ph type="title"/>
          </p:nvPr>
        </p:nvSpPr>
        <p:spPr>
          <a:xfrm>
            <a:off x="804672" y="1401859"/>
            <a:ext cx="4130185" cy="4054282"/>
          </a:xfrm>
        </p:spPr>
        <p:txBody>
          <a:bodyPr vert="horz" lIns="91440" tIns="45720" rIns="91440" bIns="45720" rtlCol="0" anchor="ctr">
            <a:normAutofit/>
          </a:bodyPr>
          <a:lstStyle/>
          <a:p>
            <a:r>
              <a:rPr lang="en-US" sz="3600" kern="1200">
                <a:solidFill>
                  <a:schemeClr val="tx2"/>
                </a:solidFill>
                <a:latin typeface="+mj-lt"/>
                <a:ea typeface="+mj-ea"/>
                <a:cs typeface="+mj-cs"/>
              </a:rPr>
              <a:t>Parquet(Technical details)</a:t>
            </a:r>
            <a:br>
              <a:rPr lang="en-US" sz="3600" kern="1200">
                <a:solidFill>
                  <a:schemeClr val="tx2"/>
                </a:solidFill>
                <a:latin typeface="+mj-lt"/>
                <a:ea typeface="+mj-ea"/>
                <a:cs typeface="+mj-cs"/>
              </a:rPr>
            </a:br>
            <a:endParaRPr lang="en-US" sz="3600" kern="1200">
              <a:solidFill>
                <a:schemeClr val="tx2"/>
              </a:solidFill>
              <a:latin typeface="+mj-lt"/>
              <a:ea typeface="+mj-ea"/>
              <a:cs typeface="+mj-cs"/>
            </a:endParaRPr>
          </a:p>
        </p:txBody>
      </p:sp>
      <p:grpSp>
        <p:nvGrpSpPr>
          <p:cNvPr id="13" name="Group 12">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7CF92D5F-B7C0-460C-92AD-926A4F638BB8}"/>
              </a:ext>
            </a:extLst>
          </p:cNvPr>
          <p:cNvSpPr>
            <a:spLocks noGrp="1"/>
          </p:cNvSpPr>
          <p:nvPr>
            <p:ph type="body" sz="quarter" idx="13"/>
          </p:nvPr>
        </p:nvSpPr>
        <p:spPr>
          <a:xfrm>
            <a:off x="5257800" y="1553134"/>
            <a:ext cx="6128539" cy="3751732"/>
          </a:xfrm>
        </p:spPr>
        <p:txBody>
          <a:bodyPr vert="horz" lIns="91440" tIns="45720" rIns="91440" bIns="45720" rtlCol="0" anchor="ctr">
            <a:normAutofit/>
          </a:bodyPr>
          <a:lstStyle/>
          <a:p>
            <a:pPr indent="-228600"/>
            <a:r>
              <a:rPr lang="en-US" sz="1500" b="0" dirty="0">
                <a:solidFill>
                  <a:schemeClr val="tx2"/>
                </a:solidFill>
              </a:rPr>
              <a:t>Spark Streaming API enables scalable, high-throughput, fault-tolerant stream processing of live data streams.</a:t>
            </a:r>
          </a:p>
          <a:p>
            <a:pPr indent="-228600"/>
            <a:r>
              <a:rPr lang="en-US" sz="1500" b="0" dirty="0" err="1">
                <a:solidFill>
                  <a:schemeClr val="tx2"/>
                </a:solidFill>
              </a:rPr>
              <a:t>KafkaUtils</a:t>
            </a:r>
            <a:r>
              <a:rPr lang="en-US" sz="1500" b="0" dirty="0">
                <a:solidFill>
                  <a:schemeClr val="tx2"/>
                </a:solidFill>
              </a:rPr>
              <a:t> API is used to connect the Kafka cluster to Spark streaming.</a:t>
            </a:r>
          </a:p>
          <a:p>
            <a:pPr indent="-228600"/>
            <a:r>
              <a:rPr lang="en-US" sz="1500" b="0" dirty="0" err="1">
                <a:solidFill>
                  <a:schemeClr val="tx2"/>
                </a:solidFill>
              </a:rPr>
              <a:t>KafkaUtils</a:t>
            </a:r>
            <a:r>
              <a:rPr lang="en-US" sz="1500" b="0" dirty="0">
                <a:solidFill>
                  <a:schemeClr val="tx2"/>
                </a:solidFill>
              </a:rPr>
              <a:t> API has method called </a:t>
            </a:r>
            <a:r>
              <a:rPr lang="en-US" sz="1500" b="0" dirty="0" err="1">
                <a:solidFill>
                  <a:schemeClr val="tx2"/>
                </a:solidFill>
              </a:rPr>
              <a:t>createDirectStream</a:t>
            </a:r>
            <a:r>
              <a:rPr lang="en-US" sz="1500" b="0" dirty="0">
                <a:solidFill>
                  <a:schemeClr val="tx2"/>
                </a:solidFill>
              </a:rPr>
              <a:t>, which is used to create an input stream that directly pulls messages from Kafka Brokers.</a:t>
            </a:r>
          </a:p>
          <a:p>
            <a:pPr indent="-228600"/>
            <a:r>
              <a:rPr lang="en-US" sz="1500" b="0" dirty="0">
                <a:solidFill>
                  <a:schemeClr val="tx2"/>
                </a:solidFill>
              </a:rPr>
              <a:t>Single Spark Streaming which listens to all the </a:t>
            </a:r>
            <a:r>
              <a:rPr lang="en-US" sz="1500" b="0" dirty="0" err="1">
                <a:solidFill>
                  <a:schemeClr val="tx2"/>
                </a:solidFill>
              </a:rPr>
              <a:t>kafka</a:t>
            </a:r>
            <a:r>
              <a:rPr lang="en-US" sz="1500" b="0" dirty="0">
                <a:solidFill>
                  <a:schemeClr val="tx2"/>
                </a:solidFill>
              </a:rPr>
              <a:t> topics(</a:t>
            </a:r>
            <a:r>
              <a:rPr lang="en-US" sz="1500" b="0" dirty="0" err="1">
                <a:solidFill>
                  <a:schemeClr val="tx2"/>
                </a:solidFill>
              </a:rPr>
              <a:t>users,apps,device</a:t>
            </a:r>
            <a:r>
              <a:rPr lang="en-US" sz="1500" b="0" dirty="0">
                <a:solidFill>
                  <a:schemeClr val="tx2"/>
                </a:solidFill>
              </a:rPr>
              <a:t>).</a:t>
            </a:r>
          </a:p>
          <a:p>
            <a:pPr indent="-228600"/>
            <a:r>
              <a:rPr lang="en-US" sz="1500" b="0" dirty="0">
                <a:solidFill>
                  <a:schemeClr val="tx2"/>
                </a:solidFill>
              </a:rPr>
              <a:t>Based one the attributes of single element of RDD, </a:t>
            </a:r>
            <a:r>
              <a:rPr lang="en-US" sz="1500" b="0" dirty="0" err="1">
                <a:solidFill>
                  <a:schemeClr val="tx2"/>
                </a:solidFill>
              </a:rPr>
              <a:t>dataframe</a:t>
            </a:r>
            <a:r>
              <a:rPr lang="en-US" sz="1500" b="0" dirty="0">
                <a:solidFill>
                  <a:schemeClr val="tx2"/>
                </a:solidFill>
              </a:rPr>
              <a:t> has been created and written into parquet files accordingly.</a:t>
            </a:r>
          </a:p>
          <a:p>
            <a:pPr indent="-228600"/>
            <a:r>
              <a:rPr lang="en-US" sz="1500" b="0" dirty="0">
                <a:solidFill>
                  <a:schemeClr val="tx2"/>
                </a:solidFill>
              </a:rPr>
              <a:t>Separate Parquet files generated according to the data element in RDD.</a:t>
            </a:r>
          </a:p>
        </p:txBody>
      </p:sp>
      <p:grpSp>
        <p:nvGrpSpPr>
          <p:cNvPr id="19" name="Group 18">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20" name="Freeform: Shape 19">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4802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DB824B2E-422D-4EB1-959D-05A35DEF7D1A}"/>
              </a:ext>
            </a:extLst>
          </p:cNvPr>
          <p:cNvSpPr>
            <a:spLocks noGrp="1"/>
          </p:cNvSpPr>
          <p:nvPr>
            <p:ph type="title"/>
          </p:nvPr>
        </p:nvSpPr>
        <p:spPr>
          <a:xfrm>
            <a:off x="804672" y="1401859"/>
            <a:ext cx="4130185" cy="4054282"/>
          </a:xfrm>
        </p:spPr>
        <p:txBody>
          <a:bodyPr vert="horz" lIns="91440" tIns="45720" rIns="91440" bIns="45720" rtlCol="0" anchor="ctr">
            <a:normAutofit/>
          </a:bodyPr>
          <a:lstStyle/>
          <a:p>
            <a:r>
              <a:rPr lang="en-US" sz="3600" b="1" kern="1200">
                <a:solidFill>
                  <a:schemeClr val="tx2"/>
                </a:solidFill>
                <a:latin typeface="+mj-lt"/>
                <a:ea typeface="+mj-ea"/>
                <a:cs typeface="+mj-cs"/>
              </a:rPr>
              <a:t>Limitations for Parquet</a:t>
            </a:r>
          </a:p>
        </p:txBody>
      </p:sp>
      <p:grpSp>
        <p:nvGrpSpPr>
          <p:cNvPr id="13" name="Group 12">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9866F738-4E25-4E21-A6E1-29FC2237CD2E}"/>
              </a:ext>
            </a:extLst>
          </p:cNvPr>
          <p:cNvSpPr>
            <a:spLocks noGrp="1"/>
          </p:cNvSpPr>
          <p:nvPr>
            <p:ph type="body" sz="quarter" idx="14"/>
          </p:nvPr>
        </p:nvSpPr>
        <p:spPr>
          <a:xfrm>
            <a:off x="5257800" y="1553134"/>
            <a:ext cx="6128539" cy="3751732"/>
          </a:xfrm>
        </p:spPr>
        <p:txBody>
          <a:bodyPr vert="horz" lIns="91440" tIns="45720" rIns="91440" bIns="45720" rtlCol="0" anchor="ctr">
            <a:normAutofit/>
          </a:bodyPr>
          <a:lstStyle/>
          <a:p>
            <a:pPr indent="-228600"/>
            <a:r>
              <a:rPr lang="en-US" sz="1800" b="0">
                <a:solidFill>
                  <a:schemeClr val="tx2"/>
                </a:solidFill>
              </a:rPr>
              <a:t>Parquet format is computationally intensive on the write side.</a:t>
            </a:r>
          </a:p>
          <a:p>
            <a:pPr indent="-228600"/>
            <a:r>
              <a:rPr lang="en-US" sz="1800" b="0">
                <a:solidFill>
                  <a:schemeClr val="tx2"/>
                </a:solidFill>
              </a:rPr>
              <a:t>Update or append operation of the same event has to be stored in a separate file and has to be persisted again.</a:t>
            </a:r>
          </a:p>
          <a:p>
            <a:pPr indent="-228600"/>
            <a:endParaRPr lang="en-US" sz="1800" b="0">
              <a:solidFill>
                <a:schemeClr val="tx2"/>
              </a:solidFill>
            </a:endParaRPr>
          </a:p>
        </p:txBody>
      </p:sp>
      <p:grpSp>
        <p:nvGrpSpPr>
          <p:cNvPr id="19" name="Group 18">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20" name="Freeform: Shape 19">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5689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5D0943B-1218-4D5C-ABE1-D2B6A23508F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Data Architecture</a:t>
            </a:r>
          </a:p>
        </p:txBody>
      </p:sp>
      <p:pic>
        <p:nvPicPr>
          <p:cNvPr id="6" name="Picture 5" descr="A picture containing text, map&#10;&#10;Description automatically generated">
            <a:extLst>
              <a:ext uri="{FF2B5EF4-FFF2-40B4-BE49-F238E27FC236}">
                <a16:creationId xmlns:a16="http://schemas.microsoft.com/office/drawing/2014/main" id="{CB4059CD-3E01-4ECE-85D6-798C90FC7ACF}"/>
              </a:ext>
            </a:extLst>
          </p:cNvPr>
          <p:cNvPicPr>
            <a:picLocks noChangeAspect="1"/>
          </p:cNvPicPr>
          <p:nvPr/>
        </p:nvPicPr>
        <p:blipFill rotWithShape="1">
          <a:blip r:embed="rId2">
            <a:extLst>
              <a:ext uri="{28A0092B-C50C-407E-A947-70E740481C1C}">
                <a14:useLocalDpi xmlns:a14="http://schemas.microsoft.com/office/drawing/2010/main" val="0"/>
              </a:ext>
            </a:extLst>
          </a:blip>
          <a:srcRect t="10078" r="-1" b="8396"/>
          <a:stretch/>
        </p:blipFill>
        <p:spPr>
          <a:xfrm>
            <a:off x="4777316" y="1859272"/>
            <a:ext cx="6780700" cy="3137127"/>
          </a:xfrm>
          <a:prstGeom prst="rect">
            <a:avLst/>
          </a:prstGeom>
        </p:spPr>
      </p:pic>
    </p:spTree>
    <p:extLst>
      <p:ext uri="{BB962C8B-B14F-4D97-AF65-F5344CB8AC3E}">
        <p14:creationId xmlns:p14="http://schemas.microsoft.com/office/powerpoint/2010/main" val="241585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EBE4AE07-13DE-47CD-9122-43DA8C0EB5AB}"/>
              </a:ext>
            </a:extLst>
          </p:cNvPr>
          <p:cNvSpPr>
            <a:spLocks noGrp="1"/>
          </p:cNvSpPr>
          <p:nvPr>
            <p:ph type="title"/>
          </p:nvPr>
        </p:nvSpPr>
        <p:spPr>
          <a:xfrm>
            <a:off x="804672" y="1401859"/>
            <a:ext cx="4130185" cy="4054282"/>
          </a:xfrm>
        </p:spPr>
        <p:txBody>
          <a:bodyPr vert="horz" lIns="91440" tIns="45720" rIns="91440" bIns="45720" rtlCol="0" anchor="ctr">
            <a:normAutofit/>
          </a:bodyPr>
          <a:lstStyle/>
          <a:p>
            <a:r>
              <a:rPr lang="en-US" sz="3600" b="1" kern="1200" dirty="0">
                <a:solidFill>
                  <a:schemeClr val="tx2"/>
                </a:solidFill>
                <a:latin typeface="+mj-lt"/>
                <a:ea typeface="+mj-ea"/>
                <a:cs typeface="+mj-cs"/>
              </a:rPr>
              <a:t>Data Lake Technology: CASSANDRA </a:t>
            </a:r>
          </a:p>
        </p:txBody>
      </p:sp>
      <p:grpSp>
        <p:nvGrpSpPr>
          <p:cNvPr id="44" name="Group 3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33" name="Freeform: Shape 3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AC1A30E2-B85A-4DBB-BDC4-6150B9E7CA88}"/>
              </a:ext>
            </a:extLst>
          </p:cNvPr>
          <p:cNvSpPr>
            <a:spLocks noGrp="1"/>
          </p:cNvSpPr>
          <p:nvPr>
            <p:ph type="body" sz="quarter" idx="13"/>
          </p:nvPr>
        </p:nvSpPr>
        <p:spPr>
          <a:xfrm>
            <a:off x="5257800" y="1553134"/>
            <a:ext cx="6128539" cy="3751732"/>
          </a:xfrm>
        </p:spPr>
        <p:txBody>
          <a:bodyPr vert="horz" lIns="91440" tIns="45720" rIns="91440" bIns="45720" rtlCol="0" anchor="ctr">
            <a:normAutofit/>
          </a:bodyPr>
          <a:lstStyle/>
          <a:p>
            <a:pPr indent="-228600"/>
            <a:r>
              <a:rPr lang="en-US" sz="2000" b="0" dirty="0">
                <a:solidFill>
                  <a:schemeClr val="tx2"/>
                </a:solidFill>
              </a:rPr>
              <a:t>Apache Cassandra is a free and open-source, distributed, wide column store, NoSQL database management system designed to handle large amounts of data across many commodity servers, providing high availability with no single point of failure. </a:t>
            </a:r>
          </a:p>
          <a:p>
            <a:pPr indent="-228600"/>
            <a:r>
              <a:rPr lang="en-US" sz="2000" b="0" dirty="0">
                <a:solidFill>
                  <a:schemeClr val="tx2"/>
                </a:solidFill>
              </a:rPr>
              <a:t>Features :</a:t>
            </a:r>
          </a:p>
          <a:p>
            <a:pPr lvl="3" indent="-228600"/>
            <a:r>
              <a:rPr lang="en-US" sz="2000" b="0" dirty="0">
                <a:solidFill>
                  <a:schemeClr val="tx2"/>
                </a:solidFill>
              </a:rPr>
              <a:t>Always on architecture</a:t>
            </a:r>
          </a:p>
          <a:p>
            <a:pPr lvl="3" indent="-228600"/>
            <a:r>
              <a:rPr lang="en-US" sz="2000" dirty="0">
                <a:solidFill>
                  <a:schemeClr val="tx2"/>
                </a:solidFill>
              </a:rPr>
              <a:t>Fast linear-scale performance</a:t>
            </a:r>
          </a:p>
          <a:p>
            <a:pPr lvl="3" indent="-228600"/>
            <a:r>
              <a:rPr lang="en-US" sz="2000" b="0" dirty="0">
                <a:solidFill>
                  <a:schemeClr val="tx2"/>
                </a:solidFill>
              </a:rPr>
              <a:t>Flexible data storage</a:t>
            </a:r>
          </a:p>
          <a:p>
            <a:pPr lvl="3" indent="-228600"/>
            <a:r>
              <a:rPr lang="en-US" sz="2000" b="0" dirty="0">
                <a:solidFill>
                  <a:schemeClr val="tx2"/>
                </a:solidFill>
              </a:rPr>
              <a:t>Easy data distribution</a:t>
            </a:r>
          </a:p>
          <a:p>
            <a:pPr lvl="3" indent="-228600"/>
            <a:r>
              <a:rPr lang="en-US" sz="2000" dirty="0">
                <a:solidFill>
                  <a:schemeClr val="tx2"/>
                </a:solidFill>
              </a:rPr>
              <a:t>Transaction support</a:t>
            </a:r>
            <a:endParaRPr lang="en-US" sz="2000" b="0" dirty="0">
              <a:solidFill>
                <a:schemeClr val="tx2"/>
              </a:solidFill>
            </a:endParaRPr>
          </a:p>
          <a:p>
            <a:pPr lvl="1" indent="-228600"/>
            <a:endParaRPr lang="en-US" sz="1400" b="0" dirty="0">
              <a:solidFill>
                <a:schemeClr val="tx2"/>
              </a:solidFill>
            </a:endParaRPr>
          </a:p>
        </p:txBody>
      </p:sp>
      <p:grpSp>
        <p:nvGrpSpPr>
          <p:cNvPr id="38" name="Group 3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39" name="Freeform: Shape 3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612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0A19BDA-40B6-4DE7-81A4-6B1F1E40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0A628AD8-1356-4BF5-8A59-3549B2C7C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6">
            <a:extLst>
              <a:ext uri="{FF2B5EF4-FFF2-40B4-BE49-F238E27FC236}">
                <a16:creationId xmlns:a16="http://schemas.microsoft.com/office/drawing/2014/main" id="{9F2E6F73-36C2-4E56-AB0C-4D6936FF5D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7">
            <a:extLst>
              <a:ext uri="{FF2B5EF4-FFF2-40B4-BE49-F238E27FC236}">
                <a16:creationId xmlns:a16="http://schemas.microsoft.com/office/drawing/2014/main" id="{8AA5DD19-98A6-4E28-999C-2C074B9CB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39">
            <a:extLst>
              <a:ext uri="{FF2B5EF4-FFF2-40B4-BE49-F238E27FC236}">
                <a16:creationId xmlns:a16="http://schemas.microsoft.com/office/drawing/2014/main" id="{99535B11-4A49-4A02-9CB6-3F8A60128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53DC7C00-D74D-430A-BDB3-7BA535DA2E3D}"/>
              </a:ext>
            </a:extLst>
          </p:cNvPr>
          <p:cNvSpPr>
            <a:spLocks noGrp="1"/>
          </p:cNvSpPr>
          <p:nvPr>
            <p:ph type="title"/>
          </p:nvPr>
        </p:nvSpPr>
        <p:spPr>
          <a:xfrm>
            <a:off x="964760" y="804328"/>
            <a:ext cx="6091312" cy="1205821"/>
          </a:xfrm>
        </p:spPr>
        <p:txBody>
          <a:bodyPr>
            <a:normAutofit/>
          </a:bodyPr>
          <a:lstStyle/>
          <a:p>
            <a:r>
              <a:rPr lang="en-US" sz="4000">
                <a:solidFill>
                  <a:srgbClr val="FEFFFF"/>
                </a:solidFill>
              </a:rPr>
              <a:t>Data Structure</a:t>
            </a:r>
            <a:endParaRPr lang="en-IN" sz="4000">
              <a:solidFill>
                <a:srgbClr val="FEFFFF"/>
              </a:solidFill>
            </a:endParaRPr>
          </a:p>
        </p:txBody>
      </p:sp>
      <p:pic>
        <p:nvPicPr>
          <p:cNvPr id="25" name="Picture 24">
            <a:extLst>
              <a:ext uri="{FF2B5EF4-FFF2-40B4-BE49-F238E27FC236}">
                <a16:creationId xmlns:a16="http://schemas.microsoft.com/office/drawing/2014/main" id="{AA72792F-2C01-4FEA-8BF6-47C1FFD009AE}"/>
              </a:ext>
            </a:extLst>
          </p:cNvPr>
          <p:cNvPicPr>
            <a:picLocks noChangeAspect="1"/>
          </p:cNvPicPr>
          <p:nvPr/>
        </p:nvPicPr>
        <p:blipFill>
          <a:blip r:embed="rId2"/>
          <a:stretch>
            <a:fillRect/>
          </a:stretch>
        </p:blipFill>
        <p:spPr>
          <a:xfrm>
            <a:off x="8024706" y="1213136"/>
            <a:ext cx="3843444" cy="1453864"/>
          </a:xfrm>
          <a:prstGeom prst="rect">
            <a:avLst/>
          </a:prstGeom>
        </p:spPr>
      </p:pic>
      <p:sp>
        <p:nvSpPr>
          <p:cNvPr id="7" name="Content Placeholder 6">
            <a:extLst>
              <a:ext uri="{FF2B5EF4-FFF2-40B4-BE49-F238E27FC236}">
                <a16:creationId xmlns:a16="http://schemas.microsoft.com/office/drawing/2014/main" id="{073D5F4B-D847-40A2-B408-2C7706E60121}"/>
              </a:ext>
            </a:extLst>
          </p:cNvPr>
          <p:cNvSpPr>
            <a:spLocks noGrp="1"/>
          </p:cNvSpPr>
          <p:nvPr>
            <p:ph idx="1"/>
          </p:nvPr>
        </p:nvSpPr>
        <p:spPr>
          <a:xfrm>
            <a:off x="1282189" y="2494450"/>
            <a:ext cx="5773883" cy="3563159"/>
          </a:xfrm>
        </p:spPr>
        <p:txBody>
          <a:bodyPr>
            <a:normAutofit/>
          </a:bodyPr>
          <a:lstStyle/>
          <a:p>
            <a:r>
              <a:rPr lang="en-IN" sz="2400" b="1" dirty="0"/>
              <a:t>Let us consider device entity</a:t>
            </a:r>
            <a:br>
              <a:rPr lang="en-IN" sz="2400" dirty="0"/>
            </a:br>
            <a:r>
              <a:rPr lang="en-IN" sz="2400" dirty="0"/>
              <a:t>•</a:t>
            </a:r>
            <a:r>
              <a:rPr lang="en-IN" sz="2400" b="1" dirty="0"/>
              <a:t>Device:{</a:t>
            </a:r>
            <a:br>
              <a:rPr lang="en-IN" sz="2400" dirty="0"/>
            </a:br>
            <a:r>
              <a:rPr lang="en-IN" sz="2400" dirty="0"/>
              <a:t>•</a:t>
            </a:r>
            <a:r>
              <a:rPr lang="en-IN" sz="2400" dirty="0" err="1"/>
              <a:t>Device_id</a:t>
            </a:r>
            <a:r>
              <a:rPr lang="en-IN" sz="2400" dirty="0"/>
              <a:t> :123,</a:t>
            </a:r>
            <a:br>
              <a:rPr lang="en-IN" sz="2400" dirty="0"/>
            </a:br>
            <a:r>
              <a:rPr lang="en-IN" sz="2400" dirty="0"/>
              <a:t>•</a:t>
            </a:r>
            <a:r>
              <a:rPr lang="en-IN" sz="2400" dirty="0" err="1"/>
              <a:t>Device_Name</a:t>
            </a:r>
            <a:r>
              <a:rPr lang="en-IN" sz="2400" dirty="0"/>
              <a:t> : “</a:t>
            </a:r>
            <a:r>
              <a:rPr lang="en-IN" sz="2400" dirty="0" err="1"/>
              <a:t>abc</a:t>
            </a:r>
            <a:r>
              <a:rPr lang="en-IN" sz="2400" dirty="0"/>
              <a:t>”,</a:t>
            </a:r>
            <a:br>
              <a:rPr lang="en-IN" sz="2400" dirty="0"/>
            </a:br>
            <a:r>
              <a:rPr lang="en-IN" sz="2400" dirty="0"/>
              <a:t>•</a:t>
            </a:r>
            <a:r>
              <a:rPr lang="en-IN" sz="2400" dirty="0" err="1"/>
              <a:t>OsVersion</a:t>
            </a:r>
            <a:r>
              <a:rPr lang="en-IN" sz="2400" dirty="0"/>
              <a:t> : “1.1”,</a:t>
            </a:r>
            <a:br>
              <a:rPr lang="en-IN" sz="2400" dirty="0"/>
            </a:br>
            <a:r>
              <a:rPr lang="en-IN" sz="2400" dirty="0"/>
              <a:t>•Type : “Mobile”,</a:t>
            </a:r>
            <a:br>
              <a:rPr lang="en-IN" sz="2400" dirty="0"/>
            </a:br>
            <a:r>
              <a:rPr lang="en-IN" sz="2400" dirty="0"/>
              <a:t>•</a:t>
            </a:r>
            <a:r>
              <a:rPr lang="en-IN" sz="2400" dirty="0" err="1"/>
              <a:t>Data_usage</a:t>
            </a:r>
            <a:r>
              <a:rPr lang="en-IN" sz="2400" dirty="0"/>
              <a:t>: [{timestamp:x1, value : 100},{timestamp:x2,value : 105}]</a:t>
            </a:r>
            <a:br>
              <a:rPr lang="en-IN" sz="2400" dirty="0"/>
            </a:br>
            <a:r>
              <a:rPr lang="en-IN" sz="2400" dirty="0"/>
              <a:t>•}</a:t>
            </a:r>
          </a:p>
        </p:txBody>
      </p:sp>
      <p:pic>
        <p:nvPicPr>
          <p:cNvPr id="6" name="Picture 5">
            <a:extLst>
              <a:ext uri="{FF2B5EF4-FFF2-40B4-BE49-F238E27FC236}">
                <a16:creationId xmlns:a16="http://schemas.microsoft.com/office/drawing/2014/main" id="{D132542F-DB73-4DDB-BE79-D2FC9929E3D1}"/>
              </a:ext>
            </a:extLst>
          </p:cNvPr>
          <p:cNvPicPr>
            <a:picLocks noChangeAspect="1"/>
          </p:cNvPicPr>
          <p:nvPr/>
        </p:nvPicPr>
        <p:blipFill>
          <a:blip r:embed="rId3"/>
          <a:stretch>
            <a:fillRect/>
          </a:stretch>
        </p:blipFill>
        <p:spPr>
          <a:xfrm>
            <a:off x="6334125" y="3948315"/>
            <a:ext cx="5534025" cy="2747760"/>
          </a:xfrm>
          <a:prstGeom prst="rect">
            <a:avLst/>
          </a:prstGeom>
        </p:spPr>
      </p:pic>
      <p:pic>
        <p:nvPicPr>
          <p:cNvPr id="23" name="Content Placeholder 3">
            <a:extLst>
              <a:ext uri="{FF2B5EF4-FFF2-40B4-BE49-F238E27FC236}">
                <a16:creationId xmlns:a16="http://schemas.microsoft.com/office/drawing/2014/main" id="{B8063DA5-EA00-4649-9310-C7788A639D2E}"/>
              </a:ext>
            </a:extLst>
          </p:cNvPr>
          <p:cNvPicPr>
            <a:picLocks noChangeAspect="1"/>
          </p:cNvPicPr>
          <p:nvPr/>
        </p:nvPicPr>
        <p:blipFill>
          <a:blip r:embed="rId4"/>
          <a:stretch>
            <a:fillRect/>
          </a:stretch>
        </p:blipFill>
        <p:spPr>
          <a:xfrm>
            <a:off x="8024706" y="2494450"/>
            <a:ext cx="3757584" cy="1358899"/>
          </a:xfrm>
          <a:prstGeom prst="rect">
            <a:avLst/>
          </a:prstGeom>
        </p:spPr>
      </p:pic>
    </p:spTree>
    <p:extLst>
      <p:ext uri="{BB962C8B-B14F-4D97-AF65-F5344CB8AC3E}">
        <p14:creationId xmlns:p14="http://schemas.microsoft.com/office/powerpoint/2010/main" val="3063308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FDE1DF8-6C0A-4008-87C9-C290DC19975C}"/>
              </a:ext>
            </a:extLst>
          </p:cNvPr>
          <p:cNvSpPr>
            <a:spLocks noGrp="1"/>
          </p:cNvSpPr>
          <p:nvPr>
            <p:ph type="body" idx="1"/>
          </p:nvPr>
        </p:nvSpPr>
        <p:spPr>
          <a:xfrm>
            <a:off x="839788" y="419101"/>
            <a:ext cx="5157787" cy="1000124"/>
          </a:xfrm>
        </p:spPr>
        <p:txBody>
          <a:bodyPr>
            <a:normAutofit/>
          </a:bodyPr>
          <a:lstStyle/>
          <a:p>
            <a:r>
              <a:rPr lang="en-US" sz="4800" dirty="0">
                <a:solidFill>
                  <a:schemeClr val="bg2"/>
                </a:solidFill>
              </a:rPr>
              <a:t>Parquet</a:t>
            </a:r>
            <a:endParaRPr lang="en-IN" sz="4800" dirty="0">
              <a:solidFill>
                <a:schemeClr val="bg2"/>
              </a:solidFill>
            </a:endParaRPr>
          </a:p>
        </p:txBody>
      </p:sp>
      <p:sp>
        <p:nvSpPr>
          <p:cNvPr id="8" name="Text Placeholder 7">
            <a:extLst>
              <a:ext uri="{FF2B5EF4-FFF2-40B4-BE49-F238E27FC236}">
                <a16:creationId xmlns:a16="http://schemas.microsoft.com/office/drawing/2014/main" id="{C5AFC59C-E1C7-459B-AF31-FCF3BDE90FF8}"/>
              </a:ext>
            </a:extLst>
          </p:cNvPr>
          <p:cNvSpPr>
            <a:spLocks noGrp="1"/>
          </p:cNvSpPr>
          <p:nvPr>
            <p:ph type="body" sz="quarter" idx="3"/>
          </p:nvPr>
        </p:nvSpPr>
        <p:spPr>
          <a:xfrm>
            <a:off x="6172200" y="419101"/>
            <a:ext cx="5183188" cy="1000124"/>
          </a:xfrm>
        </p:spPr>
        <p:txBody>
          <a:bodyPr>
            <a:normAutofit/>
          </a:bodyPr>
          <a:lstStyle/>
          <a:p>
            <a:r>
              <a:rPr lang="en-US" sz="4800" dirty="0">
                <a:solidFill>
                  <a:schemeClr val="bg2"/>
                </a:solidFill>
              </a:rPr>
              <a:t>Cassandra</a:t>
            </a:r>
            <a:endParaRPr lang="en-IN" sz="4800" dirty="0">
              <a:solidFill>
                <a:schemeClr val="bg2"/>
              </a:solidFill>
            </a:endParaRPr>
          </a:p>
        </p:txBody>
      </p:sp>
      <p:sp>
        <p:nvSpPr>
          <p:cNvPr id="9" name="Content Placeholder 8">
            <a:extLst>
              <a:ext uri="{FF2B5EF4-FFF2-40B4-BE49-F238E27FC236}">
                <a16:creationId xmlns:a16="http://schemas.microsoft.com/office/drawing/2014/main" id="{DF05E6C6-1515-4CC8-9A2E-FE20D80B2030}"/>
              </a:ext>
            </a:extLst>
          </p:cNvPr>
          <p:cNvSpPr>
            <a:spLocks noGrp="1"/>
          </p:cNvSpPr>
          <p:nvPr>
            <p:ph sz="quarter" idx="4"/>
          </p:nvPr>
        </p:nvSpPr>
        <p:spPr>
          <a:xfrm>
            <a:off x="6172200" y="1419225"/>
            <a:ext cx="5183188" cy="4770438"/>
          </a:xfrm>
        </p:spPr>
        <p:txBody>
          <a:bodyPr>
            <a:normAutofit fontScale="85000" lnSpcReduction="20000"/>
          </a:bodyPr>
          <a:lstStyle/>
          <a:p>
            <a:r>
              <a:rPr lang="en-US" dirty="0"/>
              <a:t>Cassandra is a distributed database from Apache that is highly scalable and designed to manage very large amounts of structured data.</a:t>
            </a:r>
          </a:p>
          <a:p>
            <a:r>
              <a:rPr lang="en-US" dirty="0"/>
              <a:t>Cassandra is a Schema less/schema-free database in its column family.</a:t>
            </a:r>
          </a:p>
          <a:p>
            <a:r>
              <a:rPr lang="en-US" dirty="0"/>
              <a:t>Cassandra makes it easier if you have to deal with updates, that is not only the new data going to be ingested in your data pipeline(e.g. logs) but you also have to take care about updates (e.g. system has to handle corrections of data).</a:t>
            </a:r>
          </a:p>
          <a:p>
            <a:r>
              <a:rPr lang="en-US" dirty="0"/>
              <a:t>Joins and subqueries are not supported because it uses CQL</a:t>
            </a:r>
            <a:endParaRPr lang="en-IN" dirty="0"/>
          </a:p>
        </p:txBody>
      </p:sp>
      <p:sp>
        <p:nvSpPr>
          <p:cNvPr id="10" name="Title 4">
            <a:extLst>
              <a:ext uri="{FF2B5EF4-FFF2-40B4-BE49-F238E27FC236}">
                <a16:creationId xmlns:a16="http://schemas.microsoft.com/office/drawing/2014/main" id="{D042983F-260A-4AA9-870F-659AD31B770E}"/>
              </a:ext>
            </a:extLst>
          </p:cNvPr>
          <p:cNvSpPr>
            <a:spLocks noGrp="1"/>
          </p:cNvSpPr>
          <p:nvPr>
            <p:ph sz="half" idx="2"/>
          </p:nvPr>
        </p:nvSpPr>
        <p:spPr>
          <a:xfrm>
            <a:off x="839788" y="1419225"/>
            <a:ext cx="5157787" cy="4770438"/>
          </a:xfrm>
        </p:spPr>
        <p:txBody>
          <a:bodyPr>
            <a:normAutofit fontScale="85000" lnSpcReduction="20000"/>
          </a:bodyPr>
          <a:lstStyle/>
          <a:p>
            <a:r>
              <a:rPr lang="en-US" dirty="0"/>
              <a:t>Parquet is a columnar format, supported by many data processing systems.</a:t>
            </a:r>
          </a:p>
          <a:p>
            <a:r>
              <a:rPr lang="en-US" dirty="0"/>
              <a:t>Parquet files that automatically capture the schema of the original data.</a:t>
            </a:r>
          </a:p>
          <a:p>
            <a:r>
              <a:rPr lang="en-US" dirty="0"/>
              <a:t>Update or append operation of the same event has to be stored in a separate file.</a:t>
            </a:r>
          </a:p>
          <a:p>
            <a:r>
              <a:rPr lang="en-US" dirty="0"/>
              <a:t>Spark SQL provides support for both reading and writing parquet files that automatically capture the schema of the original data.</a:t>
            </a:r>
          </a:p>
          <a:p>
            <a:endParaRPr lang="en-IN" dirty="0"/>
          </a:p>
        </p:txBody>
      </p:sp>
    </p:spTree>
    <p:extLst>
      <p:ext uri="{BB962C8B-B14F-4D97-AF65-F5344CB8AC3E}">
        <p14:creationId xmlns:p14="http://schemas.microsoft.com/office/powerpoint/2010/main" val="3048425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D03F8-AA97-4018-B22A-6938C5FBB84A}"/>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Db2 Event Store</a:t>
            </a:r>
            <a:endParaRPr lang="en-IN" sz="3600">
              <a:solidFill>
                <a:srgbClr val="FFFFFF"/>
              </a:solidFill>
            </a:endParaRPr>
          </a:p>
        </p:txBody>
      </p:sp>
      <p:pic>
        <p:nvPicPr>
          <p:cNvPr id="3076" name="Picture 4" descr="Hyper-fast ingestion of event data can enable smarter decisions ...">
            <a:extLst>
              <a:ext uri="{FF2B5EF4-FFF2-40B4-BE49-F238E27FC236}">
                <a16:creationId xmlns:a16="http://schemas.microsoft.com/office/drawing/2014/main" id="{9E4A1C3D-4C72-4A2F-9BCC-302096B726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935928"/>
            <a:ext cx="6780700" cy="498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847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graphicFrame>
        <p:nvGraphicFramePr>
          <p:cNvPr id="8" name="Text Placeholder 1">
            <a:extLst>
              <a:ext uri="{FF2B5EF4-FFF2-40B4-BE49-F238E27FC236}">
                <a16:creationId xmlns:a16="http://schemas.microsoft.com/office/drawing/2014/main" id="{73E041F3-96B7-4AA2-B2AD-B5C14CE78765}"/>
              </a:ext>
            </a:extLst>
          </p:cNvPr>
          <p:cNvGraphicFramePr/>
          <p:nvPr>
            <p:extLst>
              <p:ext uri="{D42A27DB-BD31-4B8C-83A1-F6EECF244321}">
                <p14:modId xmlns:p14="http://schemas.microsoft.com/office/powerpoint/2010/main" val="167576501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843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C0DEDE6-FB4C-4D6C-99F2-AC5C5572F646}"/>
              </a:ext>
            </a:extLst>
          </p:cNvPr>
          <p:cNvSpPr>
            <a:spLocks noGrp="1"/>
          </p:cNvSpPr>
          <p:nvPr>
            <p:ph type="ftr" sz="quarter" idx="15"/>
          </p:nvPr>
        </p:nvSpPr>
        <p:spPr>
          <a:xfrm>
            <a:off x="2370667" y="6356350"/>
            <a:ext cx="4114800" cy="365125"/>
          </a:xfrm>
        </p:spPr>
        <p:txBody>
          <a:bodyPr vert="horz" lIns="91440" tIns="45720" rIns="91440" bIns="45720" rtlCol="0" anchor="ctr">
            <a:normAutofit/>
          </a:bodyPr>
          <a:lstStyle/>
          <a:p>
            <a:pPr algn="l" defTabSz="914400">
              <a:spcAft>
                <a:spcPts val="800"/>
              </a:spcAft>
            </a:pPr>
            <a:r>
              <a:rPr lang="en-US" kern="1200">
                <a:solidFill>
                  <a:schemeClr val="tx1">
                    <a:tint val="75000"/>
                  </a:schemeClr>
                </a:solidFill>
                <a:latin typeface="+mn-lt"/>
                <a:ea typeface="+mn-ea"/>
                <a:cs typeface="+mn-cs"/>
              </a:rPr>
              <a:t>IBM Security / © 2019 IBM Corporation</a:t>
            </a:r>
          </a:p>
        </p:txBody>
      </p:sp>
      <p:sp>
        <p:nvSpPr>
          <p:cNvPr id="5" name="Slide Number Placeholder 4">
            <a:extLst>
              <a:ext uri="{FF2B5EF4-FFF2-40B4-BE49-F238E27FC236}">
                <a16:creationId xmlns:a16="http://schemas.microsoft.com/office/drawing/2014/main" id="{10454AAA-F38B-4335-BEB4-E33CA630A511}"/>
              </a:ext>
            </a:extLst>
          </p:cNvPr>
          <p:cNvSpPr>
            <a:spLocks noGrp="1"/>
          </p:cNvSpPr>
          <p:nvPr>
            <p:ph type="sldNum" sz="quarter" idx="16"/>
          </p:nvPr>
        </p:nvSpPr>
        <p:spPr>
          <a:xfrm>
            <a:off x="9123558" y="6356350"/>
            <a:ext cx="2743200" cy="365125"/>
          </a:xfrm>
          <a:prstGeom prst="ellipse">
            <a:avLst/>
          </a:prstGeom>
        </p:spPr>
        <p:txBody>
          <a:bodyPr vert="horz" lIns="91440" tIns="45720" rIns="91440" bIns="45720" rtlCol="0" anchor="ctr">
            <a:normAutofit/>
          </a:bodyPr>
          <a:lstStyle/>
          <a:p>
            <a:pPr defTabSz="914400">
              <a:lnSpc>
                <a:spcPct val="90000"/>
              </a:lnSpc>
              <a:spcAft>
                <a:spcPts val="800"/>
              </a:spcAft>
            </a:pPr>
            <a:fld id="{59395FB3-9C97-154F-86B2-7E381B951268}" type="slidenum">
              <a:rPr lang="en-US">
                <a:solidFill>
                  <a:schemeClr val="tx1">
                    <a:tint val="75000"/>
                  </a:schemeClr>
                </a:solidFill>
              </a:rPr>
              <a:pPr defTabSz="914400">
                <a:lnSpc>
                  <a:spcPct val="90000"/>
                </a:lnSpc>
                <a:spcAft>
                  <a:spcPts val="800"/>
                </a:spcAft>
              </a:pPr>
              <a:t>19</a:t>
            </a:fld>
            <a:endParaRPr lang="en-US">
              <a:solidFill>
                <a:schemeClr val="tx1">
                  <a:tint val="75000"/>
                </a:schemeClr>
              </a:solidFill>
            </a:endParaRPr>
          </a:p>
        </p:txBody>
      </p:sp>
      <p:sp>
        <p:nvSpPr>
          <p:cNvPr id="6" name="Title 5">
            <a:extLst>
              <a:ext uri="{FF2B5EF4-FFF2-40B4-BE49-F238E27FC236}">
                <a16:creationId xmlns:a16="http://schemas.microsoft.com/office/drawing/2014/main" id="{BB00AFA0-8D6D-42BE-8BC4-12BF9A6681F2}"/>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a:solidFill>
                  <a:schemeClr val="tx1"/>
                </a:solidFill>
                <a:latin typeface="+mj-lt"/>
                <a:ea typeface="+mj-ea"/>
                <a:cs typeface="+mj-cs"/>
              </a:rPr>
              <a:t>THANK YOU</a:t>
            </a:r>
          </a:p>
        </p:txBody>
      </p:sp>
      <p:pic>
        <p:nvPicPr>
          <p:cNvPr id="21" name="Graphic 20" descr="Handshake">
            <a:extLst>
              <a:ext uri="{FF2B5EF4-FFF2-40B4-BE49-F238E27FC236}">
                <a16:creationId xmlns:a16="http://schemas.microsoft.com/office/drawing/2014/main" id="{7313DF6A-A462-46A6-9A62-1C9274A49B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Tree>
    <p:extLst>
      <p:ext uri="{BB962C8B-B14F-4D97-AF65-F5344CB8AC3E}">
        <p14:creationId xmlns:p14="http://schemas.microsoft.com/office/powerpoint/2010/main" val="295796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BA50421-1D9D-45F8-ADD5-55150AF93B99}"/>
              </a:ext>
            </a:extLst>
          </p:cNvPr>
          <p:cNvSpPr>
            <a:spLocks noGrp="1"/>
          </p:cNvSpPr>
          <p:nvPr>
            <p:ph type="title"/>
          </p:nvPr>
        </p:nvSpPr>
        <p:spPr>
          <a:xfrm>
            <a:off x="1156851" y="637762"/>
            <a:ext cx="4270588" cy="5576770"/>
          </a:xfrm>
        </p:spPr>
        <p:txBody>
          <a:bodyPr anchor="t">
            <a:normAutofit/>
          </a:bodyPr>
          <a:lstStyle/>
          <a:p>
            <a:r>
              <a:rPr lang="en-US" sz="6600" b="1">
                <a:solidFill>
                  <a:schemeClr val="bg1"/>
                </a:solidFill>
              </a:rPr>
              <a:t>INDEX</a:t>
            </a:r>
            <a:endParaRPr lang="en-IN" sz="6600" b="1">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63776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3">
            <a:extLst>
              <a:ext uri="{FF2B5EF4-FFF2-40B4-BE49-F238E27FC236}">
                <a16:creationId xmlns:a16="http://schemas.microsoft.com/office/drawing/2014/main" id="{8917C4C9-3B70-4006-BB0A-2E9188901DFC}"/>
              </a:ext>
            </a:extLst>
          </p:cNvPr>
          <p:cNvSpPr>
            <a:spLocks noGrp="1"/>
          </p:cNvSpPr>
          <p:nvPr>
            <p:ph idx="1"/>
          </p:nvPr>
        </p:nvSpPr>
        <p:spPr>
          <a:xfrm>
            <a:off x="6734648" y="841904"/>
            <a:ext cx="4310700" cy="5335059"/>
          </a:xfrm>
        </p:spPr>
        <p:txBody>
          <a:bodyPr>
            <a:normAutofit/>
          </a:bodyPr>
          <a:lstStyle/>
          <a:p>
            <a:r>
              <a:rPr lang="en-IN" sz="2200" dirty="0"/>
              <a:t>Requirement &amp; Objective</a:t>
            </a:r>
          </a:p>
          <a:p>
            <a:r>
              <a:rPr lang="en-IN" sz="2200" dirty="0"/>
              <a:t>Data Flow &amp; Architecture</a:t>
            </a:r>
          </a:p>
          <a:p>
            <a:r>
              <a:rPr lang="en-IN" sz="2200" dirty="0"/>
              <a:t>Entities Used</a:t>
            </a:r>
          </a:p>
          <a:p>
            <a:r>
              <a:rPr lang="en-IN" sz="2200" dirty="0"/>
              <a:t>Data Change Producer</a:t>
            </a:r>
          </a:p>
          <a:p>
            <a:r>
              <a:rPr lang="en-IN" sz="2200" dirty="0"/>
              <a:t>Data Processing Technology - Spark Streaming</a:t>
            </a:r>
          </a:p>
          <a:p>
            <a:r>
              <a:rPr lang="en-IN" sz="2200" dirty="0"/>
              <a:t>Data Lake Technology Option - Parquet</a:t>
            </a:r>
          </a:p>
          <a:p>
            <a:r>
              <a:rPr lang="en-IN" sz="2200" dirty="0"/>
              <a:t>Data Lake Technology Option - Casandra</a:t>
            </a:r>
          </a:p>
          <a:p>
            <a:r>
              <a:rPr lang="en-IN" sz="2200" dirty="0"/>
              <a:t>Parquet vs Casandra</a:t>
            </a:r>
          </a:p>
          <a:p>
            <a:r>
              <a:rPr lang="en-IN" sz="2200" dirty="0"/>
              <a:t>Staging Repository Option - Db2 Event Store</a:t>
            </a:r>
          </a:p>
          <a:p>
            <a:endParaRPr lang="en-IN" sz="2200" dirty="0"/>
          </a:p>
        </p:txBody>
      </p:sp>
    </p:spTree>
    <p:extLst>
      <p:ext uri="{BB962C8B-B14F-4D97-AF65-F5344CB8AC3E}">
        <p14:creationId xmlns:p14="http://schemas.microsoft.com/office/powerpoint/2010/main" val="222917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3946760-DDE9-48DA-AD0B-365BD36949A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300" kern="1200" dirty="0" err="1">
                <a:solidFill>
                  <a:srgbClr val="FFFFFF"/>
                </a:solidFill>
                <a:latin typeface="+mj-lt"/>
                <a:ea typeface="+mj-ea"/>
                <a:cs typeface="+mj-cs"/>
              </a:rPr>
              <a:t>MaaS</a:t>
            </a:r>
            <a:r>
              <a:rPr lang="en-US" sz="2300" kern="1200" dirty="0">
                <a:solidFill>
                  <a:srgbClr val="FFFFFF"/>
                </a:solidFill>
                <a:latin typeface="+mj-lt"/>
                <a:ea typeface="+mj-ea"/>
                <a:cs typeface="+mj-cs"/>
              </a:rPr>
              <a:t> has data of thousands of clients and millions of devices. This data is not retained and processed for advanced analytics.</a:t>
            </a:r>
          </a:p>
        </p:txBody>
      </p:sp>
      <p:pic>
        <p:nvPicPr>
          <p:cNvPr id="5" name="Picture 4" descr="A sign on a pole&#10;&#10;Description automatically generated">
            <a:extLst>
              <a:ext uri="{FF2B5EF4-FFF2-40B4-BE49-F238E27FC236}">
                <a16:creationId xmlns:a16="http://schemas.microsoft.com/office/drawing/2014/main" id="{07A58514-827F-4653-B6EC-BA337E1353AF}"/>
              </a:ext>
            </a:extLst>
          </p:cNvPr>
          <p:cNvPicPr>
            <a:picLocks noChangeAspect="1"/>
          </p:cNvPicPr>
          <p:nvPr/>
        </p:nvPicPr>
        <p:blipFill rotWithShape="1">
          <a:blip r:embed="rId2"/>
          <a:srcRect t="1592" r="-1" b="18115"/>
          <a:stretch/>
        </p:blipFill>
        <p:spPr>
          <a:xfrm>
            <a:off x="5107336" y="643466"/>
            <a:ext cx="6120659" cy="5568739"/>
          </a:xfrm>
          <a:prstGeom prst="rect">
            <a:avLst/>
          </a:prstGeom>
        </p:spPr>
      </p:pic>
    </p:spTree>
    <p:extLst>
      <p:ext uri="{BB962C8B-B14F-4D97-AF65-F5344CB8AC3E}">
        <p14:creationId xmlns:p14="http://schemas.microsoft.com/office/powerpoint/2010/main" val="3818929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72A03D-B12C-774E-8A95-E7D2387DA9C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kern="1200">
                <a:solidFill>
                  <a:schemeClr val="tx1"/>
                </a:solidFill>
                <a:latin typeface="+mj-lt"/>
                <a:ea typeface="+mj-ea"/>
                <a:cs typeface="+mj-cs"/>
              </a:rPr>
              <a:t>Objectives of the project</a:t>
            </a:r>
          </a:p>
        </p:txBody>
      </p:sp>
      <p:sp>
        <p:nvSpPr>
          <p:cNvPr id="4" name="Footer Placeholder 3">
            <a:extLst>
              <a:ext uri="{FF2B5EF4-FFF2-40B4-BE49-F238E27FC236}">
                <a16:creationId xmlns:a16="http://schemas.microsoft.com/office/drawing/2014/main" id="{C6A8F0D9-7390-034B-8F13-49D40E2B1290}"/>
              </a:ext>
            </a:extLst>
          </p:cNvPr>
          <p:cNvSpPr>
            <a:spLocks noGrp="1"/>
          </p:cNvSpPr>
          <p:nvPr>
            <p:ph type="ftr" sz="quarter" idx="15"/>
          </p:nvPr>
        </p:nvSpPr>
        <p:spPr>
          <a:xfrm>
            <a:off x="4038600" y="6356350"/>
            <a:ext cx="4114800" cy="365125"/>
          </a:xfrm>
        </p:spPr>
        <p:txBody>
          <a:bodyPr vert="horz" lIns="91440" tIns="45720" rIns="91440" bIns="45720" rtlCol="0" anchor="ctr">
            <a:normAutofit/>
          </a:bodyPr>
          <a:lstStyle/>
          <a:p>
            <a:pPr defTabSz="914400">
              <a:spcAft>
                <a:spcPts val="800"/>
              </a:spcAft>
            </a:pPr>
            <a:r>
              <a:rPr lang="en-US" b="1" kern="1200">
                <a:solidFill>
                  <a:schemeClr val="tx1">
                    <a:tint val="75000"/>
                  </a:schemeClr>
                </a:solidFill>
                <a:latin typeface="+mn-lt"/>
                <a:ea typeface="+mn-ea"/>
                <a:cs typeface="+mn-cs"/>
              </a:rPr>
              <a:t>IBM Security / © 2019 IBM Corporation</a:t>
            </a:r>
          </a:p>
        </p:txBody>
      </p:sp>
      <p:sp>
        <p:nvSpPr>
          <p:cNvPr id="5" name="Slide Number Placeholder 4">
            <a:extLst>
              <a:ext uri="{FF2B5EF4-FFF2-40B4-BE49-F238E27FC236}">
                <a16:creationId xmlns:a16="http://schemas.microsoft.com/office/drawing/2014/main" id="{CC383210-2F32-BF46-AD57-13D12D724B9A}"/>
              </a:ext>
            </a:extLst>
          </p:cNvPr>
          <p:cNvSpPr>
            <a:spLocks noGrp="1"/>
          </p:cNvSpPr>
          <p:nvPr>
            <p:ph type="sldNum" sz="quarter" idx="16"/>
          </p:nvPr>
        </p:nvSpPr>
        <p:spPr>
          <a:xfrm>
            <a:off x="8610600" y="6356350"/>
            <a:ext cx="2743200" cy="365125"/>
          </a:xfrm>
        </p:spPr>
        <p:txBody>
          <a:bodyPr vert="horz" lIns="91440" tIns="45720" rIns="91440" bIns="45720" rtlCol="0" anchor="ctr">
            <a:normAutofit/>
          </a:bodyPr>
          <a:lstStyle/>
          <a:p>
            <a:pPr defTabSz="914400">
              <a:spcAft>
                <a:spcPts val="800"/>
              </a:spcAft>
            </a:pPr>
            <a:fld id="{59395FB3-9C97-154F-86B2-7E381B951268}" type="slidenum">
              <a:rPr lang="en-US" smtClean="0">
                <a:solidFill>
                  <a:schemeClr val="tx1">
                    <a:tint val="75000"/>
                  </a:schemeClr>
                </a:solidFill>
              </a:rPr>
              <a:pPr defTabSz="914400">
                <a:spcAft>
                  <a:spcPts val="800"/>
                </a:spcAft>
              </a:pPr>
              <a:t>4</a:t>
            </a:fld>
            <a:endParaRPr lang="en-US">
              <a:solidFill>
                <a:schemeClr val="tx1">
                  <a:tint val="75000"/>
                </a:schemeClr>
              </a:solidFill>
            </a:endParaRPr>
          </a:p>
        </p:txBody>
      </p:sp>
      <p:graphicFrame>
        <p:nvGraphicFramePr>
          <p:cNvPr id="8" name="Text Placeholder 1">
            <a:extLst>
              <a:ext uri="{FF2B5EF4-FFF2-40B4-BE49-F238E27FC236}">
                <a16:creationId xmlns:a16="http://schemas.microsoft.com/office/drawing/2014/main" id="{B8D7B878-7C79-4F32-BDDB-9484B95D9D23}"/>
              </a:ext>
            </a:extLst>
          </p:cNvPr>
          <p:cNvGraphicFramePr/>
          <p:nvPr>
            <p:extLst>
              <p:ext uri="{D42A27DB-BD31-4B8C-83A1-F6EECF244321}">
                <p14:modId xmlns:p14="http://schemas.microsoft.com/office/powerpoint/2010/main" val="380806583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47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93DF238-E3A9-4430-BBBB-29815BA31EB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DATA FLOW</a:t>
            </a:r>
          </a:p>
        </p:txBody>
      </p:sp>
      <p:pic>
        <p:nvPicPr>
          <p:cNvPr id="5" name="Picture 4" descr="A screenshot of a cell phone&#10;&#10;Description automatically generated">
            <a:extLst>
              <a:ext uri="{FF2B5EF4-FFF2-40B4-BE49-F238E27FC236}">
                <a16:creationId xmlns:a16="http://schemas.microsoft.com/office/drawing/2014/main" id="{CB23FB04-D49C-49A6-8951-E3FB97C69809}"/>
              </a:ext>
            </a:extLst>
          </p:cNvPr>
          <p:cNvPicPr>
            <a:picLocks noChangeAspect="1"/>
          </p:cNvPicPr>
          <p:nvPr/>
        </p:nvPicPr>
        <p:blipFill>
          <a:blip r:embed="rId2"/>
          <a:stretch>
            <a:fillRect/>
          </a:stretch>
        </p:blipFill>
        <p:spPr>
          <a:xfrm>
            <a:off x="4777316" y="1817419"/>
            <a:ext cx="6780700" cy="3220833"/>
          </a:xfrm>
          <a:prstGeom prst="rect">
            <a:avLst/>
          </a:prstGeom>
        </p:spPr>
      </p:pic>
    </p:spTree>
    <p:extLst>
      <p:ext uri="{BB962C8B-B14F-4D97-AF65-F5344CB8AC3E}">
        <p14:creationId xmlns:p14="http://schemas.microsoft.com/office/powerpoint/2010/main" val="122050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5D0943B-1218-4D5C-ABE1-D2B6A23508F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DATA ARCHITECTURE</a:t>
            </a:r>
          </a:p>
        </p:txBody>
      </p:sp>
      <p:pic>
        <p:nvPicPr>
          <p:cNvPr id="6" name="Picture 5" descr="A picture containing text, map&#10;&#10;Description automatically generated">
            <a:extLst>
              <a:ext uri="{FF2B5EF4-FFF2-40B4-BE49-F238E27FC236}">
                <a16:creationId xmlns:a16="http://schemas.microsoft.com/office/drawing/2014/main" id="{CB4059CD-3E01-4ECE-85D6-798C90FC7ACF}"/>
              </a:ext>
            </a:extLst>
          </p:cNvPr>
          <p:cNvPicPr>
            <a:picLocks noChangeAspect="1"/>
          </p:cNvPicPr>
          <p:nvPr/>
        </p:nvPicPr>
        <p:blipFill rotWithShape="1">
          <a:blip r:embed="rId2">
            <a:extLst>
              <a:ext uri="{28A0092B-C50C-407E-A947-70E740481C1C}">
                <a14:useLocalDpi xmlns:a14="http://schemas.microsoft.com/office/drawing/2010/main" val="0"/>
              </a:ext>
            </a:extLst>
          </a:blip>
          <a:srcRect t="10078" r="-1" b="8396"/>
          <a:stretch/>
        </p:blipFill>
        <p:spPr>
          <a:xfrm>
            <a:off x="4777316" y="1859272"/>
            <a:ext cx="6780700" cy="3137127"/>
          </a:xfrm>
          <a:prstGeom prst="rect">
            <a:avLst/>
          </a:prstGeom>
        </p:spPr>
      </p:pic>
    </p:spTree>
    <p:extLst>
      <p:ext uri="{BB962C8B-B14F-4D97-AF65-F5344CB8AC3E}">
        <p14:creationId xmlns:p14="http://schemas.microsoft.com/office/powerpoint/2010/main" val="2027778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72A03D-B12C-774E-8A95-E7D2387DA9C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Entities</a:t>
            </a:r>
          </a:p>
        </p:txBody>
      </p:sp>
      <p:pic>
        <p:nvPicPr>
          <p:cNvPr id="7" name="Picture 6" descr="A screenshot of a cell phone&#10;&#10;Description automatically generated">
            <a:extLst>
              <a:ext uri="{FF2B5EF4-FFF2-40B4-BE49-F238E27FC236}">
                <a16:creationId xmlns:a16="http://schemas.microsoft.com/office/drawing/2014/main" id="{4533414A-C93E-42A7-B0DF-B7B7D3A741BD}"/>
              </a:ext>
            </a:extLst>
          </p:cNvPr>
          <p:cNvPicPr>
            <a:picLocks noChangeAspect="1"/>
          </p:cNvPicPr>
          <p:nvPr/>
        </p:nvPicPr>
        <p:blipFill rotWithShape="1">
          <a:blip r:embed="rId2">
            <a:extLst>
              <a:ext uri="{28A0092B-C50C-407E-A947-70E740481C1C}">
                <a14:useLocalDpi xmlns:a14="http://schemas.microsoft.com/office/drawing/2010/main" val="0"/>
              </a:ext>
            </a:extLst>
          </a:blip>
          <a:srcRect l="1733" r="1725" b="-5"/>
          <a:stretch/>
        </p:blipFill>
        <p:spPr>
          <a:xfrm>
            <a:off x="6168807" y="643466"/>
            <a:ext cx="3997718" cy="5568739"/>
          </a:xfrm>
          <a:prstGeom prst="rect">
            <a:avLst/>
          </a:prstGeom>
        </p:spPr>
      </p:pic>
      <p:sp>
        <p:nvSpPr>
          <p:cNvPr id="4" name="Footer Placeholder 3">
            <a:extLst>
              <a:ext uri="{FF2B5EF4-FFF2-40B4-BE49-F238E27FC236}">
                <a16:creationId xmlns:a16="http://schemas.microsoft.com/office/drawing/2014/main" id="{C6A8F0D9-7390-034B-8F13-49D40E2B1290}"/>
              </a:ext>
            </a:extLst>
          </p:cNvPr>
          <p:cNvSpPr>
            <a:spLocks noGrp="1"/>
          </p:cNvSpPr>
          <p:nvPr>
            <p:ph type="ftr" sz="quarter" idx="15"/>
          </p:nvPr>
        </p:nvSpPr>
        <p:spPr>
          <a:xfrm>
            <a:off x="1028700" y="6356350"/>
            <a:ext cx="6210300" cy="365125"/>
          </a:xfrm>
        </p:spPr>
        <p:txBody>
          <a:bodyPr vert="horz" lIns="91440" tIns="45720" rIns="91440" bIns="45720" rtlCol="0" anchor="ctr">
            <a:normAutofit/>
          </a:bodyPr>
          <a:lstStyle/>
          <a:p>
            <a:pPr algn="l" defTabSz="914400">
              <a:spcAft>
                <a:spcPts val="600"/>
              </a:spcAft>
              <a:defRPr/>
            </a:pPr>
            <a:r>
              <a:rPr lang="en-US" kern="1200">
                <a:solidFill>
                  <a:schemeClr val="tx1">
                    <a:alpha val="80000"/>
                  </a:schemeClr>
                </a:solidFill>
                <a:latin typeface="+mn-lt"/>
                <a:ea typeface="+mn-ea"/>
                <a:cs typeface="+mn-cs"/>
              </a:rPr>
              <a:t>IBM Security / © 2019 IBM Corporation</a:t>
            </a:r>
          </a:p>
        </p:txBody>
      </p:sp>
      <p:sp>
        <p:nvSpPr>
          <p:cNvPr id="5" name="Slide Number Placeholder 4">
            <a:extLst>
              <a:ext uri="{FF2B5EF4-FFF2-40B4-BE49-F238E27FC236}">
                <a16:creationId xmlns:a16="http://schemas.microsoft.com/office/drawing/2014/main" id="{CC383210-2F32-BF46-AD57-13D12D724B9A}"/>
              </a:ext>
            </a:extLst>
          </p:cNvPr>
          <p:cNvSpPr>
            <a:spLocks noGrp="1"/>
          </p:cNvSpPr>
          <p:nvPr>
            <p:ph type="sldNum" sz="quarter" idx="16"/>
          </p:nvPr>
        </p:nvSpPr>
        <p:spPr>
          <a:xfrm>
            <a:off x="11034184" y="6356350"/>
            <a:ext cx="514349" cy="365125"/>
          </a:xfrm>
        </p:spPr>
        <p:txBody>
          <a:bodyPr vert="horz" lIns="91440" tIns="45720" rIns="91440" bIns="45720" rtlCol="0" anchor="ctr">
            <a:normAutofit/>
          </a:bodyPr>
          <a:lstStyle/>
          <a:p>
            <a:pPr defTabSz="914400">
              <a:spcAft>
                <a:spcPts val="600"/>
              </a:spcAft>
              <a:defRPr/>
            </a:pPr>
            <a:fld id="{59395FB3-9C97-154F-86B2-7E381B951268}" type="slidenum">
              <a:rPr lang="en-US" smtClean="0">
                <a:solidFill>
                  <a:schemeClr val="tx1">
                    <a:alpha val="80000"/>
                  </a:schemeClr>
                </a:solidFill>
              </a:rPr>
              <a:pPr defTabSz="914400">
                <a:spcAft>
                  <a:spcPts val="600"/>
                </a:spcAft>
                <a:defRPr/>
              </a:pPr>
              <a:t>7</a:t>
            </a:fld>
            <a:endParaRPr lang="en-US">
              <a:solidFill>
                <a:schemeClr val="tx1">
                  <a:alpha val="80000"/>
                </a:schemeClr>
              </a:solidFill>
            </a:endParaRPr>
          </a:p>
        </p:txBody>
      </p:sp>
    </p:spTree>
    <p:extLst>
      <p:ext uri="{BB962C8B-B14F-4D97-AF65-F5344CB8AC3E}">
        <p14:creationId xmlns:p14="http://schemas.microsoft.com/office/powerpoint/2010/main" val="49604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A picture containing water, sitting, white, large&#10;&#10;Description automatically generated">
            <a:extLst>
              <a:ext uri="{FF2B5EF4-FFF2-40B4-BE49-F238E27FC236}">
                <a16:creationId xmlns:a16="http://schemas.microsoft.com/office/drawing/2014/main" id="{785FFB50-56DA-4A19-A971-3813F25207F9}"/>
              </a:ext>
            </a:extLst>
          </p:cNvPr>
          <p:cNvPicPr>
            <a:picLocks noChangeAspect="1"/>
          </p:cNvPicPr>
          <p:nvPr/>
        </p:nvPicPr>
        <p:blipFill rotWithShape="1">
          <a:blip r:embed="rId2"/>
          <a:srcRect l="13861" r="29720" b="-1"/>
          <a:stretch/>
        </p:blipFill>
        <p:spPr>
          <a:xfrm>
            <a:off x="930600" y="640081"/>
            <a:ext cx="6912138" cy="5574452"/>
          </a:xfrm>
          <a:prstGeom prst="rect">
            <a:avLst/>
          </a:prstGeom>
        </p:spPr>
      </p:pic>
      <p:sp>
        <p:nvSpPr>
          <p:cNvPr id="7" name="TextBox 6">
            <a:extLst>
              <a:ext uri="{FF2B5EF4-FFF2-40B4-BE49-F238E27FC236}">
                <a16:creationId xmlns:a16="http://schemas.microsoft.com/office/drawing/2014/main" id="{703BB68E-8391-4206-BD4A-7C8F4288ACBB}"/>
              </a:ext>
            </a:extLst>
          </p:cNvPr>
          <p:cNvSpPr txBox="1"/>
          <p:nvPr/>
        </p:nvSpPr>
        <p:spPr>
          <a:xfrm>
            <a:off x="8168691" y="372870"/>
            <a:ext cx="3795627" cy="1200329"/>
          </a:xfrm>
          <a:prstGeom prst="rect">
            <a:avLst/>
          </a:prstGeom>
          <a:noFill/>
        </p:spPr>
        <p:txBody>
          <a:bodyPr wrap="square" rtlCol="0">
            <a:spAutoFit/>
          </a:bodyPr>
          <a:lstStyle/>
          <a:p>
            <a:pPr>
              <a:spcAft>
                <a:spcPts val="600"/>
              </a:spcAft>
            </a:pPr>
            <a:r>
              <a:rPr lang="en-US" sz="3600" dirty="0">
                <a:solidFill>
                  <a:srgbClr val="0070C0"/>
                </a:solidFill>
              </a:rPr>
              <a:t>Custom Producer Code</a:t>
            </a:r>
            <a:endParaRPr lang="en-IN" sz="3600" dirty="0">
              <a:solidFill>
                <a:srgbClr val="0070C0"/>
              </a:solidFill>
            </a:endParaRPr>
          </a:p>
        </p:txBody>
      </p:sp>
      <p:sp>
        <p:nvSpPr>
          <p:cNvPr id="6" name="Content Placeholder 5">
            <a:extLst>
              <a:ext uri="{FF2B5EF4-FFF2-40B4-BE49-F238E27FC236}">
                <a16:creationId xmlns:a16="http://schemas.microsoft.com/office/drawing/2014/main" id="{E327B228-284F-4351-A571-5B57AAB6AFBA}"/>
              </a:ext>
            </a:extLst>
          </p:cNvPr>
          <p:cNvSpPr>
            <a:spLocks noGrp="1"/>
          </p:cNvSpPr>
          <p:nvPr>
            <p:ph sz="half" idx="2"/>
          </p:nvPr>
        </p:nvSpPr>
        <p:spPr>
          <a:xfrm>
            <a:off x="7962900" y="1825625"/>
            <a:ext cx="3390900" cy="4351338"/>
          </a:xfrm>
        </p:spPr>
        <p:txBody>
          <a:bodyPr/>
          <a:lstStyle/>
          <a:p>
            <a:r>
              <a:rPr lang="en-US" dirty="0"/>
              <a:t>For Internship Project, to mimic data coming from Transactional System, custom producer is written.</a:t>
            </a:r>
            <a:endParaRPr lang="en-IN" dirty="0"/>
          </a:p>
        </p:txBody>
      </p:sp>
    </p:spTree>
    <p:extLst>
      <p:ext uri="{BB962C8B-B14F-4D97-AF65-F5344CB8AC3E}">
        <p14:creationId xmlns:p14="http://schemas.microsoft.com/office/powerpoint/2010/main" val="186966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58EC-1E7B-4B26-8897-3378079F0B4D}"/>
              </a:ext>
            </a:extLst>
          </p:cNvPr>
          <p:cNvSpPr>
            <a:spLocks noGrp="1"/>
          </p:cNvSpPr>
          <p:nvPr>
            <p:ph type="title"/>
          </p:nvPr>
        </p:nvSpPr>
        <p:spPr>
          <a:xfrm>
            <a:off x="838200" y="365125"/>
            <a:ext cx="10515600" cy="1325563"/>
          </a:xfrm>
        </p:spPr>
        <p:txBody>
          <a:bodyPr/>
          <a:lstStyle/>
          <a:p>
            <a:r>
              <a:rPr lang="en-US"/>
              <a:t>Spark Streaming</a:t>
            </a:r>
            <a:endParaRPr lang="en-IN" dirty="0"/>
          </a:p>
        </p:txBody>
      </p:sp>
      <p:sp>
        <p:nvSpPr>
          <p:cNvPr id="3" name="Content Placeholder 2">
            <a:extLst>
              <a:ext uri="{FF2B5EF4-FFF2-40B4-BE49-F238E27FC236}">
                <a16:creationId xmlns:a16="http://schemas.microsoft.com/office/drawing/2014/main" id="{AB416AF0-EF48-41AF-8BD6-56F27969565F}"/>
              </a:ext>
            </a:extLst>
          </p:cNvPr>
          <p:cNvSpPr>
            <a:spLocks noGrp="1"/>
          </p:cNvSpPr>
          <p:nvPr>
            <p:ph sz="half" idx="1"/>
          </p:nvPr>
        </p:nvSpPr>
        <p:spPr>
          <a:xfrm>
            <a:off x="838200" y="1825625"/>
            <a:ext cx="10896600" cy="4351338"/>
          </a:xfrm>
        </p:spPr>
        <p:txBody>
          <a:bodyPr>
            <a:normAutofit lnSpcReduction="10000"/>
          </a:bodyPr>
          <a:lstStyle/>
          <a:p>
            <a:r>
              <a:rPr lang="en-US"/>
              <a:t>Apache Spark Streaming is a scalable fault-tolerant streaming processing system that natively supports both batch and streaming workloads.</a:t>
            </a:r>
          </a:p>
          <a:p>
            <a:r>
              <a:rPr lang="en-US"/>
              <a:t>Spark Streaming is an extension of the core Spark API that allows data engineers and data scientists to process real-time data from various sources including (but not limited to) Kafka, Flume, and Amazon Kinesis.</a:t>
            </a:r>
          </a:p>
          <a:p>
            <a:r>
              <a:rPr lang="en-US"/>
              <a:t>Four Major Aspects of Spark Streaming</a:t>
            </a:r>
          </a:p>
          <a:p>
            <a:pPr lvl="1"/>
            <a:r>
              <a:rPr lang="en-US"/>
              <a:t>Fast recovery from failures and stragglers</a:t>
            </a:r>
          </a:p>
          <a:p>
            <a:pPr lvl="1"/>
            <a:r>
              <a:rPr lang="en-US"/>
              <a:t>Better load balancing and resource usage</a:t>
            </a:r>
          </a:p>
          <a:p>
            <a:pPr lvl="1"/>
            <a:r>
              <a:rPr lang="en-US"/>
              <a:t>Combining of streaming data with static datasets and interactive queries</a:t>
            </a:r>
          </a:p>
          <a:p>
            <a:pPr lvl="1"/>
            <a:r>
              <a:rPr lang="en-US"/>
              <a:t>Native integration with advanced processing libraries (SQL, machine learning, graph processing</a:t>
            </a:r>
          </a:p>
          <a:p>
            <a:endParaRPr lang="en-IN" dirty="0"/>
          </a:p>
        </p:txBody>
      </p:sp>
    </p:spTree>
    <p:extLst>
      <p:ext uri="{BB962C8B-B14F-4D97-AF65-F5344CB8AC3E}">
        <p14:creationId xmlns:p14="http://schemas.microsoft.com/office/powerpoint/2010/main" val="6452459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05B50BA5417A4F8C0C53D0233C175F" ma:contentTypeVersion="2" ma:contentTypeDescription="Create a new document." ma:contentTypeScope="" ma:versionID="5f652a3182d216628f868ac4be785e18">
  <xsd:schema xmlns:xsd="http://www.w3.org/2001/XMLSchema" xmlns:xs="http://www.w3.org/2001/XMLSchema" xmlns:p="http://schemas.microsoft.com/office/2006/metadata/properties" xmlns:ns3="801411a8-692b-40d4-af44-4273c8b485f2" targetNamespace="http://schemas.microsoft.com/office/2006/metadata/properties" ma:root="true" ma:fieldsID="8e1c40b6bc342d2f54c86a5119fb6828" ns3:_="">
    <xsd:import namespace="801411a8-692b-40d4-af44-4273c8b485f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1411a8-692b-40d4-af44-4273c8b485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9C8815-248B-4661-B3A7-B67D00516E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1411a8-692b-40d4-af44-4273c8b485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1B3ABD-C517-494F-A638-A09A3976368A}">
  <ds:schemaRefs>
    <ds:schemaRef ds:uri="http://schemas.microsoft.com/sharepoint/v3/contenttype/forms"/>
  </ds:schemaRefs>
</ds:datastoreItem>
</file>

<file path=customXml/itemProps3.xml><?xml version="1.0" encoding="utf-8"?>
<ds:datastoreItem xmlns:ds="http://schemas.openxmlformats.org/officeDocument/2006/customXml" ds:itemID="{50B122B9-D519-48B2-8489-99FF0A15FBFB}">
  <ds:schemaRef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 ds:uri="801411a8-692b-40d4-af44-4273c8b485f2"/>
    <ds:schemaRef ds:uri="http://purl.org/dc/term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TotalTime>
  <Words>919</Words>
  <Application>Microsoft Macintosh PowerPoint</Application>
  <PresentationFormat>Widescreen</PresentationFormat>
  <Paragraphs>94</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IBM Plex Sans</vt:lpstr>
      <vt:lpstr>Office Theme</vt:lpstr>
      <vt:lpstr>PowerPoint Presentation</vt:lpstr>
      <vt:lpstr>INDEX</vt:lpstr>
      <vt:lpstr>MaaS has data of thousands of clients and millions of devices. This data is not retained and processed for advanced analytics.</vt:lpstr>
      <vt:lpstr>Objectives of the project</vt:lpstr>
      <vt:lpstr>DATA FLOW</vt:lpstr>
      <vt:lpstr>DATA ARCHITECTURE</vt:lpstr>
      <vt:lpstr>Entities</vt:lpstr>
      <vt:lpstr>PowerPoint Presentation</vt:lpstr>
      <vt:lpstr>Spark Streaming</vt:lpstr>
      <vt:lpstr>Data Lake Technology: Parquet </vt:lpstr>
      <vt:lpstr>Parquet(Technical details) </vt:lpstr>
      <vt:lpstr>Limitations for Parquet</vt:lpstr>
      <vt:lpstr>Data Architecture</vt:lpstr>
      <vt:lpstr>Data Lake Technology: CASSANDRA </vt:lpstr>
      <vt:lpstr>Data Structure</vt:lpstr>
      <vt:lpstr>PowerPoint Presentation</vt:lpstr>
      <vt:lpstr>Db2 Event Store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Nesara B R</dc:creator>
  <cp:lastModifiedBy>PUNEET SHARMA</cp:lastModifiedBy>
  <cp:revision>1</cp:revision>
  <dcterms:created xsi:type="dcterms:W3CDTF">2020-05-19T07:46:24Z</dcterms:created>
  <dcterms:modified xsi:type="dcterms:W3CDTF">2020-05-19T10:14:37Z</dcterms:modified>
</cp:coreProperties>
</file>