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42773600" cy="30279975"/>
  <p:notesSz cx="9144000" cy="6858000"/>
  <p:defaultTextStyle>
    <a:defPPr>
      <a:defRPr lang="en-US"/>
    </a:defPPr>
    <a:lvl1pPr marL="0" algn="l" defTabSz="4174419" rtl="0" eaLnBrk="1" latinLnBrk="0" hangingPunct="1">
      <a:defRPr sz="8200" kern="1200">
        <a:solidFill>
          <a:schemeClr val="tx1"/>
        </a:solidFill>
        <a:latin typeface="+mn-lt"/>
        <a:ea typeface="+mn-ea"/>
        <a:cs typeface="+mn-cs"/>
      </a:defRPr>
    </a:lvl1pPr>
    <a:lvl2pPr marL="2087209" algn="l" defTabSz="4174419" rtl="0" eaLnBrk="1" latinLnBrk="0" hangingPunct="1">
      <a:defRPr sz="8200" kern="1200">
        <a:solidFill>
          <a:schemeClr val="tx1"/>
        </a:solidFill>
        <a:latin typeface="+mn-lt"/>
        <a:ea typeface="+mn-ea"/>
        <a:cs typeface="+mn-cs"/>
      </a:defRPr>
    </a:lvl2pPr>
    <a:lvl3pPr marL="4174419" algn="l" defTabSz="4174419" rtl="0" eaLnBrk="1" latinLnBrk="0" hangingPunct="1">
      <a:defRPr sz="8200" kern="1200">
        <a:solidFill>
          <a:schemeClr val="tx1"/>
        </a:solidFill>
        <a:latin typeface="+mn-lt"/>
        <a:ea typeface="+mn-ea"/>
        <a:cs typeface="+mn-cs"/>
      </a:defRPr>
    </a:lvl3pPr>
    <a:lvl4pPr marL="6261628" algn="l" defTabSz="4174419" rtl="0" eaLnBrk="1" latinLnBrk="0" hangingPunct="1">
      <a:defRPr sz="8200" kern="1200">
        <a:solidFill>
          <a:schemeClr val="tx1"/>
        </a:solidFill>
        <a:latin typeface="+mn-lt"/>
        <a:ea typeface="+mn-ea"/>
        <a:cs typeface="+mn-cs"/>
      </a:defRPr>
    </a:lvl4pPr>
    <a:lvl5pPr marL="8348838" algn="l" defTabSz="4174419" rtl="0" eaLnBrk="1" latinLnBrk="0" hangingPunct="1">
      <a:defRPr sz="8200" kern="1200">
        <a:solidFill>
          <a:schemeClr val="tx1"/>
        </a:solidFill>
        <a:latin typeface="+mn-lt"/>
        <a:ea typeface="+mn-ea"/>
        <a:cs typeface="+mn-cs"/>
      </a:defRPr>
    </a:lvl5pPr>
    <a:lvl6pPr marL="10436047" algn="l" defTabSz="4174419" rtl="0" eaLnBrk="1" latinLnBrk="0" hangingPunct="1">
      <a:defRPr sz="8200" kern="1200">
        <a:solidFill>
          <a:schemeClr val="tx1"/>
        </a:solidFill>
        <a:latin typeface="+mn-lt"/>
        <a:ea typeface="+mn-ea"/>
        <a:cs typeface="+mn-cs"/>
      </a:defRPr>
    </a:lvl6pPr>
    <a:lvl7pPr marL="12523257" algn="l" defTabSz="4174419" rtl="0" eaLnBrk="1" latinLnBrk="0" hangingPunct="1">
      <a:defRPr sz="8200" kern="1200">
        <a:solidFill>
          <a:schemeClr val="tx1"/>
        </a:solidFill>
        <a:latin typeface="+mn-lt"/>
        <a:ea typeface="+mn-ea"/>
        <a:cs typeface="+mn-cs"/>
      </a:defRPr>
    </a:lvl7pPr>
    <a:lvl8pPr marL="14610466" algn="l" defTabSz="4174419" rtl="0" eaLnBrk="1" latinLnBrk="0" hangingPunct="1">
      <a:defRPr sz="8200" kern="1200">
        <a:solidFill>
          <a:schemeClr val="tx1"/>
        </a:solidFill>
        <a:latin typeface="+mn-lt"/>
        <a:ea typeface="+mn-ea"/>
        <a:cs typeface="+mn-cs"/>
      </a:defRPr>
    </a:lvl8pPr>
    <a:lvl9pPr marL="16697676" algn="l" defTabSz="4174419" rtl="0" eaLnBrk="1" latinLnBrk="0" hangingPunct="1">
      <a:defRPr sz="8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FF66"/>
    <a:srgbClr val="66FFFF"/>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30" d="100"/>
          <a:sy n="30" d="100"/>
        </p:scale>
        <p:origin x="-72" y="2556"/>
      </p:cViewPr>
      <p:guideLst>
        <p:guide orient="horz" pos="9537"/>
        <p:guide pos="1347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08022" y="9406421"/>
            <a:ext cx="36357560" cy="6490568"/>
          </a:xfrm>
        </p:spPr>
        <p:txBody>
          <a:bodyPr/>
          <a:lstStyle/>
          <a:p>
            <a:r>
              <a:rPr lang="en-US" smtClean="0"/>
              <a:t>Click to edit Master title style</a:t>
            </a:r>
            <a:endParaRPr lang="en-IN"/>
          </a:p>
        </p:txBody>
      </p:sp>
      <p:sp>
        <p:nvSpPr>
          <p:cNvPr id="3" name="Subtitle 2"/>
          <p:cNvSpPr>
            <a:spLocks noGrp="1"/>
          </p:cNvSpPr>
          <p:nvPr>
            <p:ph type="subTitle" idx="1"/>
          </p:nvPr>
        </p:nvSpPr>
        <p:spPr>
          <a:xfrm>
            <a:off x="6416042" y="17158652"/>
            <a:ext cx="29941521" cy="7738216"/>
          </a:xfrm>
        </p:spPr>
        <p:txBody>
          <a:bodyPr/>
          <a:lstStyle>
            <a:lvl1pPr marL="0" indent="0" algn="ctr">
              <a:buNone/>
              <a:defRPr>
                <a:solidFill>
                  <a:schemeClr val="tx1">
                    <a:tint val="75000"/>
                  </a:schemeClr>
                </a:solidFill>
              </a:defRPr>
            </a:lvl1pPr>
            <a:lvl2pPr marL="2087209" indent="0" algn="ctr">
              <a:buNone/>
              <a:defRPr>
                <a:solidFill>
                  <a:schemeClr val="tx1">
                    <a:tint val="75000"/>
                  </a:schemeClr>
                </a:solidFill>
              </a:defRPr>
            </a:lvl2pPr>
            <a:lvl3pPr marL="4174419" indent="0" algn="ctr">
              <a:buNone/>
              <a:defRPr>
                <a:solidFill>
                  <a:schemeClr val="tx1">
                    <a:tint val="75000"/>
                  </a:schemeClr>
                </a:solidFill>
              </a:defRPr>
            </a:lvl3pPr>
            <a:lvl4pPr marL="6261628" indent="0" algn="ctr">
              <a:buNone/>
              <a:defRPr>
                <a:solidFill>
                  <a:schemeClr val="tx1">
                    <a:tint val="75000"/>
                  </a:schemeClr>
                </a:solidFill>
              </a:defRPr>
            </a:lvl4pPr>
            <a:lvl5pPr marL="8348838" indent="0" algn="ctr">
              <a:buNone/>
              <a:defRPr>
                <a:solidFill>
                  <a:schemeClr val="tx1">
                    <a:tint val="75000"/>
                  </a:schemeClr>
                </a:solidFill>
              </a:defRPr>
            </a:lvl5pPr>
            <a:lvl6pPr marL="10436047" indent="0" algn="ctr">
              <a:buNone/>
              <a:defRPr>
                <a:solidFill>
                  <a:schemeClr val="tx1">
                    <a:tint val="75000"/>
                  </a:schemeClr>
                </a:solidFill>
              </a:defRPr>
            </a:lvl6pPr>
            <a:lvl7pPr marL="12523257" indent="0" algn="ctr">
              <a:buNone/>
              <a:defRPr>
                <a:solidFill>
                  <a:schemeClr val="tx1">
                    <a:tint val="75000"/>
                  </a:schemeClr>
                </a:solidFill>
              </a:defRPr>
            </a:lvl7pPr>
            <a:lvl8pPr marL="14610466" indent="0" algn="ctr">
              <a:buNone/>
              <a:defRPr>
                <a:solidFill>
                  <a:schemeClr val="tx1">
                    <a:tint val="75000"/>
                  </a:schemeClr>
                </a:solidFill>
              </a:defRPr>
            </a:lvl8pPr>
            <a:lvl9pPr marL="16697676"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8C0ED8D-3139-4473-81FC-9D0DD2B31495}"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9D8518-5FB0-4BC3-A87C-A3EEC29B5C8F}" type="slidenum">
              <a:rPr lang="en-IN" smtClean="0"/>
              <a:t>‹#›</a:t>
            </a:fld>
            <a:endParaRPr lang="en-IN"/>
          </a:p>
        </p:txBody>
      </p:sp>
    </p:spTree>
    <p:extLst>
      <p:ext uri="{BB962C8B-B14F-4D97-AF65-F5344CB8AC3E}">
        <p14:creationId xmlns:p14="http://schemas.microsoft.com/office/powerpoint/2010/main" val="2984222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8C0ED8D-3139-4473-81FC-9D0DD2B31495}"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9D8518-5FB0-4BC3-A87C-A3EEC29B5C8F}" type="slidenum">
              <a:rPr lang="en-IN" smtClean="0"/>
              <a:t>‹#›</a:t>
            </a:fld>
            <a:endParaRPr lang="en-IN"/>
          </a:p>
        </p:txBody>
      </p:sp>
    </p:spTree>
    <p:extLst>
      <p:ext uri="{BB962C8B-B14F-4D97-AF65-F5344CB8AC3E}">
        <p14:creationId xmlns:p14="http://schemas.microsoft.com/office/powerpoint/2010/main" val="3966938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010860" y="1212606"/>
            <a:ext cx="9624059" cy="2583610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2138682" y="1212606"/>
            <a:ext cx="28159287" cy="2583610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8C0ED8D-3139-4473-81FC-9D0DD2B31495}"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9D8518-5FB0-4BC3-A87C-A3EEC29B5C8F}" type="slidenum">
              <a:rPr lang="en-IN" smtClean="0"/>
              <a:t>‹#›</a:t>
            </a:fld>
            <a:endParaRPr lang="en-IN"/>
          </a:p>
        </p:txBody>
      </p:sp>
    </p:spTree>
    <p:extLst>
      <p:ext uri="{BB962C8B-B14F-4D97-AF65-F5344CB8AC3E}">
        <p14:creationId xmlns:p14="http://schemas.microsoft.com/office/powerpoint/2010/main" val="4254078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8C0ED8D-3139-4473-81FC-9D0DD2B31495}"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9D8518-5FB0-4BC3-A87C-A3EEC29B5C8F}" type="slidenum">
              <a:rPr lang="en-IN" smtClean="0"/>
              <a:t>‹#›</a:t>
            </a:fld>
            <a:endParaRPr lang="en-IN"/>
          </a:p>
        </p:txBody>
      </p:sp>
    </p:spTree>
    <p:extLst>
      <p:ext uri="{BB962C8B-B14F-4D97-AF65-F5344CB8AC3E}">
        <p14:creationId xmlns:p14="http://schemas.microsoft.com/office/powerpoint/2010/main" val="933059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78820" y="19457690"/>
            <a:ext cx="36357560" cy="6013939"/>
          </a:xfrm>
        </p:spPr>
        <p:txBody>
          <a:bodyPr anchor="t"/>
          <a:lstStyle>
            <a:lvl1pPr algn="l">
              <a:defRPr sz="18300" b="1" cap="all"/>
            </a:lvl1pPr>
          </a:lstStyle>
          <a:p>
            <a:r>
              <a:rPr lang="en-US" smtClean="0"/>
              <a:t>Click to edit Master title style</a:t>
            </a:r>
            <a:endParaRPr lang="en-IN"/>
          </a:p>
        </p:txBody>
      </p:sp>
      <p:sp>
        <p:nvSpPr>
          <p:cNvPr id="3" name="Text Placeholder 2"/>
          <p:cNvSpPr>
            <a:spLocks noGrp="1"/>
          </p:cNvSpPr>
          <p:nvPr>
            <p:ph type="body" idx="1"/>
          </p:nvPr>
        </p:nvSpPr>
        <p:spPr>
          <a:xfrm>
            <a:off x="3378820" y="12833949"/>
            <a:ext cx="36357560" cy="6623742"/>
          </a:xfrm>
        </p:spPr>
        <p:txBody>
          <a:bodyPr anchor="b"/>
          <a:lstStyle>
            <a:lvl1pPr marL="0" indent="0">
              <a:buNone/>
              <a:defRPr sz="9100">
                <a:solidFill>
                  <a:schemeClr val="tx1">
                    <a:tint val="75000"/>
                  </a:schemeClr>
                </a:solidFill>
              </a:defRPr>
            </a:lvl1pPr>
            <a:lvl2pPr marL="2087209" indent="0">
              <a:buNone/>
              <a:defRPr sz="8200">
                <a:solidFill>
                  <a:schemeClr val="tx1">
                    <a:tint val="75000"/>
                  </a:schemeClr>
                </a:solidFill>
              </a:defRPr>
            </a:lvl2pPr>
            <a:lvl3pPr marL="4174419" indent="0">
              <a:buNone/>
              <a:defRPr sz="7300">
                <a:solidFill>
                  <a:schemeClr val="tx1">
                    <a:tint val="75000"/>
                  </a:schemeClr>
                </a:solidFill>
              </a:defRPr>
            </a:lvl3pPr>
            <a:lvl4pPr marL="6261628" indent="0">
              <a:buNone/>
              <a:defRPr sz="6400">
                <a:solidFill>
                  <a:schemeClr val="tx1">
                    <a:tint val="75000"/>
                  </a:schemeClr>
                </a:solidFill>
              </a:defRPr>
            </a:lvl4pPr>
            <a:lvl5pPr marL="8348838" indent="0">
              <a:buNone/>
              <a:defRPr sz="6400">
                <a:solidFill>
                  <a:schemeClr val="tx1">
                    <a:tint val="75000"/>
                  </a:schemeClr>
                </a:solidFill>
              </a:defRPr>
            </a:lvl5pPr>
            <a:lvl6pPr marL="10436047" indent="0">
              <a:buNone/>
              <a:defRPr sz="6400">
                <a:solidFill>
                  <a:schemeClr val="tx1">
                    <a:tint val="75000"/>
                  </a:schemeClr>
                </a:solidFill>
              </a:defRPr>
            </a:lvl6pPr>
            <a:lvl7pPr marL="12523257" indent="0">
              <a:buNone/>
              <a:defRPr sz="6400">
                <a:solidFill>
                  <a:schemeClr val="tx1">
                    <a:tint val="75000"/>
                  </a:schemeClr>
                </a:solidFill>
              </a:defRPr>
            </a:lvl7pPr>
            <a:lvl8pPr marL="14610466" indent="0">
              <a:buNone/>
              <a:defRPr sz="6400">
                <a:solidFill>
                  <a:schemeClr val="tx1">
                    <a:tint val="75000"/>
                  </a:schemeClr>
                </a:solidFill>
              </a:defRPr>
            </a:lvl8pPr>
            <a:lvl9pPr marL="16697676" indent="0">
              <a:buNone/>
              <a:defRPr sz="6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C0ED8D-3139-4473-81FC-9D0DD2B31495}"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9D8518-5FB0-4BC3-A87C-A3EEC29B5C8F}" type="slidenum">
              <a:rPr lang="en-IN" smtClean="0"/>
              <a:t>‹#›</a:t>
            </a:fld>
            <a:endParaRPr lang="en-IN"/>
          </a:p>
        </p:txBody>
      </p:sp>
    </p:spTree>
    <p:extLst>
      <p:ext uri="{BB962C8B-B14F-4D97-AF65-F5344CB8AC3E}">
        <p14:creationId xmlns:p14="http://schemas.microsoft.com/office/powerpoint/2010/main" val="1631548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2138680" y="7065330"/>
            <a:ext cx="18891674" cy="19983384"/>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21743246" y="7065330"/>
            <a:ext cx="18891674" cy="19983384"/>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8C0ED8D-3139-4473-81FC-9D0DD2B31495}" type="datetimeFigureOut">
              <a:rPr lang="en-IN" smtClean="0"/>
              <a:t>18-01-2024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9D8518-5FB0-4BC3-A87C-A3EEC29B5C8F}" type="slidenum">
              <a:rPr lang="en-IN" smtClean="0"/>
              <a:t>‹#›</a:t>
            </a:fld>
            <a:endParaRPr lang="en-IN"/>
          </a:p>
        </p:txBody>
      </p:sp>
    </p:spTree>
    <p:extLst>
      <p:ext uri="{BB962C8B-B14F-4D97-AF65-F5344CB8AC3E}">
        <p14:creationId xmlns:p14="http://schemas.microsoft.com/office/powerpoint/2010/main" val="2965474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2138682" y="6777952"/>
            <a:ext cx="18899101" cy="2824727"/>
          </a:xfrm>
        </p:spPr>
        <p:txBody>
          <a:bodyPr anchor="b"/>
          <a:lstStyle>
            <a:lvl1pPr marL="0" indent="0">
              <a:buNone/>
              <a:defRPr sz="11000" b="1"/>
            </a:lvl1pPr>
            <a:lvl2pPr marL="2087209" indent="0">
              <a:buNone/>
              <a:defRPr sz="9100" b="1"/>
            </a:lvl2pPr>
            <a:lvl3pPr marL="4174419" indent="0">
              <a:buNone/>
              <a:defRPr sz="8200" b="1"/>
            </a:lvl3pPr>
            <a:lvl4pPr marL="6261628" indent="0">
              <a:buNone/>
              <a:defRPr sz="7300" b="1"/>
            </a:lvl4pPr>
            <a:lvl5pPr marL="8348838" indent="0">
              <a:buNone/>
              <a:defRPr sz="7300" b="1"/>
            </a:lvl5pPr>
            <a:lvl6pPr marL="10436047" indent="0">
              <a:buNone/>
              <a:defRPr sz="7300" b="1"/>
            </a:lvl6pPr>
            <a:lvl7pPr marL="12523257" indent="0">
              <a:buNone/>
              <a:defRPr sz="7300" b="1"/>
            </a:lvl7pPr>
            <a:lvl8pPr marL="14610466" indent="0">
              <a:buNone/>
              <a:defRPr sz="7300" b="1"/>
            </a:lvl8pPr>
            <a:lvl9pPr marL="16697676" indent="0">
              <a:buNone/>
              <a:defRPr sz="7300" b="1"/>
            </a:lvl9pPr>
          </a:lstStyle>
          <a:p>
            <a:pPr lvl="0"/>
            <a:r>
              <a:rPr lang="en-US" smtClean="0"/>
              <a:t>Click to edit Master text styles</a:t>
            </a:r>
          </a:p>
        </p:txBody>
      </p:sp>
      <p:sp>
        <p:nvSpPr>
          <p:cNvPr id="4" name="Content Placeholder 3"/>
          <p:cNvSpPr>
            <a:spLocks noGrp="1"/>
          </p:cNvSpPr>
          <p:nvPr>
            <p:ph sz="half" idx="2"/>
          </p:nvPr>
        </p:nvSpPr>
        <p:spPr>
          <a:xfrm>
            <a:off x="2138682" y="9602678"/>
            <a:ext cx="18899101" cy="17446034"/>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21728396" y="6777952"/>
            <a:ext cx="18906526" cy="2824727"/>
          </a:xfrm>
        </p:spPr>
        <p:txBody>
          <a:bodyPr anchor="b"/>
          <a:lstStyle>
            <a:lvl1pPr marL="0" indent="0">
              <a:buNone/>
              <a:defRPr sz="11000" b="1"/>
            </a:lvl1pPr>
            <a:lvl2pPr marL="2087209" indent="0">
              <a:buNone/>
              <a:defRPr sz="9100" b="1"/>
            </a:lvl2pPr>
            <a:lvl3pPr marL="4174419" indent="0">
              <a:buNone/>
              <a:defRPr sz="8200" b="1"/>
            </a:lvl3pPr>
            <a:lvl4pPr marL="6261628" indent="0">
              <a:buNone/>
              <a:defRPr sz="7300" b="1"/>
            </a:lvl4pPr>
            <a:lvl5pPr marL="8348838" indent="0">
              <a:buNone/>
              <a:defRPr sz="7300" b="1"/>
            </a:lvl5pPr>
            <a:lvl6pPr marL="10436047" indent="0">
              <a:buNone/>
              <a:defRPr sz="7300" b="1"/>
            </a:lvl6pPr>
            <a:lvl7pPr marL="12523257" indent="0">
              <a:buNone/>
              <a:defRPr sz="7300" b="1"/>
            </a:lvl7pPr>
            <a:lvl8pPr marL="14610466" indent="0">
              <a:buNone/>
              <a:defRPr sz="7300" b="1"/>
            </a:lvl8pPr>
            <a:lvl9pPr marL="16697676" indent="0">
              <a:buNone/>
              <a:defRPr sz="7300" b="1"/>
            </a:lvl9pPr>
          </a:lstStyle>
          <a:p>
            <a:pPr lvl="0"/>
            <a:r>
              <a:rPr lang="en-US" smtClean="0"/>
              <a:t>Click to edit Master text styles</a:t>
            </a:r>
          </a:p>
        </p:txBody>
      </p:sp>
      <p:sp>
        <p:nvSpPr>
          <p:cNvPr id="6" name="Content Placeholder 5"/>
          <p:cNvSpPr>
            <a:spLocks noGrp="1"/>
          </p:cNvSpPr>
          <p:nvPr>
            <p:ph sz="quarter" idx="4"/>
          </p:nvPr>
        </p:nvSpPr>
        <p:spPr>
          <a:xfrm>
            <a:off x="21728396" y="9602678"/>
            <a:ext cx="18906526" cy="17446034"/>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8C0ED8D-3139-4473-81FC-9D0DD2B31495}" type="datetimeFigureOut">
              <a:rPr lang="en-IN" smtClean="0"/>
              <a:t>18-01-2024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89D8518-5FB0-4BC3-A87C-A3EEC29B5C8F}" type="slidenum">
              <a:rPr lang="en-IN" smtClean="0"/>
              <a:t>‹#›</a:t>
            </a:fld>
            <a:endParaRPr lang="en-IN"/>
          </a:p>
        </p:txBody>
      </p:sp>
    </p:spTree>
    <p:extLst>
      <p:ext uri="{BB962C8B-B14F-4D97-AF65-F5344CB8AC3E}">
        <p14:creationId xmlns:p14="http://schemas.microsoft.com/office/powerpoint/2010/main" val="785194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8C0ED8D-3139-4473-81FC-9D0DD2B31495}" type="datetimeFigureOut">
              <a:rPr lang="en-IN" smtClean="0"/>
              <a:t>18-01-2024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89D8518-5FB0-4BC3-A87C-A3EEC29B5C8F}" type="slidenum">
              <a:rPr lang="en-IN" smtClean="0"/>
              <a:t>‹#›</a:t>
            </a:fld>
            <a:endParaRPr lang="en-IN"/>
          </a:p>
        </p:txBody>
      </p:sp>
    </p:spTree>
    <p:extLst>
      <p:ext uri="{BB962C8B-B14F-4D97-AF65-F5344CB8AC3E}">
        <p14:creationId xmlns:p14="http://schemas.microsoft.com/office/powerpoint/2010/main" val="1417129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C0ED8D-3139-4473-81FC-9D0DD2B31495}" type="datetimeFigureOut">
              <a:rPr lang="en-IN" smtClean="0"/>
              <a:t>18-01-2024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89D8518-5FB0-4BC3-A87C-A3EEC29B5C8F}" type="slidenum">
              <a:rPr lang="en-IN" smtClean="0"/>
              <a:t>‹#›</a:t>
            </a:fld>
            <a:endParaRPr lang="en-IN"/>
          </a:p>
        </p:txBody>
      </p:sp>
    </p:spTree>
    <p:extLst>
      <p:ext uri="{BB962C8B-B14F-4D97-AF65-F5344CB8AC3E}">
        <p14:creationId xmlns:p14="http://schemas.microsoft.com/office/powerpoint/2010/main" val="773852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8684" y="1205592"/>
            <a:ext cx="14072219" cy="5130774"/>
          </a:xfrm>
        </p:spPr>
        <p:txBody>
          <a:bodyPr anchor="b"/>
          <a:lstStyle>
            <a:lvl1pPr algn="l">
              <a:defRPr sz="9100" b="1"/>
            </a:lvl1pPr>
          </a:lstStyle>
          <a:p>
            <a:r>
              <a:rPr lang="en-US" smtClean="0"/>
              <a:t>Click to edit Master title style</a:t>
            </a:r>
            <a:endParaRPr lang="en-IN"/>
          </a:p>
        </p:txBody>
      </p:sp>
      <p:sp>
        <p:nvSpPr>
          <p:cNvPr id="3" name="Content Placeholder 2"/>
          <p:cNvSpPr>
            <a:spLocks noGrp="1"/>
          </p:cNvSpPr>
          <p:nvPr>
            <p:ph idx="1"/>
          </p:nvPr>
        </p:nvSpPr>
        <p:spPr>
          <a:xfrm>
            <a:off x="16723290" y="1205594"/>
            <a:ext cx="23911630" cy="25843120"/>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2138684" y="6336368"/>
            <a:ext cx="14072219" cy="20712346"/>
          </a:xfrm>
        </p:spPr>
        <p:txBody>
          <a:bodyPr/>
          <a:lstStyle>
            <a:lvl1pPr marL="0" indent="0">
              <a:buNone/>
              <a:defRPr sz="6400"/>
            </a:lvl1pPr>
            <a:lvl2pPr marL="2087209" indent="0">
              <a:buNone/>
              <a:defRPr sz="5500"/>
            </a:lvl2pPr>
            <a:lvl3pPr marL="4174419" indent="0">
              <a:buNone/>
              <a:defRPr sz="4600"/>
            </a:lvl3pPr>
            <a:lvl4pPr marL="6261628" indent="0">
              <a:buNone/>
              <a:defRPr sz="4100"/>
            </a:lvl4pPr>
            <a:lvl5pPr marL="8348838" indent="0">
              <a:buNone/>
              <a:defRPr sz="4100"/>
            </a:lvl5pPr>
            <a:lvl6pPr marL="10436047" indent="0">
              <a:buNone/>
              <a:defRPr sz="4100"/>
            </a:lvl6pPr>
            <a:lvl7pPr marL="12523257" indent="0">
              <a:buNone/>
              <a:defRPr sz="4100"/>
            </a:lvl7pPr>
            <a:lvl8pPr marL="14610466" indent="0">
              <a:buNone/>
              <a:defRPr sz="4100"/>
            </a:lvl8pPr>
            <a:lvl9pPr marL="16697676"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C0ED8D-3139-4473-81FC-9D0DD2B31495}" type="datetimeFigureOut">
              <a:rPr lang="en-IN" smtClean="0"/>
              <a:t>18-01-2024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9D8518-5FB0-4BC3-A87C-A3EEC29B5C8F}" type="slidenum">
              <a:rPr lang="en-IN" smtClean="0"/>
              <a:t>‹#›</a:t>
            </a:fld>
            <a:endParaRPr lang="en-IN"/>
          </a:p>
        </p:txBody>
      </p:sp>
    </p:spTree>
    <p:extLst>
      <p:ext uri="{BB962C8B-B14F-4D97-AF65-F5344CB8AC3E}">
        <p14:creationId xmlns:p14="http://schemas.microsoft.com/office/powerpoint/2010/main" val="2630095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3927" y="21195982"/>
            <a:ext cx="25664160" cy="2502306"/>
          </a:xfrm>
        </p:spPr>
        <p:txBody>
          <a:bodyPr anchor="b"/>
          <a:lstStyle>
            <a:lvl1pPr algn="l">
              <a:defRPr sz="9100" b="1"/>
            </a:lvl1pPr>
          </a:lstStyle>
          <a:p>
            <a:r>
              <a:rPr lang="en-US" smtClean="0"/>
              <a:t>Click to edit Master title style</a:t>
            </a:r>
            <a:endParaRPr lang="en-IN"/>
          </a:p>
        </p:txBody>
      </p:sp>
      <p:sp>
        <p:nvSpPr>
          <p:cNvPr id="3" name="Picture Placeholder 2"/>
          <p:cNvSpPr>
            <a:spLocks noGrp="1"/>
          </p:cNvSpPr>
          <p:nvPr>
            <p:ph type="pic" idx="1"/>
          </p:nvPr>
        </p:nvSpPr>
        <p:spPr>
          <a:xfrm>
            <a:off x="8383927" y="2705572"/>
            <a:ext cx="25664160" cy="18167985"/>
          </a:xfrm>
        </p:spPr>
        <p:txBody>
          <a:bodyPr/>
          <a:lstStyle>
            <a:lvl1pPr marL="0" indent="0">
              <a:buNone/>
              <a:defRPr sz="14600"/>
            </a:lvl1pPr>
            <a:lvl2pPr marL="2087209" indent="0">
              <a:buNone/>
              <a:defRPr sz="12800"/>
            </a:lvl2pPr>
            <a:lvl3pPr marL="4174419" indent="0">
              <a:buNone/>
              <a:defRPr sz="11000"/>
            </a:lvl3pPr>
            <a:lvl4pPr marL="6261628" indent="0">
              <a:buNone/>
              <a:defRPr sz="9100"/>
            </a:lvl4pPr>
            <a:lvl5pPr marL="8348838" indent="0">
              <a:buNone/>
              <a:defRPr sz="9100"/>
            </a:lvl5pPr>
            <a:lvl6pPr marL="10436047" indent="0">
              <a:buNone/>
              <a:defRPr sz="9100"/>
            </a:lvl6pPr>
            <a:lvl7pPr marL="12523257" indent="0">
              <a:buNone/>
              <a:defRPr sz="9100"/>
            </a:lvl7pPr>
            <a:lvl8pPr marL="14610466" indent="0">
              <a:buNone/>
              <a:defRPr sz="9100"/>
            </a:lvl8pPr>
            <a:lvl9pPr marL="16697676" indent="0">
              <a:buNone/>
              <a:defRPr sz="9100"/>
            </a:lvl9pPr>
          </a:lstStyle>
          <a:p>
            <a:endParaRPr lang="en-IN"/>
          </a:p>
        </p:txBody>
      </p:sp>
      <p:sp>
        <p:nvSpPr>
          <p:cNvPr id="4" name="Text Placeholder 3"/>
          <p:cNvSpPr>
            <a:spLocks noGrp="1"/>
          </p:cNvSpPr>
          <p:nvPr>
            <p:ph type="body" sz="half" idx="2"/>
          </p:nvPr>
        </p:nvSpPr>
        <p:spPr>
          <a:xfrm>
            <a:off x="8383927" y="23698288"/>
            <a:ext cx="25664160" cy="3553689"/>
          </a:xfrm>
        </p:spPr>
        <p:txBody>
          <a:bodyPr/>
          <a:lstStyle>
            <a:lvl1pPr marL="0" indent="0">
              <a:buNone/>
              <a:defRPr sz="6400"/>
            </a:lvl1pPr>
            <a:lvl2pPr marL="2087209" indent="0">
              <a:buNone/>
              <a:defRPr sz="5500"/>
            </a:lvl2pPr>
            <a:lvl3pPr marL="4174419" indent="0">
              <a:buNone/>
              <a:defRPr sz="4600"/>
            </a:lvl3pPr>
            <a:lvl4pPr marL="6261628" indent="0">
              <a:buNone/>
              <a:defRPr sz="4100"/>
            </a:lvl4pPr>
            <a:lvl5pPr marL="8348838" indent="0">
              <a:buNone/>
              <a:defRPr sz="4100"/>
            </a:lvl5pPr>
            <a:lvl6pPr marL="10436047" indent="0">
              <a:buNone/>
              <a:defRPr sz="4100"/>
            </a:lvl6pPr>
            <a:lvl7pPr marL="12523257" indent="0">
              <a:buNone/>
              <a:defRPr sz="4100"/>
            </a:lvl7pPr>
            <a:lvl8pPr marL="14610466" indent="0">
              <a:buNone/>
              <a:defRPr sz="4100"/>
            </a:lvl8pPr>
            <a:lvl9pPr marL="16697676"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C0ED8D-3139-4473-81FC-9D0DD2B31495}" type="datetimeFigureOut">
              <a:rPr lang="en-IN" smtClean="0"/>
              <a:t>18-01-2024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9D8518-5FB0-4BC3-A87C-A3EEC29B5C8F}" type="slidenum">
              <a:rPr lang="en-IN" smtClean="0"/>
              <a:t>‹#›</a:t>
            </a:fld>
            <a:endParaRPr lang="en-IN"/>
          </a:p>
        </p:txBody>
      </p:sp>
    </p:spTree>
    <p:extLst>
      <p:ext uri="{BB962C8B-B14F-4D97-AF65-F5344CB8AC3E}">
        <p14:creationId xmlns:p14="http://schemas.microsoft.com/office/powerpoint/2010/main" val="3193736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38680" y="1212605"/>
            <a:ext cx="38496241" cy="5046662"/>
          </a:xfrm>
          <a:prstGeom prst="rect">
            <a:avLst/>
          </a:prstGeom>
        </p:spPr>
        <p:txBody>
          <a:bodyPr vert="horz" lIns="417442" tIns="208721" rIns="417442" bIns="208721"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2138680" y="7065330"/>
            <a:ext cx="38496241" cy="19983384"/>
          </a:xfrm>
          <a:prstGeom prst="rect">
            <a:avLst/>
          </a:prstGeom>
        </p:spPr>
        <p:txBody>
          <a:bodyPr vert="horz" lIns="417442" tIns="208721" rIns="417442" bIns="20872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2138682" y="28065054"/>
            <a:ext cx="9980507" cy="1612128"/>
          </a:xfrm>
          <a:prstGeom prst="rect">
            <a:avLst/>
          </a:prstGeom>
        </p:spPr>
        <p:txBody>
          <a:bodyPr vert="horz" lIns="417442" tIns="208721" rIns="417442" bIns="208721" rtlCol="0" anchor="ctr"/>
          <a:lstStyle>
            <a:lvl1pPr algn="l">
              <a:defRPr sz="5500">
                <a:solidFill>
                  <a:schemeClr val="tx1">
                    <a:tint val="75000"/>
                  </a:schemeClr>
                </a:solidFill>
              </a:defRPr>
            </a:lvl1pPr>
          </a:lstStyle>
          <a:p>
            <a:fld id="{E8C0ED8D-3139-4473-81FC-9D0DD2B31495}" type="datetimeFigureOut">
              <a:rPr lang="en-IN" smtClean="0"/>
              <a:t>18-01-2024</a:t>
            </a:fld>
            <a:endParaRPr lang="en-IN"/>
          </a:p>
        </p:txBody>
      </p:sp>
      <p:sp>
        <p:nvSpPr>
          <p:cNvPr id="5" name="Footer Placeholder 4"/>
          <p:cNvSpPr>
            <a:spLocks noGrp="1"/>
          </p:cNvSpPr>
          <p:nvPr>
            <p:ph type="ftr" sz="quarter" idx="3"/>
          </p:nvPr>
        </p:nvSpPr>
        <p:spPr>
          <a:xfrm>
            <a:off x="14614315" y="28065054"/>
            <a:ext cx="13544974" cy="1612128"/>
          </a:xfrm>
          <a:prstGeom prst="rect">
            <a:avLst/>
          </a:prstGeom>
        </p:spPr>
        <p:txBody>
          <a:bodyPr vert="horz" lIns="417442" tIns="208721" rIns="417442" bIns="208721" rtlCol="0" anchor="ctr"/>
          <a:lstStyle>
            <a:lvl1pPr algn="ctr">
              <a:defRPr sz="55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30654414" y="28065054"/>
            <a:ext cx="9980507" cy="1612128"/>
          </a:xfrm>
          <a:prstGeom prst="rect">
            <a:avLst/>
          </a:prstGeom>
        </p:spPr>
        <p:txBody>
          <a:bodyPr vert="horz" lIns="417442" tIns="208721" rIns="417442" bIns="208721" rtlCol="0" anchor="ctr"/>
          <a:lstStyle>
            <a:lvl1pPr algn="r">
              <a:defRPr sz="5500">
                <a:solidFill>
                  <a:schemeClr val="tx1">
                    <a:tint val="75000"/>
                  </a:schemeClr>
                </a:solidFill>
              </a:defRPr>
            </a:lvl1pPr>
          </a:lstStyle>
          <a:p>
            <a:fld id="{289D8518-5FB0-4BC3-A87C-A3EEC29B5C8F}" type="slidenum">
              <a:rPr lang="en-IN" smtClean="0"/>
              <a:t>‹#›</a:t>
            </a:fld>
            <a:endParaRPr lang="en-IN"/>
          </a:p>
        </p:txBody>
      </p:sp>
    </p:spTree>
    <p:extLst>
      <p:ext uri="{BB962C8B-B14F-4D97-AF65-F5344CB8AC3E}">
        <p14:creationId xmlns:p14="http://schemas.microsoft.com/office/powerpoint/2010/main" val="8409014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4419" rtl="0" eaLnBrk="1" latinLnBrk="0" hangingPunct="1">
        <a:spcBef>
          <a:spcPct val="0"/>
        </a:spcBef>
        <a:buNone/>
        <a:defRPr sz="20100" kern="1200">
          <a:solidFill>
            <a:schemeClr val="tx1"/>
          </a:solidFill>
          <a:latin typeface="+mj-lt"/>
          <a:ea typeface="+mj-ea"/>
          <a:cs typeface="+mj-cs"/>
        </a:defRPr>
      </a:lvl1pPr>
    </p:titleStyle>
    <p:bodyStyle>
      <a:lvl1pPr marL="1565407" indent="-1565407" algn="l" defTabSz="4174419" rtl="0" eaLnBrk="1" latinLnBrk="0" hangingPunct="1">
        <a:spcBef>
          <a:spcPct val="20000"/>
        </a:spcBef>
        <a:buFont typeface="Arial" panose="020B0604020202020204" pitchFamily="34" charset="0"/>
        <a:buChar char="•"/>
        <a:defRPr sz="14600" kern="1200">
          <a:solidFill>
            <a:schemeClr val="tx1"/>
          </a:solidFill>
          <a:latin typeface="+mn-lt"/>
          <a:ea typeface="+mn-ea"/>
          <a:cs typeface="+mn-cs"/>
        </a:defRPr>
      </a:lvl1pPr>
      <a:lvl2pPr marL="3391715" indent="-1304506" algn="l" defTabSz="4174419" rtl="0" eaLnBrk="1" latinLnBrk="0" hangingPunct="1">
        <a:spcBef>
          <a:spcPct val="20000"/>
        </a:spcBef>
        <a:buFont typeface="Arial" panose="020B0604020202020204" pitchFamily="34" charset="0"/>
        <a:buChar char="–"/>
        <a:defRPr sz="12800" kern="1200">
          <a:solidFill>
            <a:schemeClr val="tx1"/>
          </a:solidFill>
          <a:latin typeface="+mn-lt"/>
          <a:ea typeface="+mn-ea"/>
          <a:cs typeface="+mn-cs"/>
        </a:defRPr>
      </a:lvl2pPr>
      <a:lvl3pPr marL="5218024" indent="-1043605" algn="l" defTabSz="4174419" rtl="0" eaLnBrk="1" latinLnBrk="0" hangingPunct="1">
        <a:spcBef>
          <a:spcPct val="20000"/>
        </a:spcBef>
        <a:buFont typeface="Arial" panose="020B0604020202020204" pitchFamily="34" charset="0"/>
        <a:buChar char="•"/>
        <a:defRPr sz="11000" kern="1200">
          <a:solidFill>
            <a:schemeClr val="tx1"/>
          </a:solidFill>
          <a:latin typeface="+mn-lt"/>
          <a:ea typeface="+mn-ea"/>
          <a:cs typeface="+mn-cs"/>
        </a:defRPr>
      </a:lvl3pPr>
      <a:lvl4pPr marL="7305233" indent="-1043605" algn="l" defTabSz="4174419"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4pPr>
      <a:lvl5pPr marL="9392442" indent="-1043605" algn="l" defTabSz="4174419"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5pPr>
      <a:lvl6pPr marL="11479652" indent="-1043605" algn="l" defTabSz="4174419"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6pPr>
      <a:lvl7pPr marL="13566861" indent="-1043605" algn="l" defTabSz="4174419"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7pPr>
      <a:lvl8pPr marL="15654071" indent="-1043605" algn="l" defTabSz="4174419"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8pPr>
      <a:lvl9pPr marL="17741280" indent="-1043605" algn="l" defTabSz="4174419"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9pPr>
    </p:bodyStyle>
    <p:otherStyle>
      <a:defPPr>
        <a:defRPr lang="en-US"/>
      </a:defPPr>
      <a:lvl1pPr marL="0" algn="l" defTabSz="4174419" rtl="0" eaLnBrk="1" latinLnBrk="0" hangingPunct="1">
        <a:defRPr sz="8200" kern="1200">
          <a:solidFill>
            <a:schemeClr val="tx1"/>
          </a:solidFill>
          <a:latin typeface="+mn-lt"/>
          <a:ea typeface="+mn-ea"/>
          <a:cs typeface="+mn-cs"/>
        </a:defRPr>
      </a:lvl1pPr>
      <a:lvl2pPr marL="2087209" algn="l" defTabSz="4174419" rtl="0" eaLnBrk="1" latinLnBrk="0" hangingPunct="1">
        <a:defRPr sz="8200" kern="1200">
          <a:solidFill>
            <a:schemeClr val="tx1"/>
          </a:solidFill>
          <a:latin typeface="+mn-lt"/>
          <a:ea typeface="+mn-ea"/>
          <a:cs typeface="+mn-cs"/>
        </a:defRPr>
      </a:lvl2pPr>
      <a:lvl3pPr marL="4174419" algn="l" defTabSz="4174419" rtl="0" eaLnBrk="1" latinLnBrk="0" hangingPunct="1">
        <a:defRPr sz="8200" kern="1200">
          <a:solidFill>
            <a:schemeClr val="tx1"/>
          </a:solidFill>
          <a:latin typeface="+mn-lt"/>
          <a:ea typeface="+mn-ea"/>
          <a:cs typeface="+mn-cs"/>
        </a:defRPr>
      </a:lvl3pPr>
      <a:lvl4pPr marL="6261628" algn="l" defTabSz="4174419" rtl="0" eaLnBrk="1" latinLnBrk="0" hangingPunct="1">
        <a:defRPr sz="8200" kern="1200">
          <a:solidFill>
            <a:schemeClr val="tx1"/>
          </a:solidFill>
          <a:latin typeface="+mn-lt"/>
          <a:ea typeface="+mn-ea"/>
          <a:cs typeface="+mn-cs"/>
        </a:defRPr>
      </a:lvl4pPr>
      <a:lvl5pPr marL="8348838" algn="l" defTabSz="4174419" rtl="0" eaLnBrk="1" latinLnBrk="0" hangingPunct="1">
        <a:defRPr sz="8200" kern="1200">
          <a:solidFill>
            <a:schemeClr val="tx1"/>
          </a:solidFill>
          <a:latin typeface="+mn-lt"/>
          <a:ea typeface="+mn-ea"/>
          <a:cs typeface="+mn-cs"/>
        </a:defRPr>
      </a:lvl5pPr>
      <a:lvl6pPr marL="10436047" algn="l" defTabSz="4174419" rtl="0" eaLnBrk="1" latinLnBrk="0" hangingPunct="1">
        <a:defRPr sz="8200" kern="1200">
          <a:solidFill>
            <a:schemeClr val="tx1"/>
          </a:solidFill>
          <a:latin typeface="+mn-lt"/>
          <a:ea typeface="+mn-ea"/>
          <a:cs typeface="+mn-cs"/>
        </a:defRPr>
      </a:lvl6pPr>
      <a:lvl7pPr marL="12523257" algn="l" defTabSz="4174419" rtl="0" eaLnBrk="1" latinLnBrk="0" hangingPunct="1">
        <a:defRPr sz="8200" kern="1200">
          <a:solidFill>
            <a:schemeClr val="tx1"/>
          </a:solidFill>
          <a:latin typeface="+mn-lt"/>
          <a:ea typeface="+mn-ea"/>
          <a:cs typeface="+mn-cs"/>
        </a:defRPr>
      </a:lvl7pPr>
      <a:lvl8pPr marL="14610466" algn="l" defTabSz="4174419" rtl="0" eaLnBrk="1" latinLnBrk="0" hangingPunct="1">
        <a:defRPr sz="8200" kern="1200">
          <a:solidFill>
            <a:schemeClr val="tx1"/>
          </a:solidFill>
          <a:latin typeface="+mn-lt"/>
          <a:ea typeface="+mn-ea"/>
          <a:cs typeface="+mn-cs"/>
        </a:defRPr>
      </a:lvl8pPr>
      <a:lvl9pPr marL="16697676" algn="l" defTabSz="4174419"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github.com/sivannarayanareddy/Applied-Data-Science-1--Assignment3.git" TargetMode="External"/><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CO2 Emission</a:t>
            </a:r>
            <a:endParaRPr lang="en-IN" dirty="0"/>
          </a:p>
        </p:txBody>
      </p:sp>
    </p:spTree>
    <p:extLst>
      <p:ext uri="{BB962C8B-B14F-4D97-AF65-F5344CB8AC3E}">
        <p14:creationId xmlns:p14="http://schemas.microsoft.com/office/powerpoint/2010/main" val="34965709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1"/>
            <a:ext cx="42773600" cy="3474691"/>
          </a:xfrm>
          <a:prstGeom prst="rect">
            <a:avLst/>
          </a:prstGeom>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en-IN" b="1" dirty="0" smtClean="0">
                <a:solidFill>
                  <a:schemeClr val="tx1"/>
                </a:solidFill>
              </a:rPr>
              <a:t>CO2 Emission</a:t>
            </a:r>
          </a:p>
          <a:p>
            <a:pPr algn="ctr"/>
            <a:r>
              <a:rPr lang="en-US" sz="4400" dirty="0" smtClean="0">
                <a:solidFill>
                  <a:schemeClr val="tx1"/>
                </a:solidFill>
              </a:rPr>
              <a:t>Student Name- </a:t>
            </a:r>
            <a:r>
              <a:rPr lang="en-US" sz="4400" dirty="0" smtClean="0">
                <a:solidFill>
                  <a:schemeClr val="tx1"/>
                </a:solidFill>
              </a:rPr>
              <a:t>SivanarayyaReddy Annapureddy</a:t>
            </a:r>
            <a:endParaRPr lang="en-US" sz="4400" dirty="0" smtClean="0">
              <a:solidFill>
                <a:schemeClr val="tx1"/>
              </a:solidFill>
            </a:endParaRPr>
          </a:p>
          <a:p>
            <a:pPr algn="ctr"/>
            <a:r>
              <a:rPr lang="en-US" sz="4400" dirty="0" smtClean="0">
                <a:solidFill>
                  <a:schemeClr val="tx1"/>
                </a:solidFill>
              </a:rPr>
              <a:t>Student ID- </a:t>
            </a:r>
            <a:r>
              <a:rPr lang="en-US" sz="4400" dirty="0" smtClean="0">
                <a:solidFill>
                  <a:schemeClr val="tx1"/>
                </a:solidFill>
              </a:rPr>
              <a:t>22102571</a:t>
            </a:r>
            <a:endParaRPr lang="en-US" sz="4400" dirty="0" smtClean="0">
              <a:solidFill>
                <a:schemeClr val="tx1"/>
              </a:solidFill>
            </a:endParaRPr>
          </a:p>
          <a:p>
            <a:pPr algn="ctr"/>
            <a:endParaRPr lang="en-IN" sz="4400" b="1" dirty="0">
              <a:solidFill>
                <a:schemeClr val="tx1"/>
              </a:solidFill>
            </a:endParaRPr>
          </a:p>
        </p:txBody>
      </p:sp>
      <p:sp>
        <p:nvSpPr>
          <p:cNvPr id="5" name="Rounded Rectangle 4"/>
          <p:cNvSpPr/>
          <p:nvPr/>
        </p:nvSpPr>
        <p:spPr>
          <a:xfrm>
            <a:off x="504481" y="3474691"/>
            <a:ext cx="22970552" cy="32403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solidFill>
                  <a:schemeClr val="tx1"/>
                </a:solidFill>
              </a:rPr>
              <a:t>Abstract</a:t>
            </a:r>
          </a:p>
          <a:p>
            <a:r>
              <a:rPr lang="en-US" sz="3600" dirty="0" smtClean="0">
                <a:solidFill>
                  <a:schemeClr val="tx1"/>
                </a:solidFill>
              </a:rPr>
              <a:t>Setting-up studying CO2 emission as main objective emphasizes to choose two developed nation to gain insight in the context of governmental strategies. The study shed lights on the types of resources which is consumed and Carbon dioxide emission is measured. United State and Italy both are developed countries and more inclined toward the utilization of renewable sources of energy.  </a:t>
            </a:r>
          </a:p>
          <a:p>
            <a:pPr algn="ctr"/>
            <a:endParaRPr lang="en-IN" sz="3600" dirty="0">
              <a:solidFill>
                <a:schemeClr val="tx1"/>
              </a:solidFill>
            </a:endParaRPr>
          </a:p>
        </p:txBody>
      </p:sp>
      <p:sp>
        <p:nvSpPr>
          <p:cNvPr id="6" name="Rounded Rectangle 5"/>
          <p:cNvSpPr/>
          <p:nvPr/>
        </p:nvSpPr>
        <p:spPr>
          <a:xfrm>
            <a:off x="23763064" y="3536254"/>
            <a:ext cx="18290032" cy="317879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solidFill>
                  <a:schemeClr val="tx1"/>
                </a:solidFill>
              </a:rPr>
              <a:t>Introduction</a:t>
            </a:r>
          </a:p>
          <a:p>
            <a:r>
              <a:rPr lang="en-US" sz="3600" dirty="0" smtClean="0">
                <a:solidFill>
                  <a:schemeClr val="tx1"/>
                </a:solidFill>
              </a:rPr>
              <a:t>Developed nation s have been witnessed in maintaining the CO2 emission in the environment. The impact of CO2 emission over an environment increases the workload of government of nations by necessitating to take initiative. The purpose of this study is to highlight the beneficial aspects of using renewable sources of energy from the perspective of government.  </a:t>
            </a:r>
            <a:endParaRPr lang="en-IN" sz="3600" dirty="0">
              <a:solidFill>
                <a:schemeClr val="tx1"/>
              </a:solidFill>
            </a:endParaRPr>
          </a:p>
        </p:txBody>
      </p:sp>
      <p:pic>
        <p:nvPicPr>
          <p:cNvPr id="1026" name="Picture 2"/>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288457" y="11216609"/>
            <a:ext cx="10369151" cy="6480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ounded Rectangle 6"/>
          <p:cNvSpPr/>
          <p:nvPr/>
        </p:nvSpPr>
        <p:spPr>
          <a:xfrm>
            <a:off x="288457" y="7075091"/>
            <a:ext cx="10369151" cy="4176464"/>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4400" b="1" dirty="0" smtClean="0">
              <a:solidFill>
                <a:schemeClr val="tx1"/>
              </a:solidFill>
            </a:endParaRPr>
          </a:p>
          <a:p>
            <a:pPr algn="ctr"/>
            <a:endParaRPr lang="en-US" sz="4400" b="1" dirty="0">
              <a:solidFill>
                <a:schemeClr val="tx1"/>
              </a:solidFill>
            </a:endParaRPr>
          </a:p>
          <a:p>
            <a:pPr algn="ctr"/>
            <a:endParaRPr lang="en-US" sz="4400" b="1" dirty="0" smtClean="0">
              <a:solidFill>
                <a:schemeClr val="tx1"/>
              </a:solidFill>
            </a:endParaRPr>
          </a:p>
          <a:p>
            <a:pPr algn="ctr"/>
            <a:r>
              <a:rPr lang="en-US" sz="4400" b="1" dirty="0" smtClean="0">
                <a:solidFill>
                  <a:schemeClr val="tx1"/>
                </a:solidFill>
              </a:rPr>
              <a:t>CO2 Emission in Italy</a:t>
            </a:r>
          </a:p>
          <a:p>
            <a:r>
              <a:rPr lang="en-US" sz="3600" dirty="0" smtClean="0">
                <a:solidFill>
                  <a:schemeClr val="tx1"/>
                </a:solidFill>
              </a:rPr>
              <a:t>Graph has been developed for CO2 emission in Italy from year 1990 to 2030. Subsequently, a future prediction is done along with past and present status of emission. It is learned that growing use of renewable sources of energy would decline the  negative impact of CO2 emission in Italy. </a:t>
            </a:r>
          </a:p>
          <a:p>
            <a:endParaRPr lang="en-US" sz="3600" dirty="0">
              <a:solidFill>
                <a:schemeClr val="tx1"/>
              </a:solidFill>
            </a:endParaRPr>
          </a:p>
          <a:p>
            <a:endParaRPr lang="en-US" sz="3600" dirty="0" smtClean="0">
              <a:solidFill>
                <a:schemeClr val="tx1"/>
              </a:solidFill>
            </a:endParaRPr>
          </a:p>
          <a:p>
            <a:endParaRPr lang="en-US" sz="3600" dirty="0">
              <a:solidFill>
                <a:schemeClr val="tx1"/>
              </a:solidFill>
            </a:endParaRPr>
          </a:p>
          <a:p>
            <a:endParaRPr lang="en-IN" sz="3600" dirty="0">
              <a:solidFill>
                <a:schemeClr val="tx1"/>
              </a:solidFill>
            </a:endParaRPr>
          </a:p>
        </p:txBody>
      </p:sp>
      <p:pic>
        <p:nvPicPr>
          <p:cNvPr id="1027" name="Picture 3"/>
          <p:cNvPicPr>
            <a:picLocks noChangeAspect="1" noChangeArrowheads="1"/>
          </p:cNvPicPr>
          <p:nvPr/>
        </p:nvPicPr>
        <p:blipFill>
          <a:blip r:embed="rId3">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18002425" y="7099988"/>
            <a:ext cx="7272808" cy="62646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ounded Rectangle 7"/>
          <p:cNvSpPr/>
          <p:nvPr/>
        </p:nvSpPr>
        <p:spPr>
          <a:xfrm>
            <a:off x="11161665" y="7075091"/>
            <a:ext cx="6840760" cy="6264696"/>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4400" b="1" dirty="0" smtClean="0">
                <a:solidFill>
                  <a:schemeClr val="tx1"/>
                </a:solidFill>
              </a:rPr>
              <a:t>CO2 Emission in United States</a:t>
            </a:r>
          </a:p>
          <a:p>
            <a:r>
              <a:rPr lang="en-US" sz="3600" dirty="0" smtClean="0">
                <a:solidFill>
                  <a:schemeClr val="tx1"/>
                </a:solidFill>
              </a:rPr>
              <a:t>The CO2 emission has been measured in United States whose representation is accomplished by linear graph. It consistently declined with increasing years justifying more clean environment of US in coming future.</a:t>
            </a:r>
            <a:endParaRPr lang="en-IN" sz="3600" dirty="0">
              <a:solidFill>
                <a:schemeClr val="tx1"/>
              </a:solidFill>
            </a:endParaRPr>
          </a:p>
        </p:txBody>
      </p:sp>
      <p:pic>
        <p:nvPicPr>
          <p:cNvPr id="1028" name="Picture 4"/>
          <p:cNvPicPr>
            <a:picLocks noChangeAspect="1" noChangeArrowheads="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25635273" y="7099988"/>
            <a:ext cx="7776864" cy="6239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33412137" y="7579147"/>
            <a:ext cx="8640959" cy="5472608"/>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4400" b="1" dirty="0" smtClean="0">
                <a:solidFill>
                  <a:schemeClr val="tx1"/>
                </a:solidFill>
              </a:rPr>
              <a:t>Utilization of Renewable Energy –Italy</a:t>
            </a:r>
          </a:p>
          <a:p>
            <a:r>
              <a:rPr lang="en-US" sz="3600" dirty="0" smtClean="0">
                <a:solidFill>
                  <a:schemeClr val="tx1"/>
                </a:solidFill>
              </a:rPr>
              <a:t>It can be seen from the graph that the line is consistently increasing justifying the excessively high use of renewable sources of energy. It indicate that the use of renewable source of energy benefitted the nation to its environment as well as economy. </a:t>
            </a:r>
            <a:endParaRPr lang="en-IN" sz="3600" dirty="0">
              <a:solidFill>
                <a:schemeClr val="tx1"/>
              </a:solidFill>
            </a:endParaRPr>
          </a:p>
        </p:txBody>
      </p:sp>
      <p:pic>
        <p:nvPicPr>
          <p:cNvPr id="1029" name="Picture 5"/>
          <p:cNvPicPr>
            <a:picLocks noChangeAspect="1" noChangeArrowheads="1"/>
          </p:cNvPicPr>
          <p:nvPr/>
        </p:nvPicPr>
        <p:blipFill>
          <a:blip r:embed="rId5">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0805175" y="13619607"/>
            <a:ext cx="7451994" cy="428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18223499" y="13619608"/>
            <a:ext cx="8752814" cy="4067521"/>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4400" b="1" dirty="0" smtClean="0">
              <a:solidFill>
                <a:schemeClr val="tx1"/>
              </a:solidFill>
            </a:endParaRPr>
          </a:p>
          <a:p>
            <a:pPr algn="ctr"/>
            <a:r>
              <a:rPr lang="en-US" sz="4400" b="1" dirty="0" smtClean="0">
                <a:solidFill>
                  <a:schemeClr val="tx1"/>
                </a:solidFill>
              </a:rPr>
              <a:t>Renewable Energy Availability-Italy</a:t>
            </a:r>
          </a:p>
          <a:p>
            <a:r>
              <a:rPr lang="en-US" sz="3600" dirty="0" smtClean="0">
                <a:solidFill>
                  <a:schemeClr val="tx1"/>
                </a:solidFill>
              </a:rPr>
              <a:t>An abrupt upward turn toward the use of renewable energy showcase the available renewable resources of energy. The range of years is given till 2030 present the future scenario of use of source. </a:t>
            </a:r>
          </a:p>
          <a:p>
            <a:pPr algn="ctr"/>
            <a:endParaRPr lang="en-IN" sz="3600" dirty="0">
              <a:solidFill>
                <a:schemeClr val="tx1"/>
              </a:solidFill>
            </a:endParaRPr>
          </a:p>
        </p:txBody>
      </p:sp>
      <p:pic>
        <p:nvPicPr>
          <p:cNvPr id="1030" name="Picture 6"/>
          <p:cNvPicPr>
            <a:picLocks noChangeAspect="1" noChangeArrowheads="1"/>
          </p:cNvPicPr>
          <p:nvPr/>
        </p:nvPicPr>
        <p:blipFill>
          <a:blip r:embed="rId6">
            <a:duotone>
              <a:prstClr val="black"/>
              <a:schemeClr val="accent6">
                <a:lumMod val="40000"/>
                <a:lumOff val="60000"/>
                <a:tint val="45000"/>
                <a:satMod val="400000"/>
              </a:schemeClr>
            </a:duotone>
            <a:extLst>
              <a:ext uri="{28A0092B-C50C-407E-A947-70E740481C1C}">
                <a14:useLocalDpi xmlns:a14="http://schemas.microsoft.com/office/drawing/2010/main" val="0"/>
              </a:ext>
            </a:extLst>
          </a:blip>
          <a:srcRect/>
          <a:stretch>
            <a:fillRect/>
          </a:stretch>
        </p:blipFill>
        <p:spPr bwMode="auto">
          <a:xfrm>
            <a:off x="27450924" y="13364685"/>
            <a:ext cx="7833421" cy="5015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a:xfrm>
            <a:off x="35284343" y="13339787"/>
            <a:ext cx="7200800" cy="6488932"/>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b="1" dirty="0" smtClean="0">
              <a:solidFill>
                <a:schemeClr val="tx1"/>
              </a:solidFill>
            </a:endParaRPr>
          </a:p>
          <a:p>
            <a:pPr algn="ctr"/>
            <a:endParaRPr lang="en-US" sz="4400" b="1" dirty="0">
              <a:solidFill>
                <a:schemeClr val="tx1"/>
              </a:solidFill>
            </a:endParaRPr>
          </a:p>
          <a:p>
            <a:pPr algn="ctr"/>
            <a:r>
              <a:rPr lang="en-US" sz="4400" b="1" dirty="0" smtClean="0">
                <a:solidFill>
                  <a:schemeClr val="tx1"/>
                </a:solidFill>
              </a:rPr>
              <a:t>GDP of Italy and United States</a:t>
            </a:r>
          </a:p>
          <a:p>
            <a:r>
              <a:rPr lang="en-US" sz="3600" dirty="0" smtClean="0">
                <a:solidFill>
                  <a:schemeClr val="tx1"/>
                </a:solidFill>
              </a:rPr>
              <a:t>The visualization exhibit the variations in the GDP of Italy and United States. The GDP of these countries are deeply associated with utilization of renewable resources of energy. Both countries appeared to be synchronized in terms of maintaining its GDP also conveying same amount of consumption of renewable resources.</a:t>
            </a:r>
          </a:p>
          <a:p>
            <a:pPr algn="ctr"/>
            <a:r>
              <a:rPr lang="en-US" sz="4400" b="1" dirty="0" smtClean="0">
                <a:solidFill>
                  <a:schemeClr val="tx1"/>
                </a:solidFill>
              </a:rPr>
              <a:t> </a:t>
            </a:r>
          </a:p>
          <a:p>
            <a:pPr algn="ctr"/>
            <a:endParaRPr lang="en-IN" sz="3600" b="1" dirty="0">
              <a:solidFill>
                <a:schemeClr val="tx1"/>
              </a:solidFill>
            </a:endParaRPr>
          </a:p>
        </p:txBody>
      </p:sp>
      <p:pic>
        <p:nvPicPr>
          <p:cNvPr id="1031" name="Picture 7"/>
          <p:cNvPicPr>
            <a:picLocks noChangeAspect="1" noChangeArrowheads="1"/>
          </p:cNvPicPr>
          <p:nvPr/>
        </p:nvPicPr>
        <p:blipFill>
          <a:blip r:embed="rId7">
            <a:duotone>
              <a:prstClr val="black"/>
              <a:srgbClr val="FFFF66">
                <a:tint val="45000"/>
                <a:satMod val="400000"/>
              </a:srgbClr>
            </a:duotone>
            <a:extLst>
              <a:ext uri="{28A0092B-C50C-407E-A947-70E740481C1C}">
                <a14:useLocalDpi xmlns:a14="http://schemas.microsoft.com/office/drawing/2010/main" val="0"/>
              </a:ext>
            </a:extLst>
          </a:blip>
          <a:srcRect/>
          <a:stretch>
            <a:fillRect/>
          </a:stretch>
        </p:blipFill>
        <p:spPr bwMode="auto">
          <a:xfrm>
            <a:off x="301485" y="18380347"/>
            <a:ext cx="9721080" cy="5760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9721505" y="18380347"/>
            <a:ext cx="9865096" cy="6048672"/>
          </a:xfrm>
          <a:prstGeom prst="rect">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chemeClr val="tx1"/>
                </a:solidFill>
              </a:rPr>
              <a:t>CO2 Emission Versus Renewable Energy</a:t>
            </a:r>
          </a:p>
          <a:p>
            <a:r>
              <a:rPr lang="en-US" sz="3600" dirty="0" smtClean="0">
                <a:solidFill>
                  <a:schemeClr val="tx1"/>
                </a:solidFill>
              </a:rPr>
              <a:t>This scattered plot has been done for conducting comparison between CO2 emission and renewable energy in Italy.  The critical analysis has been done by creating multiple clusters  signifying each dot with coordinated values CO2 emission and renewable resources. It conveys that CO2 elements are still exists in the environment of Italy and need more inclination toward the use of renewable energy.</a:t>
            </a:r>
            <a:endParaRPr lang="en-IN" sz="4400" dirty="0">
              <a:solidFill>
                <a:schemeClr val="tx1"/>
              </a:solidFill>
            </a:endParaRPr>
          </a:p>
        </p:txBody>
      </p:sp>
      <p:sp>
        <p:nvSpPr>
          <p:cNvPr id="13" name="Rectangle 12"/>
          <p:cNvSpPr/>
          <p:nvPr/>
        </p:nvSpPr>
        <p:spPr>
          <a:xfrm>
            <a:off x="19767941" y="18653468"/>
            <a:ext cx="15085796" cy="58326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chemeClr val="tx1"/>
                </a:solidFill>
              </a:rPr>
              <a:t>Brief about CO2 Emission of Italy and United States</a:t>
            </a:r>
          </a:p>
          <a:p>
            <a:r>
              <a:rPr lang="en-US" sz="4400" dirty="0" smtClean="0">
                <a:solidFill>
                  <a:schemeClr val="tx1"/>
                </a:solidFill>
              </a:rPr>
              <a:t>United states alone produces more than 6 thousand million metric tons of CO2 gas in its environment. Likewise, Italy produces more than 300 million metric tons of carbon dioxide yearly. Based-on these nation’s geographical area, these datasets were prepared and have been opted for conducting this study. The excessive use of renewable sources of energies by these nations are resultants of excessive CO2 emission. </a:t>
            </a:r>
            <a:endParaRPr lang="en-IN" sz="4400" dirty="0">
              <a:solidFill>
                <a:schemeClr val="tx1"/>
              </a:solidFill>
            </a:endParaRPr>
          </a:p>
        </p:txBody>
      </p:sp>
      <p:sp>
        <p:nvSpPr>
          <p:cNvPr id="20" name="Rectangle 19"/>
          <p:cNvSpPr/>
          <p:nvPr/>
        </p:nvSpPr>
        <p:spPr>
          <a:xfrm>
            <a:off x="35284343" y="20180547"/>
            <a:ext cx="6768753" cy="9361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chemeClr val="tx1"/>
                </a:solidFill>
              </a:rPr>
              <a:t>Analysis of Result</a:t>
            </a:r>
          </a:p>
          <a:p>
            <a:r>
              <a:rPr lang="en-US" sz="3600" dirty="0" smtClean="0">
                <a:solidFill>
                  <a:schemeClr val="tx1"/>
                </a:solidFill>
              </a:rPr>
              <a:t>It is learned that both United States and Italy are heavily relied upon renewable sources of energy which consecutively increasing with years. The strategy of these nations also refers toward less available non-renewable sources. </a:t>
            </a:r>
            <a:r>
              <a:rPr lang="en-US" sz="3600" b="1" dirty="0" smtClean="0">
                <a:solidFill>
                  <a:schemeClr val="tx1"/>
                </a:solidFill>
              </a:rPr>
              <a:t> </a:t>
            </a:r>
            <a:r>
              <a:rPr lang="en-US" sz="3600" dirty="0" smtClean="0">
                <a:solidFill>
                  <a:schemeClr val="tx1"/>
                </a:solidFill>
              </a:rPr>
              <a:t>Subsequently, it emphasized the developed countries to use their renewable sources. Therefore, all the visualizations have given almost similar kind of attribute for both the countries.  Hence, CO2 emission is consistently degrading in these countries. </a:t>
            </a:r>
            <a:endParaRPr lang="en-IN" sz="3600" dirty="0">
              <a:solidFill>
                <a:schemeClr val="tx1"/>
              </a:solidFill>
            </a:endParaRPr>
          </a:p>
        </p:txBody>
      </p:sp>
      <p:sp>
        <p:nvSpPr>
          <p:cNvPr id="21" name="Rectangle 20"/>
          <p:cNvSpPr/>
          <p:nvPr/>
        </p:nvSpPr>
        <p:spPr>
          <a:xfrm>
            <a:off x="321240" y="24524586"/>
            <a:ext cx="34532496" cy="30007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solidFill>
                  <a:schemeClr val="tx1"/>
                </a:solidFill>
              </a:rPr>
              <a:t>Conclusion</a:t>
            </a:r>
          </a:p>
          <a:p>
            <a:r>
              <a:rPr lang="en-US" sz="3600" dirty="0" smtClean="0">
                <a:solidFill>
                  <a:schemeClr val="tx1"/>
                </a:solidFill>
              </a:rPr>
              <a:t>From this study, it has been concluded that CO2 emission has been consistently declining from the environment of United States and Italy  due to its dependency over the renewable resources of energy.  It can be assume that the environment of these nations would be clearer than present situation.  However, the past influence of CO2 emission still found in the environment and renewable sources of energy has been found as resolution. </a:t>
            </a:r>
            <a:endParaRPr lang="en-IN" sz="3600" dirty="0"/>
          </a:p>
        </p:txBody>
      </p:sp>
      <p:sp>
        <p:nvSpPr>
          <p:cNvPr id="22" name="Rectangle 21"/>
          <p:cNvSpPr/>
          <p:nvPr/>
        </p:nvSpPr>
        <p:spPr>
          <a:xfrm>
            <a:off x="321240" y="27553903"/>
            <a:ext cx="34532496" cy="20162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800" b="1" smtClean="0">
              <a:solidFill>
                <a:schemeClr val="tx1"/>
              </a:solidFill>
            </a:endParaRPr>
          </a:p>
          <a:p>
            <a:r>
              <a:rPr lang="en-US" sz="4800" b="1" smtClean="0">
                <a:solidFill>
                  <a:schemeClr val="tx1"/>
                </a:solidFill>
              </a:rPr>
              <a:t>Source</a:t>
            </a:r>
            <a:r>
              <a:rPr lang="en-US" sz="4800" b="1" dirty="0" smtClean="0">
                <a:solidFill>
                  <a:schemeClr val="tx1"/>
                </a:solidFill>
              </a:rPr>
              <a:t>: </a:t>
            </a:r>
            <a:r>
              <a:rPr lang="en-IN" sz="4800" dirty="0">
                <a:hlinkClick r:id="rId8"/>
              </a:rPr>
              <a:t>https://github.com/sivannarayanareddy/Applied-Data-Science-1--Assignment3.git</a:t>
            </a:r>
            <a:r>
              <a:rPr lang="en-IN" sz="4800" dirty="0"/>
              <a:t/>
            </a:r>
            <a:br>
              <a:rPr lang="en-IN" sz="4800" dirty="0"/>
            </a:br>
            <a:endParaRPr lang="en-IN" sz="4800" dirty="0"/>
          </a:p>
          <a:p>
            <a:endParaRPr lang="en-IN" sz="4800" dirty="0">
              <a:solidFill>
                <a:schemeClr val="tx1"/>
              </a:solidFill>
            </a:endParaRPr>
          </a:p>
        </p:txBody>
      </p:sp>
    </p:spTree>
    <p:extLst>
      <p:ext uri="{BB962C8B-B14F-4D97-AF65-F5344CB8AC3E}">
        <p14:creationId xmlns:p14="http://schemas.microsoft.com/office/powerpoint/2010/main" val="14894587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367</TotalTime>
  <Words>688</Words>
  <Application>Microsoft Office PowerPoint</Application>
  <PresentationFormat>Custom</PresentationFormat>
  <Paragraphs>37</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CO2 Emission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ucentricpc@outlook.com</dc:creator>
  <cp:lastModifiedBy>ucentricpc@outlook.com</cp:lastModifiedBy>
  <cp:revision>69</cp:revision>
  <dcterms:created xsi:type="dcterms:W3CDTF">2024-01-15T05:07:00Z</dcterms:created>
  <dcterms:modified xsi:type="dcterms:W3CDTF">2024-01-18T13:57:11Z</dcterms:modified>
</cp:coreProperties>
</file>