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61" d="100"/>
          <a:sy n="161" d="100"/>
        </p:scale>
        <p:origin x="-149" y="-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813873-21C3-4925-80C6-AD2195E85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F1BCA8-D6C4-4022-A373-2EFF33C5B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31B6B0-2C97-4000-9C5F-5CD8F25B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06-12-21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CFF319-1536-4F84-8632-FA1D5FE5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2FF8DC-D0CF-4F6B-BAF2-46D8578C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340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852CDC-C6C6-47DB-BA79-C826221A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E3FF30-C62C-4156-A908-6E0039F11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838937-9970-46E3-BF65-652B5142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06-12-21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508FF0-777A-4F78-922D-EC735009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5E3704-378C-410F-95AA-5972081F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5470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7A920B-DFFC-4676-86F5-671EFF85F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748B29-1095-48D7-A11D-9C9679300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F72382-B00C-4842-96EE-FEAA2967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06-12-21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C7BC21-7823-4C4D-86BF-5EF501DC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3D803-C063-4039-80AA-A9F630C3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977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4ABE6-EC21-4269-8BE6-95728EE8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4570DE-FB26-4F30-8172-64DA4BC4C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4D7284-F9A6-4CDD-8740-9285ED5E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06-12-21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98EF8B-1D00-4ED0-877E-74B997CA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732FF3-6063-49C5-9C15-B305DF72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250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4D009B-8F72-4DB2-959B-F0DA00747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CA935E-69B4-479B-B4F4-E0D6DB606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912BE2-97C8-4B4D-BADC-2D1650A7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06-12-21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D392F8-1EF2-4163-AC3A-862677DC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C851F5-81CC-4BAA-B068-2073472C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7078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59ECD5-B478-4B1A-BCEE-5A4C0AA92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4E195-603D-4383-95C6-DDCF0D2F5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68D370-3DEF-46CE-9AFA-AAE56EF6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2A390B-8971-485B-B7C7-A77349FB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06-12-21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FF1304-D585-4BA1-9A1B-01E05A75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40C7C3-BE3D-46E1-98C3-EF180274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7819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AB4057-ECA8-432C-B221-C1EFC5E56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3B80CC-9F55-4274-A0DE-9588F4E98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E0D12E-2C5B-4EAA-B2CD-056F421EA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AC3051-1696-4019-8A56-568B729BD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ED9741-09B4-4419-929F-33BC52488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D50FA47-85C0-42A0-BF8C-858AE350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06-12-21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BBD31D5-EB9D-4D65-B9D5-30DABA45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671C35C-29A4-46E2-A9BC-241A62F0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9035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42E54-7F26-4830-9E9D-76BCD1A5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242A2-EC86-44CE-AC65-A8DD7576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06-12-21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CEC2488-80D9-4F35-AA32-6330EFD1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2C8C66-B04D-4C20-97FF-9717A4B2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786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86D5EDD-477A-4F67-8045-95240C79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06-12-21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1DF253B-A99D-4265-93E5-3B444C1A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9F0A5C-E180-4CC3-8CFB-BEFFB1D7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174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A29F6-F39B-4C48-BF54-2601E5B8D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C06B26-5676-4404-830F-2E76F2136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A618D0-3E94-4E6A-9005-8DE7370AD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51DA5E-FF81-4354-8ADA-D7FD7BC86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06-12-21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711FD2-1059-4C84-B176-5832A928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07C2D4-218B-4EE1-9C17-EB60E1A4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2696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3C413-586D-46F6-9C1B-410B6C03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201706-CDA1-482A-BCF3-9DA0B2ED8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045278-5D2B-4E5A-8AB7-3077E79C3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4CDFFE-9DCF-4EB0-8930-9C98304A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06-12-21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30DA71-8351-4511-B20E-6FD872AD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038FA2-7613-40A7-835B-D0C30591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5001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1359CC0-0E1D-447E-AE71-182605A3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6A1091-6D25-483B-8DCA-ECD56575A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D51309-00E7-41EF-A7FC-37C1262E3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C3441-2C70-4949-8FF7-1C72443CF9D3}" type="datetimeFigureOut">
              <a:rPr lang="fr-BE" smtClean="0"/>
              <a:t>06-12-21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9605B0-5F55-4959-A7CD-B6FF431A5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FC026A-D1AF-4327-9789-28085D31C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8868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C1C5D9-82EA-46AF-9A6F-2A24DF989145}"/>
              </a:ext>
            </a:extLst>
          </p:cNvPr>
          <p:cNvSpPr/>
          <p:nvPr/>
        </p:nvSpPr>
        <p:spPr>
          <a:xfrm>
            <a:off x="2459541" y="2447993"/>
            <a:ext cx="496800" cy="25690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00" dirty="0"/>
              <a:t>Motors</a:t>
            </a:r>
            <a:endParaRPr lang="fr-BE" sz="7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5FA1C5-E5D1-46AF-9069-3914F77671DD}"/>
              </a:ext>
            </a:extLst>
          </p:cNvPr>
          <p:cNvSpPr/>
          <p:nvPr/>
        </p:nvSpPr>
        <p:spPr>
          <a:xfrm>
            <a:off x="3391412" y="2452415"/>
            <a:ext cx="393392" cy="25690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00" dirty="0"/>
              <a:t>Lidar</a:t>
            </a:r>
            <a:endParaRPr lang="fr-BE" sz="7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FB9FEC-F0DA-4B5A-82D3-4B1B6E98DB24}"/>
              </a:ext>
            </a:extLst>
          </p:cNvPr>
          <p:cNvSpPr/>
          <p:nvPr/>
        </p:nvSpPr>
        <p:spPr>
          <a:xfrm>
            <a:off x="3850118" y="2452415"/>
            <a:ext cx="480688" cy="25690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00" dirty="0"/>
              <a:t>Buttons</a:t>
            </a:r>
            <a:endParaRPr lang="fr-BE" sz="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001A5C-5BB2-4897-8A65-1A707164C543}"/>
              </a:ext>
            </a:extLst>
          </p:cNvPr>
          <p:cNvSpPr/>
          <p:nvPr/>
        </p:nvSpPr>
        <p:spPr>
          <a:xfrm>
            <a:off x="1341067" y="2444953"/>
            <a:ext cx="496800" cy="25690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700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189DAF7-FCE8-4EDE-95A9-6868FE025888}"/>
              </a:ext>
            </a:extLst>
          </p:cNvPr>
          <p:cNvCxnSpPr>
            <a:cxnSpLocks/>
            <a:stCxn id="40" idx="2"/>
            <a:endCxn id="48" idx="0"/>
          </p:cNvCxnSpPr>
          <p:nvPr/>
        </p:nvCxnSpPr>
        <p:spPr>
          <a:xfrm flipH="1">
            <a:off x="2708796" y="1674391"/>
            <a:ext cx="674599" cy="23555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33BEA24-1E5F-4C4F-B4CE-64A022904E6C}"/>
              </a:ext>
            </a:extLst>
          </p:cNvPr>
          <p:cNvCxnSpPr>
            <a:cxnSpLocks/>
            <a:stCxn id="40" idx="2"/>
            <a:endCxn id="50" idx="0"/>
          </p:cNvCxnSpPr>
          <p:nvPr/>
        </p:nvCxnSpPr>
        <p:spPr>
          <a:xfrm flipH="1">
            <a:off x="1592618" y="1674391"/>
            <a:ext cx="1790777" cy="23572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BC85C97-04E0-462B-9705-0F414A4759E2}"/>
              </a:ext>
            </a:extLst>
          </p:cNvPr>
          <p:cNvCxnSpPr>
            <a:cxnSpLocks/>
            <a:stCxn id="40" idx="2"/>
            <a:endCxn id="49" idx="0"/>
          </p:cNvCxnSpPr>
          <p:nvPr/>
        </p:nvCxnSpPr>
        <p:spPr>
          <a:xfrm>
            <a:off x="3383395" y="1674391"/>
            <a:ext cx="441579" cy="239069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5352CCE-86B5-4C02-9805-40FB021E88AF}"/>
              </a:ext>
            </a:extLst>
          </p:cNvPr>
          <p:cNvCxnSpPr>
            <a:cxnSpLocks/>
            <a:stCxn id="49" idx="2"/>
            <a:endCxn id="14" idx="0"/>
          </p:cNvCxnSpPr>
          <p:nvPr/>
        </p:nvCxnSpPr>
        <p:spPr>
          <a:xfrm>
            <a:off x="3824974" y="2189890"/>
            <a:ext cx="265488" cy="262525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10E5DBF-9C13-4B31-BC3B-75C50A69398F}"/>
              </a:ext>
            </a:extLst>
          </p:cNvPr>
          <p:cNvCxnSpPr>
            <a:cxnSpLocks/>
            <a:stCxn id="48" idx="2"/>
            <a:endCxn id="10" idx="0"/>
          </p:cNvCxnSpPr>
          <p:nvPr/>
        </p:nvCxnSpPr>
        <p:spPr>
          <a:xfrm flipH="1">
            <a:off x="2707941" y="2186374"/>
            <a:ext cx="855" cy="261619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0458F3F-556F-42A9-B4C4-9318CD74988D}"/>
              </a:ext>
            </a:extLst>
          </p:cNvPr>
          <p:cNvCxnSpPr>
            <a:cxnSpLocks/>
            <a:stCxn id="49" idx="2"/>
            <a:endCxn id="13" idx="0"/>
          </p:cNvCxnSpPr>
          <p:nvPr/>
        </p:nvCxnSpPr>
        <p:spPr>
          <a:xfrm flipH="1">
            <a:off x="3588108" y="2189890"/>
            <a:ext cx="236866" cy="262525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43E1064-C887-42B4-9088-6378A1CB7810}"/>
              </a:ext>
            </a:extLst>
          </p:cNvPr>
          <p:cNvCxnSpPr>
            <a:cxnSpLocks/>
            <a:stCxn id="50" idx="2"/>
            <a:endCxn id="16" idx="0"/>
          </p:cNvCxnSpPr>
          <p:nvPr/>
        </p:nvCxnSpPr>
        <p:spPr>
          <a:xfrm flipH="1">
            <a:off x="1589467" y="2186547"/>
            <a:ext cx="3151" cy="25840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B8045A42-73DF-4537-877F-5A6BDFD2456F}"/>
              </a:ext>
            </a:extLst>
          </p:cNvPr>
          <p:cNvSpPr txBox="1"/>
          <p:nvPr/>
        </p:nvSpPr>
        <p:spPr>
          <a:xfrm>
            <a:off x="1120050" y="1061956"/>
            <a:ext cx="1680302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Class : </a:t>
            </a:r>
            <a:r>
              <a:rPr lang="fr-FR" sz="1400" i="1" dirty="0" err="1">
                <a:solidFill>
                  <a:schemeClr val="accent6"/>
                </a:solidFill>
              </a:rPr>
              <a:t>MyRobot</a:t>
            </a:r>
            <a:endParaRPr lang="fr-BE" sz="1400" i="1" dirty="0">
              <a:solidFill>
                <a:schemeClr val="accent6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E30BBB7-4179-4BB6-A46E-3E6473079811}"/>
              </a:ext>
            </a:extLst>
          </p:cNvPr>
          <p:cNvSpPr/>
          <p:nvPr/>
        </p:nvSpPr>
        <p:spPr>
          <a:xfrm>
            <a:off x="896317" y="1049348"/>
            <a:ext cx="5353092" cy="2511362"/>
          </a:xfrm>
          <a:prstGeom prst="roundRect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947873-5BBB-41F3-A3E5-C20BD9E9C443}"/>
              </a:ext>
            </a:extLst>
          </p:cNvPr>
          <p:cNvSpPr/>
          <p:nvPr/>
        </p:nvSpPr>
        <p:spPr>
          <a:xfrm>
            <a:off x="2977424" y="1397961"/>
            <a:ext cx="811941" cy="2764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>
                <a:solidFill>
                  <a:schemeClr val="accent6"/>
                </a:solidFill>
              </a:rPr>
              <a:t>MyRobot</a:t>
            </a:r>
            <a:endParaRPr lang="fr-BE" sz="800" b="1" dirty="0">
              <a:solidFill>
                <a:schemeClr val="accent6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E2C901-9053-49AC-8B34-DB2BC27DC605}"/>
              </a:ext>
            </a:extLst>
          </p:cNvPr>
          <p:cNvSpPr/>
          <p:nvPr/>
        </p:nvSpPr>
        <p:spPr>
          <a:xfrm>
            <a:off x="2302825" y="1909944"/>
            <a:ext cx="811941" cy="2764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>
                <a:solidFill>
                  <a:schemeClr val="tx1"/>
                </a:solidFill>
              </a:rPr>
              <a:t>Actuators</a:t>
            </a:r>
            <a:endParaRPr lang="fr-BE" sz="8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D9AF1C-F3B1-47A5-A0F1-D18EBE02FB5E}"/>
              </a:ext>
            </a:extLst>
          </p:cNvPr>
          <p:cNvSpPr/>
          <p:nvPr/>
        </p:nvSpPr>
        <p:spPr>
          <a:xfrm>
            <a:off x="3419003" y="1913460"/>
            <a:ext cx="811941" cy="2764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>
                <a:solidFill>
                  <a:schemeClr val="tx1"/>
                </a:solidFill>
              </a:rPr>
              <a:t>Sensors</a:t>
            </a:r>
            <a:endParaRPr lang="fr-BE" sz="8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C9B7C03-18BB-4DE9-A8E5-999E75F00EF2}"/>
              </a:ext>
            </a:extLst>
          </p:cNvPr>
          <p:cNvSpPr/>
          <p:nvPr/>
        </p:nvSpPr>
        <p:spPr>
          <a:xfrm>
            <a:off x="1186647" y="1910117"/>
            <a:ext cx="811941" cy="2764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Infos</a:t>
            </a:r>
            <a:endParaRPr lang="fr-BE" sz="800" dirty="0">
              <a:solidFill>
                <a:schemeClr val="tx1"/>
              </a:solidFill>
            </a:endParaRP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4ABB349-66E0-481A-8713-8B31F703E938}"/>
              </a:ext>
            </a:extLst>
          </p:cNvPr>
          <p:cNvCxnSpPr>
            <a:cxnSpLocks/>
            <a:stCxn id="14" idx="2"/>
            <a:endCxn id="32" idx="0"/>
          </p:cNvCxnSpPr>
          <p:nvPr/>
        </p:nvCxnSpPr>
        <p:spPr>
          <a:xfrm>
            <a:off x="4090462" y="2709320"/>
            <a:ext cx="253930" cy="19724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CD34A56-7DF2-4289-AB69-C9B2283A878D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 flipH="1">
            <a:off x="3829709" y="2709320"/>
            <a:ext cx="260753" cy="197245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58A720D-2DEB-40AA-901B-9E2D4CDAE949}"/>
              </a:ext>
            </a:extLst>
          </p:cNvPr>
          <p:cNvSpPr/>
          <p:nvPr/>
        </p:nvSpPr>
        <p:spPr>
          <a:xfrm>
            <a:off x="3589365" y="2906565"/>
            <a:ext cx="480688" cy="25690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00" dirty="0"/>
              <a:t>Button</a:t>
            </a:r>
            <a:endParaRPr lang="fr-BE" sz="7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5A9545-B7E4-4D67-89BE-38C276A2D324}"/>
              </a:ext>
            </a:extLst>
          </p:cNvPr>
          <p:cNvSpPr/>
          <p:nvPr/>
        </p:nvSpPr>
        <p:spPr>
          <a:xfrm>
            <a:off x="4104048" y="2906564"/>
            <a:ext cx="480688" cy="25690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00" dirty="0"/>
              <a:t>Button</a:t>
            </a:r>
            <a:endParaRPr lang="fr-BE" sz="7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555244-E172-4C78-9E91-13A48D6EFF5C}"/>
              </a:ext>
            </a:extLst>
          </p:cNvPr>
          <p:cNvSpPr/>
          <p:nvPr/>
        </p:nvSpPr>
        <p:spPr>
          <a:xfrm>
            <a:off x="4927841" y="1912442"/>
            <a:ext cx="811941" cy="2764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Controller</a:t>
            </a:r>
            <a:endParaRPr lang="fr-BE" sz="800" dirty="0">
              <a:solidFill>
                <a:schemeClr val="tx1"/>
              </a:solidFill>
            </a:endParaRP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BD49D05-4F85-46F5-82CC-25F46C9080B8}"/>
              </a:ext>
            </a:extLst>
          </p:cNvPr>
          <p:cNvCxnSpPr>
            <a:stCxn id="40" idx="2"/>
            <a:endCxn id="27" idx="0"/>
          </p:cNvCxnSpPr>
          <p:nvPr/>
        </p:nvCxnSpPr>
        <p:spPr>
          <a:xfrm>
            <a:off x="3383395" y="1674391"/>
            <a:ext cx="1950417" cy="238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CEF24D3-0F6B-4223-A1B6-2DEB4DF0C4BC}"/>
              </a:ext>
            </a:extLst>
          </p:cNvPr>
          <p:cNvSpPr/>
          <p:nvPr/>
        </p:nvSpPr>
        <p:spPr>
          <a:xfrm>
            <a:off x="4554390" y="2452415"/>
            <a:ext cx="507400" cy="25690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00" dirty="0" err="1"/>
              <a:t>PID_obj</a:t>
            </a:r>
            <a:endParaRPr lang="fr-BE" sz="7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994D85-AACC-45E5-9C36-C9ED0B334878}"/>
              </a:ext>
            </a:extLst>
          </p:cNvPr>
          <p:cNvSpPr/>
          <p:nvPr/>
        </p:nvSpPr>
        <p:spPr>
          <a:xfrm>
            <a:off x="5082849" y="2449183"/>
            <a:ext cx="507399" cy="25690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00" dirty="0"/>
              <a:t>DEO2Rpi</a:t>
            </a:r>
            <a:endParaRPr lang="fr-BE" sz="700" dirty="0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A8B880E-2668-4573-96AC-307576F49E1A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>
            <a:off x="5333812" y="2188872"/>
            <a:ext cx="2737" cy="26031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5A0FB73-3C45-4B92-9937-F28F4FF56129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4808090" y="2188872"/>
            <a:ext cx="525722" cy="26354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7EBA9387-3BB6-4B38-904F-87AEDC891633}"/>
              </a:ext>
            </a:extLst>
          </p:cNvPr>
          <p:cNvCxnSpPr>
            <a:cxnSpLocks/>
            <a:stCxn id="27" idx="2"/>
            <a:endCxn id="57" idx="0"/>
          </p:cNvCxnSpPr>
          <p:nvPr/>
        </p:nvCxnSpPr>
        <p:spPr>
          <a:xfrm>
            <a:off x="5333812" y="2188872"/>
            <a:ext cx="531195" cy="26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D8A8E27-49A4-4500-B02A-C1A89708B0E1}"/>
              </a:ext>
            </a:extLst>
          </p:cNvPr>
          <p:cNvSpPr/>
          <p:nvPr/>
        </p:nvSpPr>
        <p:spPr>
          <a:xfrm>
            <a:off x="5611307" y="2449183"/>
            <a:ext cx="507399" cy="25690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700" dirty="0"/>
          </a:p>
        </p:txBody>
      </p:sp>
    </p:spTree>
    <p:extLst>
      <p:ext uri="{BB962C8B-B14F-4D97-AF65-F5344CB8AC3E}">
        <p14:creationId xmlns:p14="http://schemas.microsoft.com/office/powerpoint/2010/main" val="390366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283A08-FC5E-4FF8-89DF-B785B17D98AB}"/>
              </a:ext>
            </a:extLst>
          </p:cNvPr>
          <p:cNvSpPr/>
          <p:nvPr/>
        </p:nvSpPr>
        <p:spPr>
          <a:xfrm>
            <a:off x="4911436" y="284018"/>
            <a:ext cx="1939637" cy="768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MAIN</a:t>
            </a:r>
            <a:endParaRPr lang="fr-BE" sz="1600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0CBAF58-A200-448C-A1D3-277FD7D9B4B2}"/>
              </a:ext>
            </a:extLst>
          </p:cNvPr>
          <p:cNvSpPr/>
          <p:nvPr/>
        </p:nvSpPr>
        <p:spPr>
          <a:xfrm>
            <a:off x="3131242" y="1391803"/>
            <a:ext cx="1992225" cy="768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RPLidar_retrieve_data</a:t>
            </a:r>
            <a:endParaRPr lang="fr-BE" sz="1050" dirty="0"/>
          </a:p>
        </p:txBody>
      </p:sp>
    </p:spTree>
    <p:extLst>
      <p:ext uri="{BB962C8B-B14F-4D97-AF65-F5344CB8AC3E}">
        <p14:creationId xmlns:p14="http://schemas.microsoft.com/office/powerpoint/2010/main" val="39399913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23</Words>
  <Application>Microsoft Office PowerPoint</Application>
  <PresentationFormat>Grand écran</PresentationFormat>
  <Paragraphs>15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Simon Van Roy</dc:creator>
  <cp:lastModifiedBy>Simon Van Roy</cp:lastModifiedBy>
  <cp:revision>9</cp:revision>
  <dcterms:created xsi:type="dcterms:W3CDTF">2021-11-16T18:32:48Z</dcterms:created>
  <dcterms:modified xsi:type="dcterms:W3CDTF">2021-12-06T13:11:45Z</dcterms:modified>
</cp:coreProperties>
</file>