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13873-21C3-4925-80C6-AD2195E8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1BCA8-D6C4-4022-A373-2EFF33C5B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31B6B0-2C97-4000-9C5F-5CD8F25B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FF319-1536-4F84-8632-FA1D5FE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2FF8DC-D0CF-4F6B-BAF2-46D8578C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4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52CDC-C6C6-47DB-BA79-C826221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E3FF30-C62C-4156-A908-6E0039F1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38937-9970-46E3-BF65-652B5142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08FF0-777A-4F78-922D-EC735009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3704-378C-410F-95AA-5972081F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47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7A920B-DFFC-4676-86F5-671EFF85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748B29-1095-48D7-A11D-9C967930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72382-B00C-4842-96EE-FEAA2967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7BC21-7823-4C4D-86BF-5EF501DC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3D803-C063-4039-80AA-A9F630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977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4ABE6-EC21-4269-8BE6-95728EE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570DE-FB26-4F30-8172-64DA4BC4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D7284-F9A6-4CDD-8740-9285ED5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8EF8B-1D00-4ED0-877E-74B997CA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32FF3-6063-49C5-9C15-B305DF72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25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D009B-8F72-4DB2-959B-F0DA0074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CA935E-69B4-479B-B4F4-E0D6DB60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12BE2-97C8-4B4D-BADC-2D1650A7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92F8-1EF2-4163-AC3A-862677DC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851F5-81CC-4BAA-B068-2073472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07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9ECD5-B478-4B1A-BCEE-5A4C0AA9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4E195-603D-4383-95C6-DDCF0D2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68D370-3DEF-46CE-9AFA-AAE56EF6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2A390B-8971-485B-B7C7-A77349F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FF1304-D585-4BA1-9A1B-01E05A75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0C7C3-BE3D-46E1-98C3-EF180274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819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4057-ECA8-432C-B221-C1EFC5E5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B80CC-9F55-4274-A0DE-9588F4E9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E0D12E-2C5B-4EAA-B2CD-056F421EA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AC3051-1696-4019-8A56-568B729BD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D9741-09B4-4419-929F-33BC5248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50FA47-85C0-42A0-BF8C-858AE35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D31D5-EB9D-4D65-B9D5-30DABA45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71C35C-29A4-46E2-A9BC-241A62F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035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42E54-7F26-4830-9E9D-76BCD1A5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242A2-EC86-44CE-AC65-A8DD7576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EC2488-80D9-4F35-AA32-6330EFD1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C8C66-B04D-4C20-97FF-9717A4B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78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6D5EDD-477A-4F67-8045-95240C79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DF253B-A99D-4265-93E5-3B444C1A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9F0A5C-E180-4CC3-8CFB-BEFFB1D7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17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A29F6-F39B-4C48-BF54-2601E5B8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06B26-5676-4404-830F-2E76F213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A618D0-3E94-4E6A-9005-8DE7370A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1DA5E-FF81-4354-8ADA-D7FD7BC8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711FD2-1059-4C84-B176-5832A928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07C2D4-218B-4EE1-9C17-EB60E1A4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69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3C413-586D-46F6-9C1B-410B6C03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201706-CDA1-482A-BCF3-9DA0B2ED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045278-5D2B-4E5A-8AB7-3077E79C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CDFFE-9DCF-4EB0-8930-9C98304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30DA71-8351-4511-B20E-6FD872AD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038FA2-7613-40A7-835B-D0C3059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01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359CC0-0E1D-447E-AE71-182605A3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6A1091-6D25-483B-8DCA-ECD56575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51309-00E7-41EF-A7FC-37C1262E3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3441-2C70-4949-8FF7-1C72443CF9D3}" type="datetimeFigureOut">
              <a:rPr lang="fr-BE" smtClean="0"/>
              <a:t>27-11-21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9605B0-5F55-4959-A7CD-B6FF431A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C026A-D1AF-4327-9789-28085D31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86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50357BF-3EEE-44EB-A9B6-6A499B828BAA}"/>
              </a:ext>
            </a:extLst>
          </p:cNvPr>
          <p:cNvSpPr/>
          <p:nvPr/>
        </p:nvSpPr>
        <p:spPr>
          <a:xfrm>
            <a:off x="4558145" y="353292"/>
            <a:ext cx="2632364" cy="134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 : </a:t>
            </a:r>
            <a:r>
              <a:rPr lang="fr-FR" dirty="0" err="1"/>
              <a:t>MyRobot</a:t>
            </a:r>
            <a:endParaRPr lang="fr-B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3700653-A37B-47FB-B51A-F97A385A0EC3}"/>
              </a:ext>
            </a:extLst>
          </p:cNvPr>
          <p:cNvSpPr/>
          <p:nvPr/>
        </p:nvSpPr>
        <p:spPr>
          <a:xfrm>
            <a:off x="4558145" y="2230583"/>
            <a:ext cx="2632364" cy="134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Actuators</a:t>
            </a:r>
            <a:endParaRPr lang="fr-B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53843DF-CA1B-4B51-972C-5851CFFB42BC}"/>
              </a:ext>
            </a:extLst>
          </p:cNvPr>
          <p:cNvSpPr/>
          <p:nvPr/>
        </p:nvSpPr>
        <p:spPr>
          <a:xfrm>
            <a:off x="1163781" y="2230583"/>
            <a:ext cx="2632364" cy="134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State</a:t>
            </a:r>
            <a:endParaRPr lang="fr-B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41CEB7E-1CD6-4308-A770-31C42EBE7455}"/>
              </a:ext>
            </a:extLst>
          </p:cNvPr>
          <p:cNvSpPr/>
          <p:nvPr/>
        </p:nvSpPr>
        <p:spPr>
          <a:xfrm>
            <a:off x="7952509" y="2230583"/>
            <a:ext cx="2632364" cy="134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Sensors</a:t>
            </a:r>
            <a:endParaRPr lang="fr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1C5D9-82EA-46AF-9A6F-2A24DF989145}"/>
              </a:ext>
            </a:extLst>
          </p:cNvPr>
          <p:cNvSpPr/>
          <p:nvPr/>
        </p:nvSpPr>
        <p:spPr>
          <a:xfrm>
            <a:off x="5451763" y="4592782"/>
            <a:ext cx="845127" cy="50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Motors</a:t>
            </a:r>
            <a:endParaRPr lang="fr-BE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FA1C5-E5D1-46AF-9069-3914F77671DD}"/>
              </a:ext>
            </a:extLst>
          </p:cNvPr>
          <p:cNvSpPr/>
          <p:nvPr/>
        </p:nvSpPr>
        <p:spPr>
          <a:xfrm>
            <a:off x="8319655" y="4592782"/>
            <a:ext cx="845127" cy="50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Lidar</a:t>
            </a:r>
            <a:endParaRPr lang="fr-BE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B9FEC-F0DA-4B5A-82D3-4B1B6E98DB24}"/>
              </a:ext>
            </a:extLst>
          </p:cNvPr>
          <p:cNvSpPr/>
          <p:nvPr/>
        </p:nvSpPr>
        <p:spPr>
          <a:xfrm>
            <a:off x="9490365" y="4592782"/>
            <a:ext cx="845127" cy="50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Buttons</a:t>
            </a:r>
            <a:endParaRPr lang="fr-BE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001A5C-5BB2-4897-8A65-1A707164C543}"/>
              </a:ext>
            </a:extLst>
          </p:cNvPr>
          <p:cNvSpPr/>
          <p:nvPr/>
        </p:nvSpPr>
        <p:spPr>
          <a:xfrm>
            <a:off x="2057399" y="4592782"/>
            <a:ext cx="845127" cy="50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Motors</a:t>
            </a:r>
            <a:endParaRPr lang="fr-BE" sz="14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189DAF7-FCE8-4EDE-95A9-6868FE025888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5874327" y="1697182"/>
            <a:ext cx="0" cy="5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33BEA24-1E5F-4C4F-B4CE-64A022904E6C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3410644" y="1500374"/>
            <a:ext cx="1533002" cy="9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BC85C97-04E0-462B-9705-0F414A4759E2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6805008" y="1500374"/>
            <a:ext cx="1533002" cy="9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352CCE-86B5-4C02-9805-40FB021E88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268691" y="3574473"/>
            <a:ext cx="644238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10E5DBF-9C13-4B31-BC3B-75C50A69398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874327" y="3574473"/>
            <a:ext cx="0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0458F3F-556F-42A9-B4C4-9318CD74988D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8742219" y="3574473"/>
            <a:ext cx="526472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43E1064-C887-42B4-9088-6378A1CB7810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2479963" y="3574473"/>
            <a:ext cx="0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6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83A08-FC5E-4FF8-89DF-B785B17D98AB}"/>
              </a:ext>
            </a:extLst>
          </p:cNvPr>
          <p:cNvSpPr/>
          <p:nvPr/>
        </p:nvSpPr>
        <p:spPr>
          <a:xfrm>
            <a:off x="4911436" y="284018"/>
            <a:ext cx="1939637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MAIN</a:t>
            </a:r>
            <a:endParaRPr lang="fr-BE" sz="16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CBAF58-A200-448C-A1D3-277FD7D9B4B2}"/>
              </a:ext>
            </a:extLst>
          </p:cNvPr>
          <p:cNvSpPr/>
          <p:nvPr/>
        </p:nvSpPr>
        <p:spPr>
          <a:xfrm>
            <a:off x="3131242" y="1391803"/>
            <a:ext cx="1992225" cy="768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RPLidar_retrieve_data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val="3939991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Van Roy</dc:creator>
  <cp:lastModifiedBy>Simon Van Roy</cp:lastModifiedBy>
  <cp:revision>3</cp:revision>
  <dcterms:created xsi:type="dcterms:W3CDTF">2021-11-16T18:32:48Z</dcterms:created>
  <dcterms:modified xsi:type="dcterms:W3CDTF">2021-11-27T17:49:33Z</dcterms:modified>
</cp:coreProperties>
</file>