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9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13873-21C3-4925-80C6-AD2195E85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F1BCA8-D6C4-4022-A373-2EFF33C5B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31B6B0-2C97-4000-9C5F-5CD8F25B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CFF319-1536-4F84-8632-FA1D5FE5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2FF8DC-D0CF-4F6B-BAF2-46D8578C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340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52CDC-C6C6-47DB-BA79-C826221A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E3FF30-C62C-4156-A908-6E0039F11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838937-9970-46E3-BF65-652B5142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508FF0-777A-4F78-922D-EC735009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E3704-378C-410F-95AA-5972081F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470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7A920B-DFFC-4676-86F5-671EFF85F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748B29-1095-48D7-A11D-9C9679300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F72382-B00C-4842-96EE-FEAA2967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C7BC21-7823-4C4D-86BF-5EF501DC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3D803-C063-4039-80AA-A9F630C3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977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4ABE6-EC21-4269-8BE6-95728EE8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4570DE-FB26-4F30-8172-64DA4BC4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4D7284-F9A6-4CDD-8740-9285ED5E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8EF8B-1D00-4ED0-877E-74B997CA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32FF3-6063-49C5-9C15-B305DF72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250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D009B-8F72-4DB2-959B-F0DA0074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CA935E-69B4-479B-B4F4-E0D6DB606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912BE2-97C8-4B4D-BADC-2D1650A7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D392F8-1EF2-4163-AC3A-862677DC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C851F5-81CC-4BAA-B068-2073472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078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59ECD5-B478-4B1A-BCEE-5A4C0AA9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4E195-603D-4383-95C6-DDCF0D2F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68D370-3DEF-46CE-9AFA-AAE56EF6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2A390B-8971-485B-B7C7-A77349FB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FF1304-D585-4BA1-9A1B-01E05A75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40C7C3-BE3D-46E1-98C3-EF180274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819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B4057-ECA8-432C-B221-C1EFC5E5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3B80CC-9F55-4274-A0DE-9588F4E98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E0D12E-2C5B-4EAA-B2CD-056F421EA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AC3051-1696-4019-8A56-568B729BD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ED9741-09B4-4419-929F-33BC52488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50FA47-85C0-42A0-BF8C-858AE350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BD31D5-EB9D-4D65-B9D5-30DABA45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71C35C-29A4-46E2-A9BC-241A62F0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035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42E54-7F26-4830-9E9D-76BCD1A5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242A2-EC86-44CE-AC65-A8DD7576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EC2488-80D9-4F35-AA32-6330EFD1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2C8C66-B04D-4C20-97FF-9717A4B2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786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6D5EDD-477A-4F67-8045-95240C79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DF253B-A99D-4265-93E5-3B444C1A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9F0A5C-E180-4CC3-8CFB-BEFFB1D7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174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A29F6-F39B-4C48-BF54-2601E5B8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06B26-5676-4404-830F-2E76F213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A618D0-3E94-4E6A-9005-8DE7370AD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51DA5E-FF81-4354-8ADA-D7FD7BC8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711FD2-1059-4C84-B176-5832A928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07C2D4-218B-4EE1-9C17-EB60E1A4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696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3C413-586D-46F6-9C1B-410B6C03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201706-CDA1-482A-BCF3-9DA0B2ED8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045278-5D2B-4E5A-8AB7-3077E79C3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4CDFFE-9DCF-4EB0-8930-9C98304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30DA71-8351-4511-B20E-6FD872AD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038FA2-7613-40A7-835B-D0C30591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001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359CC0-0E1D-447E-AE71-182605A3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6A1091-6D25-483B-8DCA-ECD56575A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D51309-00E7-41EF-A7FC-37C1262E3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C3441-2C70-4949-8FF7-1C72443CF9D3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9605B0-5F55-4959-A7CD-B6FF431A5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FC026A-D1AF-4327-9789-28085D31C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868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C1C5D9-82EA-46AF-9A6F-2A24DF989145}"/>
              </a:ext>
            </a:extLst>
          </p:cNvPr>
          <p:cNvSpPr/>
          <p:nvPr/>
        </p:nvSpPr>
        <p:spPr>
          <a:xfrm>
            <a:off x="2558198" y="3171879"/>
            <a:ext cx="496800" cy="25690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/>
              <a:t>Motors</a:t>
            </a:r>
            <a:endParaRPr lang="fr-BE" sz="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5FA1C5-E5D1-46AF-9069-3914F77671DD}"/>
              </a:ext>
            </a:extLst>
          </p:cNvPr>
          <p:cNvSpPr/>
          <p:nvPr/>
        </p:nvSpPr>
        <p:spPr>
          <a:xfrm>
            <a:off x="3361440" y="3176301"/>
            <a:ext cx="393392" cy="25690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/>
              <a:t>Lidar</a:t>
            </a:r>
            <a:endParaRPr lang="fr-BE" sz="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B9FEC-F0DA-4B5A-82D3-4B1B6E98DB24}"/>
              </a:ext>
            </a:extLst>
          </p:cNvPr>
          <p:cNvSpPr/>
          <p:nvPr/>
        </p:nvSpPr>
        <p:spPr>
          <a:xfrm>
            <a:off x="3820146" y="3176301"/>
            <a:ext cx="480688" cy="25690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/>
              <a:t>Buttons</a:t>
            </a:r>
            <a:endParaRPr lang="fr-BE" sz="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001A5C-5BB2-4897-8A65-1A707164C543}"/>
              </a:ext>
            </a:extLst>
          </p:cNvPr>
          <p:cNvSpPr/>
          <p:nvPr/>
        </p:nvSpPr>
        <p:spPr>
          <a:xfrm>
            <a:off x="1454068" y="3168839"/>
            <a:ext cx="496800" cy="25690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700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189DAF7-FCE8-4EDE-95A9-6868FE025888}"/>
              </a:ext>
            </a:extLst>
          </p:cNvPr>
          <p:cNvCxnSpPr>
            <a:cxnSpLocks/>
            <a:stCxn id="40" idx="2"/>
            <a:endCxn id="48" idx="0"/>
          </p:cNvCxnSpPr>
          <p:nvPr/>
        </p:nvCxnSpPr>
        <p:spPr>
          <a:xfrm flipH="1">
            <a:off x="2807453" y="1806726"/>
            <a:ext cx="1747311" cy="61445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33BEA24-1E5F-4C4F-B4CE-64A022904E6C}"/>
              </a:ext>
            </a:extLst>
          </p:cNvPr>
          <p:cNvCxnSpPr>
            <a:cxnSpLocks/>
            <a:stCxn id="40" idx="2"/>
            <a:endCxn id="50" idx="0"/>
          </p:cNvCxnSpPr>
          <p:nvPr/>
        </p:nvCxnSpPr>
        <p:spPr>
          <a:xfrm flipH="1">
            <a:off x="1705619" y="1806726"/>
            <a:ext cx="2849145" cy="61462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BC85C97-04E0-462B-9705-0F414A4759E2}"/>
              </a:ext>
            </a:extLst>
          </p:cNvPr>
          <p:cNvCxnSpPr>
            <a:cxnSpLocks/>
            <a:stCxn id="40" idx="2"/>
            <a:endCxn id="49" idx="0"/>
          </p:cNvCxnSpPr>
          <p:nvPr/>
        </p:nvCxnSpPr>
        <p:spPr>
          <a:xfrm flipH="1">
            <a:off x="3795002" y="1806726"/>
            <a:ext cx="759762" cy="61796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5352CCE-86B5-4C02-9805-40FB021E88AF}"/>
              </a:ext>
            </a:extLst>
          </p:cNvPr>
          <p:cNvCxnSpPr>
            <a:cxnSpLocks/>
            <a:stCxn id="49" idx="2"/>
            <a:endCxn id="14" idx="0"/>
          </p:cNvCxnSpPr>
          <p:nvPr/>
        </p:nvCxnSpPr>
        <p:spPr>
          <a:xfrm>
            <a:off x="3795002" y="2701125"/>
            <a:ext cx="265488" cy="47517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10E5DBF-9C13-4B31-BC3B-75C50A69398F}"/>
              </a:ext>
            </a:extLst>
          </p:cNvPr>
          <p:cNvCxnSpPr>
            <a:cxnSpLocks/>
            <a:stCxn id="48" idx="2"/>
            <a:endCxn id="10" idx="0"/>
          </p:cNvCxnSpPr>
          <p:nvPr/>
        </p:nvCxnSpPr>
        <p:spPr>
          <a:xfrm flipH="1">
            <a:off x="2806598" y="2697609"/>
            <a:ext cx="855" cy="47427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0458F3F-556F-42A9-B4C4-9318CD74988D}"/>
              </a:ext>
            </a:extLst>
          </p:cNvPr>
          <p:cNvCxnSpPr>
            <a:cxnSpLocks/>
            <a:stCxn id="49" idx="2"/>
            <a:endCxn id="13" idx="0"/>
          </p:cNvCxnSpPr>
          <p:nvPr/>
        </p:nvCxnSpPr>
        <p:spPr>
          <a:xfrm flipH="1">
            <a:off x="3558136" y="2701125"/>
            <a:ext cx="236866" cy="47517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43E1064-C887-42B4-9088-6378A1CB7810}"/>
              </a:ext>
            </a:extLst>
          </p:cNvPr>
          <p:cNvCxnSpPr>
            <a:cxnSpLocks/>
            <a:stCxn id="50" idx="2"/>
            <a:endCxn id="16" idx="0"/>
          </p:cNvCxnSpPr>
          <p:nvPr/>
        </p:nvCxnSpPr>
        <p:spPr>
          <a:xfrm flipH="1">
            <a:off x="1702468" y="2697782"/>
            <a:ext cx="3151" cy="47105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8045A42-73DF-4537-877F-5A6BDFD2456F}"/>
              </a:ext>
            </a:extLst>
          </p:cNvPr>
          <p:cNvSpPr txBox="1"/>
          <p:nvPr/>
        </p:nvSpPr>
        <p:spPr>
          <a:xfrm>
            <a:off x="1166339" y="1158153"/>
            <a:ext cx="1680302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Class : </a:t>
            </a:r>
            <a:r>
              <a:rPr lang="fr-FR" sz="1400" i="1" dirty="0">
                <a:solidFill>
                  <a:schemeClr val="accent6"/>
                </a:solidFill>
              </a:rPr>
              <a:t>Robot</a:t>
            </a:r>
            <a:endParaRPr lang="fr-BE" sz="1400" i="1" dirty="0">
              <a:solidFill>
                <a:schemeClr val="accent6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E30BBB7-4179-4BB6-A46E-3E6473079811}"/>
              </a:ext>
            </a:extLst>
          </p:cNvPr>
          <p:cNvSpPr/>
          <p:nvPr/>
        </p:nvSpPr>
        <p:spPr>
          <a:xfrm>
            <a:off x="896316" y="1049348"/>
            <a:ext cx="8151431" cy="3370252"/>
          </a:xfrm>
          <a:prstGeom prst="roundRect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947873-5BBB-41F3-A3E5-C20BD9E9C443}"/>
              </a:ext>
            </a:extLst>
          </p:cNvPr>
          <p:cNvSpPr/>
          <p:nvPr/>
        </p:nvSpPr>
        <p:spPr>
          <a:xfrm>
            <a:off x="4210261" y="1125134"/>
            <a:ext cx="689006" cy="6815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i="1" dirty="0">
                <a:solidFill>
                  <a:schemeClr val="accent6"/>
                </a:solidFill>
              </a:rPr>
              <a:t>Robot</a:t>
            </a:r>
            <a:endParaRPr lang="fr-FR" sz="7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sz="500" dirty="0" err="1">
                <a:solidFill>
                  <a:srgbClr val="0070C0"/>
                </a:solidFill>
              </a:rPr>
              <a:t>Set_speeds</a:t>
            </a:r>
            <a:r>
              <a:rPr lang="fr-BE" sz="500" dirty="0">
                <a:solidFill>
                  <a:srgbClr val="0070C0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sz="500" dirty="0" err="1">
                <a:solidFill>
                  <a:srgbClr val="0070C0"/>
                </a:solidFill>
              </a:rPr>
              <a:t>Print_infos</a:t>
            </a:r>
            <a:r>
              <a:rPr lang="fr-BE" sz="500" dirty="0">
                <a:solidFill>
                  <a:srgbClr val="0070C0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sz="500" dirty="0" err="1">
                <a:solidFill>
                  <a:srgbClr val="0070C0"/>
                </a:solidFill>
              </a:rPr>
              <a:t>isON</a:t>
            </a:r>
            <a:r>
              <a:rPr lang="fr-BE" sz="500" dirty="0">
                <a:solidFill>
                  <a:srgbClr val="0070C0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sz="500" dirty="0" err="1">
                <a:solidFill>
                  <a:srgbClr val="0070C0"/>
                </a:solidFill>
              </a:rPr>
              <a:t>Activate</a:t>
            </a:r>
            <a:r>
              <a:rPr lang="fr-BE" sz="500" dirty="0">
                <a:solidFill>
                  <a:srgbClr val="0070C0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sz="500" dirty="0" err="1">
                <a:solidFill>
                  <a:srgbClr val="0070C0"/>
                </a:solidFill>
              </a:rPr>
              <a:t>Shutdown</a:t>
            </a:r>
            <a:r>
              <a:rPr lang="fr-BE" sz="5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E2C901-9053-49AC-8B34-DB2BC27DC605}"/>
              </a:ext>
            </a:extLst>
          </p:cNvPr>
          <p:cNvSpPr/>
          <p:nvPr/>
        </p:nvSpPr>
        <p:spPr>
          <a:xfrm>
            <a:off x="2401482" y="2421179"/>
            <a:ext cx="811941" cy="2764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i="1" dirty="0" err="1">
                <a:solidFill>
                  <a:schemeClr val="accent6"/>
                </a:solidFill>
              </a:rPr>
              <a:t>Actuators</a:t>
            </a:r>
            <a:endParaRPr lang="fr-BE" sz="800" b="1" i="1" dirty="0">
              <a:solidFill>
                <a:schemeClr val="accent6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D9AF1C-F3B1-47A5-A0F1-D18EBE02FB5E}"/>
              </a:ext>
            </a:extLst>
          </p:cNvPr>
          <p:cNvSpPr/>
          <p:nvPr/>
        </p:nvSpPr>
        <p:spPr>
          <a:xfrm>
            <a:off x="3389031" y="2424695"/>
            <a:ext cx="811941" cy="2764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i="1" dirty="0" err="1">
                <a:solidFill>
                  <a:schemeClr val="accent6"/>
                </a:solidFill>
              </a:rPr>
              <a:t>Sensors</a:t>
            </a:r>
            <a:endParaRPr lang="fr-BE" sz="800" b="1" i="1" dirty="0">
              <a:solidFill>
                <a:schemeClr val="accent6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9B7C03-18BB-4DE9-A8E5-999E75F00EF2}"/>
              </a:ext>
            </a:extLst>
          </p:cNvPr>
          <p:cNvSpPr/>
          <p:nvPr/>
        </p:nvSpPr>
        <p:spPr>
          <a:xfrm>
            <a:off x="1299648" y="2421352"/>
            <a:ext cx="811941" cy="2764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infos</a:t>
            </a:r>
            <a:endParaRPr lang="fr-BE" sz="800" dirty="0">
              <a:solidFill>
                <a:schemeClr val="tx1"/>
              </a:solidFill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4ABB349-66E0-481A-8713-8B31F703E938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>
          <a:xfrm>
            <a:off x="4060490" y="3433206"/>
            <a:ext cx="253930" cy="39571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CD34A56-7DF2-4289-AB69-C9B2283A878D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 flipH="1">
            <a:off x="3799737" y="3433206"/>
            <a:ext cx="260753" cy="39572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58A720D-2DEB-40AA-901B-9E2D4CDAE949}"/>
              </a:ext>
            </a:extLst>
          </p:cNvPr>
          <p:cNvSpPr/>
          <p:nvPr/>
        </p:nvSpPr>
        <p:spPr>
          <a:xfrm>
            <a:off x="3559393" y="3828926"/>
            <a:ext cx="480688" cy="25690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/>
              <a:t>Button</a:t>
            </a:r>
            <a:endParaRPr lang="fr-BE" sz="7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5A9545-B7E4-4D67-89BE-38C276A2D324}"/>
              </a:ext>
            </a:extLst>
          </p:cNvPr>
          <p:cNvSpPr/>
          <p:nvPr/>
        </p:nvSpPr>
        <p:spPr>
          <a:xfrm>
            <a:off x="4074076" y="3828925"/>
            <a:ext cx="480688" cy="25690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/>
              <a:t>Button</a:t>
            </a:r>
            <a:endParaRPr lang="fr-BE" sz="7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555244-E172-4C78-9E91-13A48D6EFF5C}"/>
              </a:ext>
            </a:extLst>
          </p:cNvPr>
          <p:cNvSpPr/>
          <p:nvPr/>
        </p:nvSpPr>
        <p:spPr>
          <a:xfrm>
            <a:off x="5657109" y="2421179"/>
            <a:ext cx="1211555" cy="3957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i="1" dirty="0">
                <a:solidFill>
                  <a:schemeClr val="accent6"/>
                </a:solidFill>
              </a:rPr>
              <a:t>Controller</a:t>
            </a:r>
            <a:endParaRPr lang="fr-FR" sz="400" dirty="0">
              <a:solidFill>
                <a:schemeClr val="accent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500" dirty="0" err="1">
                <a:solidFill>
                  <a:srgbClr val="0070C0"/>
                </a:solidFill>
              </a:rPr>
              <a:t>Send_to_motors</a:t>
            </a:r>
            <a:r>
              <a:rPr lang="fr-FR" sz="500" dirty="0">
                <a:solidFill>
                  <a:srgbClr val="0070C0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500" dirty="0" err="1">
                <a:solidFill>
                  <a:srgbClr val="0070C0"/>
                </a:solidFill>
              </a:rPr>
              <a:t>Set_cartesian_ref</a:t>
            </a:r>
            <a:r>
              <a:rPr lang="fr-FR" sz="500" dirty="0">
                <a:solidFill>
                  <a:srgbClr val="0070C0"/>
                </a:solidFill>
              </a:rPr>
              <a:t>(</a:t>
            </a:r>
            <a:r>
              <a:rPr lang="fr-FR" sz="500" dirty="0" err="1">
                <a:solidFill>
                  <a:srgbClr val="0070C0"/>
                </a:solidFill>
              </a:rPr>
              <a:t>new_x,new_y</a:t>
            </a:r>
            <a:r>
              <a:rPr lang="fr-FR" sz="500" dirty="0">
                <a:solidFill>
                  <a:srgbClr val="0070C0"/>
                </a:solidFill>
              </a:rPr>
              <a:t>)</a:t>
            </a:r>
            <a:endParaRPr lang="fr-BE" sz="400" dirty="0">
              <a:solidFill>
                <a:srgbClr val="0070C0"/>
              </a:solidFill>
            </a:endParaRP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D49D05-4F85-46F5-82CC-25F46C9080B8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4554764" y="1806726"/>
            <a:ext cx="1708123" cy="61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CEF24D3-0F6B-4223-A1B6-2DEB4DF0C4BC}"/>
              </a:ext>
            </a:extLst>
          </p:cNvPr>
          <p:cNvSpPr/>
          <p:nvPr/>
        </p:nvSpPr>
        <p:spPr>
          <a:xfrm>
            <a:off x="5576653" y="3196514"/>
            <a:ext cx="1380088" cy="5918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b="1" i="1" dirty="0" err="1">
                <a:solidFill>
                  <a:schemeClr val="accent6"/>
                </a:solidFill>
              </a:rPr>
              <a:t>PID_obj</a:t>
            </a:r>
            <a:endParaRPr lang="fr-FR" sz="600" b="1" i="1" dirty="0">
              <a:solidFill>
                <a:schemeClr val="accent5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500" dirty="0" err="1">
                <a:solidFill>
                  <a:schemeClr val="accent5"/>
                </a:solidFill>
              </a:rPr>
              <a:t>Set_setpoint_l</a:t>
            </a:r>
            <a:r>
              <a:rPr lang="fr-FR" sz="500" dirty="0">
                <a:solidFill>
                  <a:schemeClr val="accent5"/>
                </a:solidFill>
              </a:rPr>
              <a:t>(</a:t>
            </a:r>
            <a:r>
              <a:rPr lang="fr-FR" sz="500" dirty="0" err="1">
                <a:solidFill>
                  <a:schemeClr val="accent5"/>
                </a:solidFill>
              </a:rPr>
              <a:t>sp</a:t>
            </a:r>
            <a:r>
              <a:rPr lang="fr-FR" sz="500" dirty="0">
                <a:solidFill>
                  <a:schemeClr val="accent5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500" dirty="0" err="1">
                <a:solidFill>
                  <a:schemeClr val="accent5"/>
                </a:solidFill>
              </a:rPr>
              <a:t>Set_setpoint_r</a:t>
            </a:r>
            <a:r>
              <a:rPr lang="fr-FR" sz="500" dirty="0">
                <a:solidFill>
                  <a:schemeClr val="accent5"/>
                </a:solidFill>
              </a:rPr>
              <a:t>(</a:t>
            </a:r>
            <a:r>
              <a:rPr lang="fr-FR" sz="500" dirty="0" err="1">
                <a:solidFill>
                  <a:schemeClr val="accent5"/>
                </a:solidFill>
              </a:rPr>
              <a:t>sp</a:t>
            </a:r>
            <a:r>
              <a:rPr lang="fr-FR" sz="500" dirty="0">
                <a:solidFill>
                  <a:schemeClr val="accent5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500" dirty="0" err="1">
                <a:solidFill>
                  <a:schemeClr val="accent5"/>
                </a:solidFill>
              </a:rPr>
              <a:t>Set_mes</a:t>
            </a:r>
            <a:r>
              <a:rPr lang="fr-FR" sz="500" dirty="0">
                <a:solidFill>
                  <a:schemeClr val="accent5"/>
                </a:solidFill>
              </a:rPr>
              <a:t>(</a:t>
            </a:r>
            <a:r>
              <a:rPr lang="fr-FR" sz="500" dirty="0" err="1">
                <a:solidFill>
                  <a:schemeClr val="accent5"/>
                </a:solidFill>
              </a:rPr>
              <a:t>omega_mes_l,omega_mes_r</a:t>
            </a:r>
            <a:r>
              <a:rPr lang="fr-FR" sz="500" dirty="0">
                <a:solidFill>
                  <a:schemeClr val="accent5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500" dirty="0" err="1">
                <a:solidFill>
                  <a:schemeClr val="accent5"/>
                </a:solidFill>
              </a:rPr>
              <a:t>Output_value_l</a:t>
            </a:r>
            <a:r>
              <a:rPr lang="fr-FR" sz="500" dirty="0">
                <a:solidFill>
                  <a:schemeClr val="accent5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500" dirty="0" err="1">
                <a:solidFill>
                  <a:schemeClr val="accent5"/>
                </a:solidFill>
              </a:rPr>
              <a:t>Output_value_r</a:t>
            </a:r>
            <a:r>
              <a:rPr lang="fr-FR" sz="500" dirty="0">
                <a:solidFill>
                  <a:schemeClr val="accent5"/>
                </a:solidFill>
              </a:rPr>
              <a:t>()</a:t>
            </a:r>
            <a:endParaRPr lang="fr-BE" sz="700" dirty="0">
              <a:solidFill>
                <a:schemeClr val="accent6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994D85-AACC-45E5-9C36-C9ED0B334878}"/>
              </a:ext>
            </a:extLst>
          </p:cNvPr>
          <p:cNvSpPr/>
          <p:nvPr/>
        </p:nvSpPr>
        <p:spPr>
          <a:xfrm>
            <a:off x="7155155" y="3194919"/>
            <a:ext cx="712305" cy="39577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b="1" i="1" dirty="0">
                <a:solidFill>
                  <a:schemeClr val="accent6"/>
                </a:solidFill>
              </a:rPr>
              <a:t>DEO2RPI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500" dirty="0">
                <a:solidFill>
                  <a:srgbClr val="0070C0"/>
                </a:solidFill>
              </a:rPr>
              <a:t>count(spi)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500" dirty="0" err="1">
                <a:solidFill>
                  <a:srgbClr val="0070C0"/>
                </a:solidFill>
              </a:rPr>
              <a:t>dright</a:t>
            </a:r>
            <a:r>
              <a:rPr lang="fr-FR" sz="500" dirty="0">
                <a:solidFill>
                  <a:srgbClr val="0070C0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500" dirty="0" err="1">
                <a:solidFill>
                  <a:srgbClr val="0070C0"/>
                </a:solidFill>
              </a:rPr>
              <a:t>dleft</a:t>
            </a:r>
            <a:r>
              <a:rPr lang="fr-FR" sz="5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A8B880E-2668-4573-96AC-307576F49E1A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6262887" y="2816953"/>
            <a:ext cx="1248421" cy="37796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5A0FB73-3C45-4B92-9937-F28F4FF56129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6262887" y="2816953"/>
            <a:ext cx="3810" cy="37956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7EBA9387-3BB6-4B38-904F-87AEDC891633}"/>
              </a:ext>
            </a:extLst>
          </p:cNvPr>
          <p:cNvCxnSpPr>
            <a:cxnSpLocks/>
            <a:stCxn id="27" idx="2"/>
            <a:endCxn id="57" idx="0"/>
          </p:cNvCxnSpPr>
          <p:nvPr/>
        </p:nvCxnSpPr>
        <p:spPr>
          <a:xfrm flipH="1">
            <a:off x="5111262" y="2816953"/>
            <a:ext cx="1151625" cy="37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D8A8E27-49A4-4500-B02A-C1A89708B0E1}"/>
              </a:ext>
            </a:extLst>
          </p:cNvPr>
          <p:cNvSpPr/>
          <p:nvPr/>
        </p:nvSpPr>
        <p:spPr>
          <a:xfrm>
            <a:off x="4844285" y="3196514"/>
            <a:ext cx="533954" cy="25690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 err="1">
                <a:solidFill>
                  <a:srgbClr val="FF0000"/>
                </a:solidFill>
              </a:rPr>
              <a:t>MyRobot</a:t>
            </a:r>
            <a:endParaRPr lang="fr-BE" sz="700" dirty="0">
              <a:solidFill>
                <a:srgbClr val="FF0000"/>
              </a:solidFill>
            </a:endParaRPr>
          </a:p>
        </p:txBody>
      </p: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7382014B-C2C3-4311-86B8-BC91DB5CEB81}"/>
              </a:ext>
            </a:extLst>
          </p:cNvPr>
          <p:cNvCxnSpPr>
            <a:cxnSpLocks/>
            <a:stCxn id="33" idx="2"/>
            <a:endCxn id="98" idx="0"/>
          </p:cNvCxnSpPr>
          <p:nvPr/>
        </p:nvCxnSpPr>
        <p:spPr>
          <a:xfrm flipH="1">
            <a:off x="7080392" y="3590693"/>
            <a:ext cx="430916" cy="31094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91D635B-5F52-4D83-881A-4B6D7750ACB1}"/>
              </a:ext>
            </a:extLst>
          </p:cNvPr>
          <p:cNvSpPr/>
          <p:nvPr/>
        </p:nvSpPr>
        <p:spPr>
          <a:xfrm>
            <a:off x="6724239" y="3901637"/>
            <a:ext cx="712305" cy="25690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 err="1">
                <a:solidFill>
                  <a:srgbClr val="FF0000"/>
                </a:solidFill>
              </a:rPr>
              <a:t>MyController</a:t>
            </a:r>
            <a:endParaRPr lang="fr-BE" sz="700" dirty="0">
              <a:solidFill>
                <a:srgbClr val="FF0000"/>
              </a:solidFill>
            </a:endParaRPr>
          </a:p>
        </p:txBody>
      </p: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95146809-10DB-418D-BA51-503D721EDFDA}"/>
              </a:ext>
            </a:extLst>
          </p:cNvPr>
          <p:cNvCxnSpPr>
            <a:cxnSpLocks/>
            <a:stCxn id="33" idx="2"/>
            <a:endCxn id="104" idx="0"/>
          </p:cNvCxnSpPr>
          <p:nvPr/>
        </p:nvCxnSpPr>
        <p:spPr>
          <a:xfrm>
            <a:off x="7511308" y="3590693"/>
            <a:ext cx="532483" cy="31236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3B295E3-117D-4792-93A3-3102A294FF9A}"/>
              </a:ext>
            </a:extLst>
          </p:cNvPr>
          <p:cNvSpPr/>
          <p:nvPr/>
        </p:nvSpPr>
        <p:spPr>
          <a:xfrm>
            <a:off x="7728980" y="3903059"/>
            <a:ext cx="629621" cy="25690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b="1" i="1" dirty="0" err="1">
                <a:solidFill>
                  <a:schemeClr val="accent6"/>
                </a:solidFill>
              </a:rPr>
              <a:t>myThread</a:t>
            </a:r>
            <a:endParaRPr lang="fr-FR" sz="700" b="1" i="1" dirty="0">
              <a:solidFill>
                <a:schemeClr val="accent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500" dirty="0">
                <a:solidFill>
                  <a:schemeClr val="accent5"/>
                </a:solidFill>
              </a:rPr>
              <a:t>Run()</a:t>
            </a:r>
            <a:endParaRPr lang="fr-BE" sz="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6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83A08-FC5E-4FF8-89DF-B785B17D98AB}"/>
              </a:ext>
            </a:extLst>
          </p:cNvPr>
          <p:cNvSpPr/>
          <p:nvPr/>
        </p:nvSpPr>
        <p:spPr>
          <a:xfrm>
            <a:off x="4911436" y="284018"/>
            <a:ext cx="1939637" cy="768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MAIN</a:t>
            </a:r>
            <a:endParaRPr lang="fr-BE" sz="1600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CBAF58-A200-448C-A1D3-277FD7D9B4B2}"/>
              </a:ext>
            </a:extLst>
          </p:cNvPr>
          <p:cNvSpPr/>
          <p:nvPr/>
        </p:nvSpPr>
        <p:spPr>
          <a:xfrm>
            <a:off x="3131242" y="1391803"/>
            <a:ext cx="1992225" cy="768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RPLidar_retrieve_data</a:t>
            </a:r>
            <a:endParaRPr lang="fr-BE" sz="1050" dirty="0"/>
          </a:p>
        </p:txBody>
      </p:sp>
    </p:spTree>
    <p:extLst>
      <p:ext uri="{BB962C8B-B14F-4D97-AF65-F5344CB8AC3E}">
        <p14:creationId xmlns:p14="http://schemas.microsoft.com/office/powerpoint/2010/main" val="3939991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114</Words>
  <Application>Microsoft Office PowerPoint</Application>
  <PresentationFormat>Grand écran</PresentationFormat>
  <Paragraphs>34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 Van Roy</dc:creator>
  <cp:lastModifiedBy>Simon Van Roy</cp:lastModifiedBy>
  <cp:revision>13</cp:revision>
  <dcterms:created xsi:type="dcterms:W3CDTF">2021-11-16T18:32:48Z</dcterms:created>
  <dcterms:modified xsi:type="dcterms:W3CDTF">2021-12-08T15:46:54Z</dcterms:modified>
</cp:coreProperties>
</file>