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2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3873-21C3-4925-80C6-AD2195E8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1BCA8-D6C4-4022-A373-2EFF33C5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31B6B0-2C97-4000-9C5F-5CD8F25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CFF319-1536-4F84-8632-FA1D5FE5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FF8DC-D0CF-4F6B-BAF2-46D8578C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340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2CDC-C6C6-47DB-BA79-C826221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3FF30-C62C-4156-A908-6E0039F11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38937-9970-46E3-BF65-652B5142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508FF0-777A-4F78-922D-EC73500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3704-378C-410F-95AA-5972081F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470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A920B-DFFC-4676-86F5-671EFF85F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48B29-1095-48D7-A11D-9C967930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F72382-B00C-4842-96EE-FEAA2967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7BC21-7823-4C4D-86BF-5EF501DC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3D803-C063-4039-80AA-A9F630C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97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ABE6-EC21-4269-8BE6-95728EE8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570DE-FB26-4F30-8172-64DA4BC4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4D7284-F9A6-4CDD-8740-9285ED5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8EF8B-1D00-4ED0-877E-74B997CA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32FF3-6063-49C5-9C15-B305DF72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50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009B-8F72-4DB2-959B-F0DA0074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CA935E-69B4-479B-B4F4-E0D6DB60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12BE2-97C8-4B4D-BADC-2D1650A7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D392F8-1EF2-4163-AC3A-862677DC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851F5-81CC-4BAA-B068-2073472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078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9ECD5-B478-4B1A-BCEE-5A4C0AA9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4E195-603D-4383-95C6-DDCF0D2F5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68D370-3DEF-46CE-9AFA-AAE56EF6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2A390B-8971-485B-B7C7-A77349F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F1304-D585-4BA1-9A1B-01E05A75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40C7C3-BE3D-46E1-98C3-EF180274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819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4057-ECA8-432C-B221-C1EFC5E5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B80CC-9F55-4274-A0DE-9588F4E9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E0D12E-2C5B-4EAA-B2CD-056F421EA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C3051-1696-4019-8A56-568B729BD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ED9741-09B4-4419-929F-33BC52488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50FA47-85C0-42A0-BF8C-858AE350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BD31D5-EB9D-4D65-B9D5-30DABA45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71C35C-29A4-46E2-A9BC-241A62F0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35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42E54-7F26-4830-9E9D-76BCD1A5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242A2-EC86-44CE-AC65-A8DD75768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EC2488-80D9-4F35-AA32-6330EFD1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2C8C66-B04D-4C20-97FF-9717A4B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78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6D5EDD-477A-4F67-8045-95240C79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DF253B-A99D-4265-93E5-3B444C1A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9F0A5C-E180-4CC3-8CFB-BEFFB1D7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A29F6-F39B-4C48-BF54-2601E5B8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C06B26-5676-4404-830F-2E76F2136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618D0-3E94-4E6A-9005-8DE7370A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1DA5E-FF81-4354-8ADA-D7FD7BC8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711FD2-1059-4C84-B176-5832A928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07C2D4-218B-4EE1-9C17-EB60E1A4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69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3C413-586D-46F6-9C1B-410B6C03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201706-CDA1-482A-BCF3-9DA0B2ED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45278-5D2B-4E5A-8AB7-3077E79C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4CDFFE-9DCF-4EB0-8930-9C98304A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0DA71-8351-4511-B20E-6FD872AD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038FA2-7613-40A7-835B-D0C305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01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359CC0-0E1D-447E-AE71-182605A3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6A1091-6D25-483B-8DCA-ECD56575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1309-00E7-41EF-A7FC-37C1262E3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C3441-2C70-4949-8FF7-1C72443CF9D3}" type="datetimeFigureOut">
              <a:rPr lang="fr-BE" smtClean="0"/>
              <a:t>16-11-21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9605B0-5F55-4959-A7CD-B6FF431A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C026A-D1AF-4327-9789-28085D31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436C-B474-4390-8E38-205368D8520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6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83A08-FC5E-4FF8-89DF-B785B17D98AB}"/>
              </a:ext>
            </a:extLst>
          </p:cNvPr>
          <p:cNvSpPr/>
          <p:nvPr/>
        </p:nvSpPr>
        <p:spPr>
          <a:xfrm>
            <a:off x="4911436" y="284018"/>
            <a:ext cx="1939637" cy="76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MAIN</a:t>
            </a:r>
            <a:endParaRPr lang="fr-BE" sz="1600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0CBAF58-A200-448C-A1D3-277FD7D9B4B2}"/>
              </a:ext>
            </a:extLst>
          </p:cNvPr>
          <p:cNvSpPr/>
          <p:nvPr/>
        </p:nvSpPr>
        <p:spPr>
          <a:xfrm>
            <a:off x="3131242" y="1391803"/>
            <a:ext cx="1992225" cy="7689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RPLidar_retrieve_data</a:t>
            </a:r>
            <a:endParaRPr lang="fr-BE" sz="1050" dirty="0"/>
          </a:p>
        </p:txBody>
      </p:sp>
    </p:spTree>
    <p:extLst>
      <p:ext uri="{BB962C8B-B14F-4D97-AF65-F5344CB8AC3E}">
        <p14:creationId xmlns:p14="http://schemas.microsoft.com/office/powerpoint/2010/main" val="3939991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Van Roy</dc:creator>
  <cp:lastModifiedBy>Simon Van Roy</cp:lastModifiedBy>
  <cp:revision>2</cp:revision>
  <dcterms:created xsi:type="dcterms:W3CDTF">2021-11-16T18:32:48Z</dcterms:created>
  <dcterms:modified xsi:type="dcterms:W3CDTF">2021-11-16T18:36:34Z</dcterms:modified>
</cp:coreProperties>
</file>